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0FB1A-3A83-43DB-8096-8BF19F65DC01}" type="datetimeFigureOut">
              <a:rPr lang="es-ES" smtClean="0"/>
              <a:t>18/03/2019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20F8-B31C-46F2-8F5C-2CBA6BB5A7F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0FB1A-3A83-43DB-8096-8BF19F65DC01}" type="datetimeFigureOut">
              <a:rPr lang="es-ES" smtClean="0"/>
              <a:t>18/03/2019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20F8-B31C-46F2-8F5C-2CBA6BB5A7F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0FB1A-3A83-43DB-8096-8BF19F65DC01}" type="datetimeFigureOut">
              <a:rPr lang="es-ES" smtClean="0"/>
              <a:t>18/03/2019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20F8-B31C-46F2-8F5C-2CBA6BB5A7F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0FB1A-3A83-43DB-8096-8BF19F65DC01}" type="datetimeFigureOut">
              <a:rPr lang="es-ES" smtClean="0"/>
              <a:t>18/03/2019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20F8-B31C-46F2-8F5C-2CBA6BB5A7F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0FB1A-3A83-43DB-8096-8BF19F65DC01}" type="datetimeFigureOut">
              <a:rPr lang="es-ES" smtClean="0"/>
              <a:t>18/03/2019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20F8-B31C-46F2-8F5C-2CBA6BB5A7F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0FB1A-3A83-43DB-8096-8BF19F65DC01}" type="datetimeFigureOut">
              <a:rPr lang="es-ES" smtClean="0"/>
              <a:t>18/03/2019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20F8-B31C-46F2-8F5C-2CBA6BB5A7F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0FB1A-3A83-43DB-8096-8BF19F65DC01}" type="datetimeFigureOut">
              <a:rPr lang="es-ES" smtClean="0"/>
              <a:t>18/03/2019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20F8-B31C-46F2-8F5C-2CBA6BB5A7F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0FB1A-3A83-43DB-8096-8BF19F65DC01}" type="datetimeFigureOut">
              <a:rPr lang="es-ES" smtClean="0"/>
              <a:t>18/03/2019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20F8-B31C-46F2-8F5C-2CBA6BB5A7F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0FB1A-3A83-43DB-8096-8BF19F65DC01}" type="datetimeFigureOut">
              <a:rPr lang="es-ES" smtClean="0"/>
              <a:t>18/03/2019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20F8-B31C-46F2-8F5C-2CBA6BB5A7F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0FB1A-3A83-43DB-8096-8BF19F65DC01}" type="datetimeFigureOut">
              <a:rPr lang="es-ES" smtClean="0"/>
              <a:t>18/03/2019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20F8-B31C-46F2-8F5C-2CBA6BB5A7F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0FB1A-3A83-43DB-8096-8BF19F65DC01}" type="datetimeFigureOut">
              <a:rPr lang="es-ES" smtClean="0"/>
              <a:t>18/03/2019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20F8-B31C-46F2-8F5C-2CBA6BB5A7F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0FB1A-3A83-43DB-8096-8BF19F65DC01}" type="datetimeFigureOut">
              <a:rPr lang="es-ES" smtClean="0"/>
              <a:t>18/03/2019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020F8-B31C-46F2-8F5C-2CBA6BB5A7F6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s.wikipedia.org/wiki/Precipitaci%C3%B3n_(meteorolog%C3%ADa)" TargetMode="External"/><Relationship Id="rId2" Type="http://schemas.openxmlformats.org/officeDocument/2006/relationships/hyperlink" Target="https://es.wikipedia.org/wiki/Temperatura_m%C3%A1xima_absolut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s.wikipedia.org/wiki/AEMET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mico.INCA\Pictures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929066"/>
            <a:ext cx="3714776" cy="2676539"/>
          </a:xfrm>
          <a:prstGeom prst="rect">
            <a:avLst/>
          </a:prstGeom>
          <a:noFill/>
        </p:spPr>
      </p:pic>
      <p:pic>
        <p:nvPicPr>
          <p:cNvPr id="1027" name="Picture 3" descr="C:\Users\amico.INCA\Pictures\ServletLin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85728"/>
            <a:ext cx="4092893" cy="2857520"/>
          </a:xfrm>
          <a:prstGeom prst="rect">
            <a:avLst/>
          </a:prstGeom>
          <a:noFill/>
        </p:spPr>
      </p:pic>
      <p:pic>
        <p:nvPicPr>
          <p:cNvPr id="1028" name="Picture 4" descr="C:\Users\amico.INCA\Pictures\murcia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814" y="0"/>
            <a:ext cx="5048254" cy="3786191"/>
          </a:xfrm>
          <a:prstGeom prst="rect">
            <a:avLst/>
          </a:prstGeom>
          <a:noFill/>
        </p:spPr>
      </p:pic>
      <p:pic>
        <p:nvPicPr>
          <p:cNvPr id="1029" name="Picture 5" descr="C:\Users\amico.INCA\Pictures\campo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3857628"/>
            <a:ext cx="4445000" cy="2679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 descr="WPTC Meteo task force.svg"/>
          <p:cNvSpPr>
            <a:spLocks noChangeAspect="1" noChangeArrowheads="1"/>
          </p:cNvSpPr>
          <p:nvPr/>
        </p:nvSpPr>
        <p:spPr bwMode="auto">
          <a:xfrm>
            <a:off x="0" y="0"/>
            <a:ext cx="285750" cy="285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142840" y="428604"/>
          <a:ext cx="9001160" cy="5473216"/>
        </p:xfrm>
        <a:graphic>
          <a:graphicData uri="http://schemas.openxmlformats.org/drawingml/2006/table">
            <a:tbl>
              <a:tblPr/>
              <a:tblGrid>
                <a:gridCol w="642940"/>
                <a:gridCol w="642940"/>
                <a:gridCol w="642940"/>
                <a:gridCol w="642940"/>
                <a:gridCol w="642940"/>
                <a:gridCol w="642940"/>
                <a:gridCol w="642940"/>
                <a:gridCol w="642940"/>
                <a:gridCol w="642940"/>
                <a:gridCol w="642940"/>
                <a:gridCol w="642940"/>
                <a:gridCol w="642940"/>
                <a:gridCol w="642940"/>
                <a:gridCol w="642940"/>
              </a:tblGrid>
              <a:tr h="95144">
                <a:tc gridSpan="14">
                  <a:txBody>
                    <a:bodyPr/>
                    <a:lstStyle/>
                    <a:p>
                      <a:r>
                        <a:rPr lang="es-ES" sz="1600" b="1" dirty="0">
                          <a:latin typeface="Arial" pitchFamily="34" charset="0"/>
                          <a:cs typeface="Arial" pitchFamily="34" charset="0"/>
                        </a:rPr>
                        <a:t>Parámetros climáticos promedio de Cartagena 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17472">
                <a:tc>
                  <a:txBody>
                    <a:bodyPr/>
                    <a:lstStyle/>
                    <a:p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Mes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Ene.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Feb.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Mar.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Abr.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May.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Jun.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Jul.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Ago.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Sep.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Oct.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Nov.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Dic.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Anual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06783">
                <a:tc>
                  <a:txBody>
                    <a:bodyPr/>
                    <a:lstStyle/>
                    <a:p>
                      <a:r>
                        <a:rPr lang="es-ES" sz="1600">
                          <a:latin typeface="Arial" pitchFamily="34" charset="0"/>
                          <a:cs typeface="Arial" pitchFamily="34" charset="0"/>
                          <a:hlinkClick r:id="rId2" tooltip="Temperatura máxima absoluta"/>
                        </a:rPr>
                        <a:t>Temp. máx. abs.</a:t>
                      </a:r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 (°C)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25.8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5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28.2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3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30.5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28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34.8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1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37.3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39.6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43.8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6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42.1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6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38.7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34.1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1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30.8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28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24.6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5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43.8</a:t>
                      </a:r>
                      <a:r>
                        <a:rPr lang="es-ES" sz="1600" dirty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60000"/>
                    </a:solidFill>
                  </a:tcPr>
                </a:tc>
              </a:tr>
              <a:tr h="747559">
                <a:tc>
                  <a:txBody>
                    <a:bodyPr/>
                    <a:lstStyle/>
                    <a:p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Temp. máx. media (°C)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18.2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19.3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20.4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22.0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6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24.3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5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28.4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3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33.5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1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33.1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1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30.0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28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27.5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3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22.7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6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19.6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24.9</a:t>
                      </a:r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5000"/>
                    </a:solidFill>
                  </a:tcPr>
                </a:tc>
              </a:tr>
              <a:tr h="584455">
                <a:tc>
                  <a:txBody>
                    <a:bodyPr/>
                    <a:lstStyle/>
                    <a:p>
                      <a:r>
                        <a:rPr lang="es-ES" sz="1600" dirty="0" err="1">
                          <a:latin typeface="Arial" pitchFamily="34" charset="0"/>
                          <a:cs typeface="Arial" pitchFamily="34" charset="0"/>
                        </a:rPr>
                        <a:t>Temp</a:t>
                      </a: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. media (°C)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13.7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A5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14.6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A5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15.4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17.3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20.1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24.0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5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28.2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3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28.7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3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25.7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5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22.8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6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19.0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15.1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20.4</a:t>
                      </a:r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C00"/>
                    </a:solidFill>
                  </a:tcPr>
                </a:tc>
              </a:tr>
              <a:tr h="747559">
                <a:tc>
                  <a:txBody>
                    <a:bodyPr/>
                    <a:lstStyle/>
                    <a:p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Temp. mín. media (°C)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9.1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9.9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10.4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12.6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A5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15.8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19.7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22.9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6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24.3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5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21.5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6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18.1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15.3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10.6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15.9</a:t>
                      </a:r>
                      <a:r>
                        <a:rPr lang="es-ES" sz="16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00"/>
                    </a:solidFill>
                  </a:tcPr>
                </a:tc>
              </a:tr>
              <a:tr h="910662">
                <a:tc>
                  <a:txBody>
                    <a:bodyPr/>
                    <a:lstStyle/>
                    <a:p>
                      <a:r>
                        <a:rPr lang="es-ES" sz="1600">
                          <a:latin typeface="Arial" pitchFamily="34" charset="0"/>
                          <a:cs typeface="Arial" pitchFamily="34" charset="0"/>
                          <a:hlinkClick r:id="rId3" tooltip="Precipitación (meteorología)"/>
                        </a:rPr>
                        <a:t>Precipitación</a:t>
                      </a:r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 total (mm)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27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D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19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24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D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30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D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26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D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12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3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6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26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D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49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B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37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C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>
                          <a:latin typeface="Arial" pitchFamily="34" charset="0"/>
                          <a:cs typeface="Arial" pitchFamily="34" charset="0"/>
                        </a:rPr>
                        <a:t>36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C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latin typeface="Arial" pitchFamily="34" charset="0"/>
                          <a:cs typeface="Arial" pitchFamily="34" charset="0"/>
                        </a:rPr>
                        <a:t>295</a:t>
                      </a: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DEFF"/>
                    </a:solidFill>
                  </a:tcPr>
                </a:tc>
              </a:tr>
              <a:tr h="54368">
                <a:tc gridSpan="14">
                  <a:txBody>
                    <a:bodyPr/>
                    <a:lstStyle/>
                    <a:p>
                      <a:pPr algn="ctr"/>
                      <a:r>
                        <a:rPr lang="es-ES" sz="1600" i="1" dirty="0">
                          <a:latin typeface="Arial" pitchFamily="34" charset="0"/>
                          <a:cs typeface="Arial" pitchFamily="34" charset="0"/>
                        </a:rPr>
                        <a:t>Fuente nº1: </a:t>
                      </a:r>
                      <a:r>
                        <a:rPr lang="es-ES" sz="1600" i="1" dirty="0">
                          <a:latin typeface="Arial" pitchFamily="34" charset="0"/>
                          <a:cs typeface="Arial" pitchFamily="34" charset="0"/>
                          <a:hlinkClick r:id="rId4" tooltip="AEMET"/>
                        </a:rPr>
                        <a:t>AEMET</a:t>
                      </a: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3592" marR="13592" marT="6796" marB="6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50" name="AutoShape 2" descr="WPTC Meteo task force.svg"/>
          <p:cNvSpPr>
            <a:spLocks noChangeAspect="1" noChangeArrowheads="1"/>
          </p:cNvSpPr>
          <p:nvPr/>
        </p:nvSpPr>
        <p:spPr bwMode="auto">
          <a:xfrm>
            <a:off x="0" y="0"/>
            <a:ext cx="285750" cy="285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 t="23379"/>
          <a:stretch>
            <a:fillRect/>
          </a:stretch>
        </p:blipFill>
        <p:spPr bwMode="auto">
          <a:xfrm>
            <a:off x="0" y="928670"/>
            <a:ext cx="9144000" cy="5586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136</Words>
  <Application>Microsoft Office PowerPoint</Application>
  <PresentationFormat>Presentación en pantalla (4:3)</PresentationFormat>
  <Paragraphs>86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Tema de Office</vt:lpstr>
      <vt:lpstr>Diapositiva 1</vt:lpstr>
      <vt:lpstr>Diapositiva 2</vt:lpstr>
      <vt:lpstr>Diapositiva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José Miguel</dc:creator>
  <cp:lastModifiedBy>José Miguel</cp:lastModifiedBy>
  <cp:revision>26</cp:revision>
  <dcterms:created xsi:type="dcterms:W3CDTF">2019-03-18T16:13:45Z</dcterms:created>
  <dcterms:modified xsi:type="dcterms:W3CDTF">2019-03-18T20:28:40Z</dcterms:modified>
</cp:coreProperties>
</file>