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4" r:id="rId3"/>
    <p:sldId id="272" r:id="rId4"/>
    <p:sldId id="270" r:id="rId5"/>
    <p:sldId id="269" r:id="rId6"/>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4993" autoAdjust="0"/>
    <p:restoredTop sz="94660"/>
  </p:normalViewPr>
  <p:slideViewPr>
    <p:cSldViewPr snapToGrid="0">
      <p:cViewPr varScale="1">
        <p:scale>
          <a:sx n="74" d="100"/>
          <a:sy n="74" d="100"/>
        </p:scale>
        <p:origin x="-276" y="-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2C6D5DDE-17BD-3D71-ABE8-9CD7F0A3B961}"/>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x-none"/>
          </a:p>
        </p:txBody>
      </p:sp>
      <p:sp>
        <p:nvSpPr>
          <p:cNvPr id="3" name="Subtítulo 2">
            <a:extLst>
              <a:ext uri="{FF2B5EF4-FFF2-40B4-BE49-F238E27FC236}">
                <a16:creationId xmlns:a16="http://schemas.microsoft.com/office/drawing/2014/main" xmlns="" id="{1075B61B-1A43-4269-94BD-3A9ABB051E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x-none"/>
          </a:p>
        </p:txBody>
      </p:sp>
      <p:sp>
        <p:nvSpPr>
          <p:cNvPr id="4" name="Marcador de fecha 3">
            <a:extLst>
              <a:ext uri="{FF2B5EF4-FFF2-40B4-BE49-F238E27FC236}">
                <a16:creationId xmlns:a16="http://schemas.microsoft.com/office/drawing/2014/main" xmlns="" id="{8E630982-2344-EC0B-1152-3BD5F67AA535}"/>
              </a:ext>
            </a:extLst>
          </p:cNvPr>
          <p:cNvSpPr>
            <a:spLocks noGrp="1"/>
          </p:cNvSpPr>
          <p:nvPr>
            <p:ph type="dt" sz="half" idx="10"/>
          </p:nvPr>
        </p:nvSpPr>
        <p:spPr/>
        <p:txBody>
          <a:bodyPr/>
          <a:lstStyle/>
          <a:p>
            <a:fld id="{F69833F9-BE99-4FE4-8AEA-67192373E12A}" type="datetimeFigureOut">
              <a:rPr lang="x-none" smtClean="0"/>
              <a:pPr/>
              <a:t>14/02/2023</a:t>
            </a:fld>
            <a:endParaRPr lang="x-none"/>
          </a:p>
        </p:txBody>
      </p:sp>
      <p:sp>
        <p:nvSpPr>
          <p:cNvPr id="5" name="Marcador de pie de página 4">
            <a:extLst>
              <a:ext uri="{FF2B5EF4-FFF2-40B4-BE49-F238E27FC236}">
                <a16:creationId xmlns:a16="http://schemas.microsoft.com/office/drawing/2014/main" xmlns="" id="{75C095E0-9FC5-73F7-C3DF-03BA78130A40}"/>
              </a:ext>
            </a:extLst>
          </p:cNvPr>
          <p:cNvSpPr>
            <a:spLocks noGrp="1"/>
          </p:cNvSpPr>
          <p:nvPr>
            <p:ph type="ftr" sz="quarter" idx="11"/>
          </p:nvPr>
        </p:nvSpPr>
        <p:spPr/>
        <p:txBody>
          <a:bodyPr/>
          <a:lstStyle/>
          <a:p>
            <a:endParaRPr lang="x-none"/>
          </a:p>
        </p:txBody>
      </p:sp>
      <p:sp>
        <p:nvSpPr>
          <p:cNvPr id="6" name="Marcador de número de diapositiva 5">
            <a:extLst>
              <a:ext uri="{FF2B5EF4-FFF2-40B4-BE49-F238E27FC236}">
                <a16:creationId xmlns:a16="http://schemas.microsoft.com/office/drawing/2014/main" xmlns="" id="{174A22DE-8B5F-D616-BE25-8EA7B49AA1FC}"/>
              </a:ext>
            </a:extLst>
          </p:cNvPr>
          <p:cNvSpPr>
            <a:spLocks noGrp="1"/>
          </p:cNvSpPr>
          <p:nvPr>
            <p:ph type="sldNum" sz="quarter" idx="12"/>
          </p:nvPr>
        </p:nvSpPr>
        <p:spPr/>
        <p:txBody>
          <a:bodyPr/>
          <a:lstStyle/>
          <a:p>
            <a:fld id="{56B96ACE-27A3-4DFE-BE0E-48D1469204C5}" type="slidenum">
              <a:rPr lang="x-none" smtClean="0"/>
              <a:pPr/>
              <a:t>‹Nº›</a:t>
            </a:fld>
            <a:endParaRPr lang="x-none"/>
          </a:p>
        </p:txBody>
      </p:sp>
    </p:spTree>
    <p:extLst>
      <p:ext uri="{BB962C8B-B14F-4D97-AF65-F5344CB8AC3E}">
        <p14:creationId xmlns:p14="http://schemas.microsoft.com/office/powerpoint/2010/main" xmlns="" val="30683186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55E0D12-E2F6-C9A3-DCC9-6B93C5CB05F9}"/>
              </a:ext>
            </a:extLst>
          </p:cNvPr>
          <p:cNvSpPr>
            <a:spLocks noGrp="1"/>
          </p:cNvSpPr>
          <p:nvPr>
            <p:ph type="title"/>
          </p:nvPr>
        </p:nvSpPr>
        <p:spPr/>
        <p:txBody>
          <a:bodyPr/>
          <a:lstStyle/>
          <a:p>
            <a:r>
              <a:rPr lang="es-ES"/>
              <a:t>Haga clic para modificar el estilo de título del patrón</a:t>
            </a:r>
            <a:endParaRPr lang="x-none"/>
          </a:p>
        </p:txBody>
      </p:sp>
      <p:sp>
        <p:nvSpPr>
          <p:cNvPr id="3" name="Marcador de texto vertical 2">
            <a:extLst>
              <a:ext uri="{FF2B5EF4-FFF2-40B4-BE49-F238E27FC236}">
                <a16:creationId xmlns:a16="http://schemas.microsoft.com/office/drawing/2014/main" xmlns="" id="{47B23622-D263-7677-F720-10E7A8A27BF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x-none"/>
          </a:p>
        </p:txBody>
      </p:sp>
      <p:sp>
        <p:nvSpPr>
          <p:cNvPr id="4" name="Marcador de fecha 3">
            <a:extLst>
              <a:ext uri="{FF2B5EF4-FFF2-40B4-BE49-F238E27FC236}">
                <a16:creationId xmlns:a16="http://schemas.microsoft.com/office/drawing/2014/main" xmlns="" id="{8099C19C-DC33-C53A-E547-3792DA6F7EC8}"/>
              </a:ext>
            </a:extLst>
          </p:cNvPr>
          <p:cNvSpPr>
            <a:spLocks noGrp="1"/>
          </p:cNvSpPr>
          <p:nvPr>
            <p:ph type="dt" sz="half" idx="10"/>
          </p:nvPr>
        </p:nvSpPr>
        <p:spPr/>
        <p:txBody>
          <a:bodyPr/>
          <a:lstStyle/>
          <a:p>
            <a:fld id="{F69833F9-BE99-4FE4-8AEA-67192373E12A}" type="datetimeFigureOut">
              <a:rPr lang="x-none" smtClean="0"/>
              <a:pPr/>
              <a:t>14/02/2023</a:t>
            </a:fld>
            <a:endParaRPr lang="x-none"/>
          </a:p>
        </p:txBody>
      </p:sp>
      <p:sp>
        <p:nvSpPr>
          <p:cNvPr id="5" name="Marcador de pie de página 4">
            <a:extLst>
              <a:ext uri="{FF2B5EF4-FFF2-40B4-BE49-F238E27FC236}">
                <a16:creationId xmlns:a16="http://schemas.microsoft.com/office/drawing/2014/main" xmlns="" id="{A00BDB18-315B-1285-4979-B766D99328A0}"/>
              </a:ext>
            </a:extLst>
          </p:cNvPr>
          <p:cNvSpPr>
            <a:spLocks noGrp="1"/>
          </p:cNvSpPr>
          <p:nvPr>
            <p:ph type="ftr" sz="quarter" idx="11"/>
          </p:nvPr>
        </p:nvSpPr>
        <p:spPr/>
        <p:txBody>
          <a:bodyPr/>
          <a:lstStyle/>
          <a:p>
            <a:endParaRPr lang="x-none"/>
          </a:p>
        </p:txBody>
      </p:sp>
      <p:sp>
        <p:nvSpPr>
          <p:cNvPr id="6" name="Marcador de número de diapositiva 5">
            <a:extLst>
              <a:ext uri="{FF2B5EF4-FFF2-40B4-BE49-F238E27FC236}">
                <a16:creationId xmlns:a16="http://schemas.microsoft.com/office/drawing/2014/main" xmlns="" id="{03779895-B2B3-A3E5-1FC7-1B77148514F1}"/>
              </a:ext>
            </a:extLst>
          </p:cNvPr>
          <p:cNvSpPr>
            <a:spLocks noGrp="1"/>
          </p:cNvSpPr>
          <p:nvPr>
            <p:ph type="sldNum" sz="quarter" idx="12"/>
          </p:nvPr>
        </p:nvSpPr>
        <p:spPr/>
        <p:txBody>
          <a:bodyPr/>
          <a:lstStyle/>
          <a:p>
            <a:fld id="{56B96ACE-27A3-4DFE-BE0E-48D1469204C5}" type="slidenum">
              <a:rPr lang="x-none" smtClean="0"/>
              <a:pPr/>
              <a:t>‹Nº›</a:t>
            </a:fld>
            <a:endParaRPr lang="x-none"/>
          </a:p>
        </p:txBody>
      </p:sp>
    </p:spTree>
    <p:extLst>
      <p:ext uri="{BB962C8B-B14F-4D97-AF65-F5344CB8AC3E}">
        <p14:creationId xmlns:p14="http://schemas.microsoft.com/office/powerpoint/2010/main" xmlns="" val="3053435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xmlns="" id="{CF8EEF26-6D23-4B2D-A7C6-858E00D0BC42}"/>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x-none"/>
          </a:p>
        </p:txBody>
      </p:sp>
      <p:sp>
        <p:nvSpPr>
          <p:cNvPr id="3" name="Marcador de texto vertical 2">
            <a:extLst>
              <a:ext uri="{FF2B5EF4-FFF2-40B4-BE49-F238E27FC236}">
                <a16:creationId xmlns:a16="http://schemas.microsoft.com/office/drawing/2014/main" xmlns="" id="{00BDFA7F-C9ED-45B8-BE21-D15819B0DDE3}"/>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x-none"/>
          </a:p>
        </p:txBody>
      </p:sp>
      <p:sp>
        <p:nvSpPr>
          <p:cNvPr id="4" name="Marcador de fecha 3">
            <a:extLst>
              <a:ext uri="{FF2B5EF4-FFF2-40B4-BE49-F238E27FC236}">
                <a16:creationId xmlns:a16="http://schemas.microsoft.com/office/drawing/2014/main" xmlns="" id="{B49D0751-1331-C0C7-3113-9BCA01D0592C}"/>
              </a:ext>
            </a:extLst>
          </p:cNvPr>
          <p:cNvSpPr>
            <a:spLocks noGrp="1"/>
          </p:cNvSpPr>
          <p:nvPr>
            <p:ph type="dt" sz="half" idx="10"/>
          </p:nvPr>
        </p:nvSpPr>
        <p:spPr/>
        <p:txBody>
          <a:bodyPr/>
          <a:lstStyle/>
          <a:p>
            <a:fld id="{F69833F9-BE99-4FE4-8AEA-67192373E12A}" type="datetimeFigureOut">
              <a:rPr lang="x-none" smtClean="0"/>
              <a:pPr/>
              <a:t>14/02/2023</a:t>
            </a:fld>
            <a:endParaRPr lang="x-none"/>
          </a:p>
        </p:txBody>
      </p:sp>
      <p:sp>
        <p:nvSpPr>
          <p:cNvPr id="5" name="Marcador de pie de página 4">
            <a:extLst>
              <a:ext uri="{FF2B5EF4-FFF2-40B4-BE49-F238E27FC236}">
                <a16:creationId xmlns:a16="http://schemas.microsoft.com/office/drawing/2014/main" xmlns="" id="{5ECC4184-1D88-E714-F4D1-A4E0B7E5751A}"/>
              </a:ext>
            </a:extLst>
          </p:cNvPr>
          <p:cNvSpPr>
            <a:spLocks noGrp="1"/>
          </p:cNvSpPr>
          <p:nvPr>
            <p:ph type="ftr" sz="quarter" idx="11"/>
          </p:nvPr>
        </p:nvSpPr>
        <p:spPr/>
        <p:txBody>
          <a:bodyPr/>
          <a:lstStyle/>
          <a:p>
            <a:endParaRPr lang="x-none"/>
          </a:p>
        </p:txBody>
      </p:sp>
      <p:sp>
        <p:nvSpPr>
          <p:cNvPr id="6" name="Marcador de número de diapositiva 5">
            <a:extLst>
              <a:ext uri="{FF2B5EF4-FFF2-40B4-BE49-F238E27FC236}">
                <a16:creationId xmlns:a16="http://schemas.microsoft.com/office/drawing/2014/main" xmlns="" id="{5BA4B47B-A7C4-B81D-FC1E-2978CAA67A5A}"/>
              </a:ext>
            </a:extLst>
          </p:cNvPr>
          <p:cNvSpPr>
            <a:spLocks noGrp="1"/>
          </p:cNvSpPr>
          <p:nvPr>
            <p:ph type="sldNum" sz="quarter" idx="12"/>
          </p:nvPr>
        </p:nvSpPr>
        <p:spPr/>
        <p:txBody>
          <a:bodyPr/>
          <a:lstStyle/>
          <a:p>
            <a:fld id="{56B96ACE-27A3-4DFE-BE0E-48D1469204C5}" type="slidenum">
              <a:rPr lang="x-none" smtClean="0"/>
              <a:pPr/>
              <a:t>‹Nº›</a:t>
            </a:fld>
            <a:endParaRPr lang="x-none"/>
          </a:p>
        </p:txBody>
      </p:sp>
    </p:spTree>
    <p:extLst>
      <p:ext uri="{BB962C8B-B14F-4D97-AF65-F5344CB8AC3E}">
        <p14:creationId xmlns:p14="http://schemas.microsoft.com/office/powerpoint/2010/main" xmlns="" val="3414685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FA4F688-3EAB-2215-9298-4F879CFD1215}"/>
              </a:ext>
            </a:extLst>
          </p:cNvPr>
          <p:cNvSpPr>
            <a:spLocks noGrp="1"/>
          </p:cNvSpPr>
          <p:nvPr>
            <p:ph type="title"/>
          </p:nvPr>
        </p:nvSpPr>
        <p:spPr/>
        <p:txBody>
          <a:bodyPr/>
          <a:lstStyle/>
          <a:p>
            <a:r>
              <a:rPr lang="es-ES"/>
              <a:t>Haga clic para modificar el estilo de título del patrón</a:t>
            </a:r>
            <a:endParaRPr lang="x-none"/>
          </a:p>
        </p:txBody>
      </p:sp>
      <p:sp>
        <p:nvSpPr>
          <p:cNvPr id="3" name="Marcador de contenido 2">
            <a:extLst>
              <a:ext uri="{FF2B5EF4-FFF2-40B4-BE49-F238E27FC236}">
                <a16:creationId xmlns:a16="http://schemas.microsoft.com/office/drawing/2014/main" xmlns="" id="{21690813-FBE1-AB56-61B3-80B3AB4680C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x-none"/>
          </a:p>
        </p:txBody>
      </p:sp>
      <p:sp>
        <p:nvSpPr>
          <p:cNvPr id="4" name="Marcador de fecha 3">
            <a:extLst>
              <a:ext uri="{FF2B5EF4-FFF2-40B4-BE49-F238E27FC236}">
                <a16:creationId xmlns:a16="http://schemas.microsoft.com/office/drawing/2014/main" xmlns="" id="{380803E3-85E4-2DBF-6CEE-296FABF4F733}"/>
              </a:ext>
            </a:extLst>
          </p:cNvPr>
          <p:cNvSpPr>
            <a:spLocks noGrp="1"/>
          </p:cNvSpPr>
          <p:nvPr>
            <p:ph type="dt" sz="half" idx="10"/>
          </p:nvPr>
        </p:nvSpPr>
        <p:spPr/>
        <p:txBody>
          <a:bodyPr/>
          <a:lstStyle/>
          <a:p>
            <a:fld id="{F69833F9-BE99-4FE4-8AEA-67192373E12A}" type="datetimeFigureOut">
              <a:rPr lang="x-none" smtClean="0"/>
              <a:pPr/>
              <a:t>14/02/2023</a:t>
            </a:fld>
            <a:endParaRPr lang="x-none"/>
          </a:p>
        </p:txBody>
      </p:sp>
      <p:sp>
        <p:nvSpPr>
          <p:cNvPr id="5" name="Marcador de pie de página 4">
            <a:extLst>
              <a:ext uri="{FF2B5EF4-FFF2-40B4-BE49-F238E27FC236}">
                <a16:creationId xmlns:a16="http://schemas.microsoft.com/office/drawing/2014/main" xmlns="" id="{DD573469-D154-8EA4-556E-022A7361A910}"/>
              </a:ext>
            </a:extLst>
          </p:cNvPr>
          <p:cNvSpPr>
            <a:spLocks noGrp="1"/>
          </p:cNvSpPr>
          <p:nvPr>
            <p:ph type="ftr" sz="quarter" idx="11"/>
          </p:nvPr>
        </p:nvSpPr>
        <p:spPr/>
        <p:txBody>
          <a:bodyPr/>
          <a:lstStyle/>
          <a:p>
            <a:endParaRPr lang="x-none"/>
          </a:p>
        </p:txBody>
      </p:sp>
      <p:sp>
        <p:nvSpPr>
          <p:cNvPr id="6" name="Marcador de número de diapositiva 5">
            <a:extLst>
              <a:ext uri="{FF2B5EF4-FFF2-40B4-BE49-F238E27FC236}">
                <a16:creationId xmlns:a16="http://schemas.microsoft.com/office/drawing/2014/main" xmlns="" id="{C1A991CD-1BE4-8051-8A57-41D9BC749C28}"/>
              </a:ext>
            </a:extLst>
          </p:cNvPr>
          <p:cNvSpPr>
            <a:spLocks noGrp="1"/>
          </p:cNvSpPr>
          <p:nvPr>
            <p:ph type="sldNum" sz="quarter" idx="12"/>
          </p:nvPr>
        </p:nvSpPr>
        <p:spPr/>
        <p:txBody>
          <a:bodyPr/>
          <a:lstStyle/>
          <a:p>
            <a:fld id="{56B96ACE-27A3-4DFE-BE0E-48D1469204C5}" type="slidenum">
              <a:rPr lang="x-none" smtClean="0"/>
              <a:pPr/>
              <a:t>‹Nº›</a:t>
            </a:fld>
            <a:endParaRPr lang="x-none"/>
          </a:p>
        </p:txBody>
      </p:sp>
    </p:spTree>
    <p:extLst>
      <p:ext uri="{BB962C8B-B14F-4D97-AF65-F5344CB8AC3E}">
        <p14:creationId xmlns:p14="http://schemas.microsoft.com/office/powerpoint/2010/main" xmlns="" val="1291867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EAC4398-8BE0-BD81-E363-435A3AD0A2A6}"/>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x-none"/>
          </a:p>
        </p:txBody>
      </p:sp>
      <p:sp>
        <p:nvSpPr>
          <p:cNvPr id="3" name="Marcador de texto 2">
            <a:extLst>
              <a:ext uri="{FF2B5EF4-FFF2-40B4-BE49-F238E27FC236}">
                <a16:creationId xmlns:a16="http://schemas.microsoft.com/office/drawing/2014/main" xmlns="" id="{C3EF8A8B-66E7-1187-B47C-8FE612FF3D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xmlns="" id="{028CB1EE-43FE-32AE-3289-601C5CC9BAF6}"/>
              </a:ext>
            </a:extLst>
          </p:cNvPr>
          <p:cNvSpPr>
            <a:spLocks noGrp="1"/>
          </p:cNvSpPr>
          <p:nvPr>
            <p:ph type="dt" sz="half" idx="10"/>
          </p:nvPr>
        </p:nvSpPr>
        <p:spPr/>
        <p:txBody>
          <a:bodyPr/>
          <a:lstStyle/>
          <a:p>
            <a:fld id="{F69833F9-BE99-4FE4-8AEA-67192373E12A}" type="datetimeFigureOut">
              <a:rPr lang="x-none" smtClean="0"/>
              <a:pPr/>
              <a:t>14/02/2023</a:t>
            </a:fld>
            <a:endParaRPr lang="x-none"/>
          </a:p>
        </p:txBody>
      </p:sp>
      <p:sp>
        <p:nvSpPr>
          <p:cNvPr id="5" name="Marcador de pie de página 4">
            <a:extLst>
              <a:ext uri="{FF2B5EF4-FFF2-40B4-BE49-F238E27FC236}">
                <a16:creationId xmlns:a16="http://schemas.microsoft.com/office/drawing/2014/main" xmlns="" id="{9E7660F2-B08E-3693-79FC-28A592450EBB}"/>
              </a:ext>
            </a:extLst>
          </p:cNvPr>
          <p:cNvSpPr>
            <a:spLocks noGrp="1"/>
          </p:cNvSpPr>
          <p:nvPr>
            <p:ph type="ftr" sz="quarter" idx="11"/>
          </p:nvPr>
        </p:nvSpPr>
        <p:spPr/>
        <p:txBody>
          <a:bodyPr/>
          <a:lstStyle/>
          <a:p>
            <a:endParaRPr lang="x-none"/>
          </a:p>
        </p:txBody>
      </p:sp>
      <p:sp>
        <p:nvSpPr>
          <p:cNvPr id="6" name="Marcador de número de diapositiva 5">
            <a:extLst>
              <a:ext uri="{FF2B5EF4-FFF2-40B4-BE49-F238E27FC236}">
                <a16:creationId xmlns:a16="http://schemas.microsoft.com/office/drawing/2014/main" xmlns="" id="{23B553EF-B675-22CF-3974-FFCAEAD17102}"/>
              </a:ext>
            </a:extLst>
          </p:cNvPr>
          <p:cNvSpPr>
            <a:spLocks noGrp="1"/>
          </p:cNvSpPr>
          <p:nvPr>
            <p:ph type="sldNum" sz="quarter" idx="12"/>
          </p:nvPr>
        </p:nvSpPr>
        <p:spPr/>
        <p:txBody>
          <a:bodyPr/>
          <a:lstStyle/>
          <a:p>
            <a:fld id="{56B96ACE-27A3-4DFE-BE0E-48D1469204C5}" type="slidenum">
              <a:rPr lang="x-none" smtClean="0"/>
              <a:pPr/>
              <a:t>‹Nº›</a:t>
            </a:fld>
            <a:endParaRPr lang="x-none"/>
          </a:p>
        </p:txBody>
      </p:sp>
    </p:spTree>
    <p:extLst>
      <p:ext uri="{BB962C8B-B14F-4D97-AF65-F5344CB8AC3E}">
        <p14:creationId xmlns:p14="http://schemas.microsoft.com/office/powerpoint/2010/main" xmlns="" val="2950016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60D6942-5D47-897E-5AFB-DF9009F22CA1}"/>
              </a:ext>
            </a:extLst>
          </p:cNvPr>
          <p:cNvSpPr>
            <a:spLocks noGrp="1"/>
          </p:cNvSpPr>
          <p:nvPr>
            <p:ph type="title"/>
          </p:nvPr>
        </p:nvSpPr>
        <p:spPr/>
        <p:txBody>
          <a:bodyPr/>
          <a:lstStyle/>
          <a:p>
            <a:r>
              <a:rPr lang="es-ES"/>
              <a:t>Haga clic para modificar el estilo de título del patrón</a:t>
            </a:r>
            <a:endParaRPr lang="x-none"/>
          </a:p>
        </p:txBody>
      </p:sp>
      <p:sp>
        <p:nvSpPr>
          <p:cNvPr id="3" name="Marcador de contenido 2">
            <a:extLst>
              <a:ext uri="{FF2B5EF4-FFF2-40B4-BE49-F238E27FC236}">
                <a16:creationId xmlns:a16="http://schemas.microsoft.com/office/drawing/2014/main" xmlns="" id="{1EFF7FF0-DE7A-A7F4-D3AC-00742448D4F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x-none"/>
          </a:p>
        </p:txBody>
      </p:sp>
      <p:sp>
        <p:nvSpPr>
          <p:cNvPr id="4" name="Marcador de contenido 3">
            <a:extLst>
              <a:ext uri="{FF2B5EF4-FFF2-40B4-BE49-F238E27FC236}">
                <a16:creationId xmlns:a16="http://schemas.microsoft.com/office/drawing/2014/main" xmlns="" id="{09FE6B6A-679F-D2AC-700A-6CA5541A1C6F}"/>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x-none"/>
          </a:p>
        </p:txBody>
      </p:sp>
      <p:sp>
        <p:nvSpPr>
          <p:cNvPr id="5" name="Marcador de fecha 4">
            <a:extLst>
              <a:ext uri="{FF2B5EF4-FFF2-40B4-BE49-F238E27FC236}">
                <a16:creationId xmlns:a16="http://schemas.microsoft.com/office/drawing/2014/main" xmlns="" id="{F48E8D21-88E5-619B-06B3-6B27DFA2CD96}"/>
              </a:ext>
            </a:extLst>
          </p:cNvPr>
          <p:cNvSpPr>
            <a:spLocks noGrp="1"/>
          </p:cNvSpPr>
          <p:nvPr>
            <p:ph type="dt" sz="half" idx="10"/>
          </p:nvPr>
        </p:nvSpPr>
        <p:spPr/>
        <p:txBody>
          <a:bodyPr/>
          <a:lstStyle/>
          <a:p>
            <a:fld id="{F69833F9-BE99-4FE4-8AEA-67192373E12A}" type="datetimeFigureOut">
              <a:rPr lang="x-none" smtClean="0"/>
              <a:pPr/>
              <a:t>14/02/2023</a:t>
            </a:fld>
            <a:endParaRPr lang="x-none"/>
          </a:p>
        </p:txBody>
      </p:sp>
      <p:sp>
        <p:nvSpPr>
          <p:cNvPr id="6" name="Marcador de pie de página 5">
            <a:extLst>
              <a:ext uri="{FF2B5EF4-FFF2-40B4-BE49-F238E27FC236}">
                <a16:creationId xmlns:a16="http://schemas.microsoft.com/office/drawing/2014/main" xmlns="" id="{46721FD2-A404-BD2D-2620-F7B642508A97}"/>
              </a:ext>
            </a:extLst>
          </p:cNvPr>
          <p:cNvSpPr>
            <a:spLocks noGrp="1"/>
          </p:cNvSpPr>
          <p:nvPr>
            <p:ph type="ftr" sz="quarter" idx="11"/>
          </p:nvPr>
        </p:nvSpPr>
        <p:spPr/>
        <p:txBody>
          <a:bodyPr/>
          <a:lstStyle/>
          <a:p>
            <a:endParaRPr lang="x-none"/>
          </a:p>
        </p:txBody>
      </p:sp>
      <p:sp>
        <p:nvSpPr>
          <p:cNvPr id="7" name="Marcador de número de diapositiva 6">
            <a:extLst>
              <a:ext uri="{FF2B5EF4-FFF2-40B4-BE49-F238E27FC236}">
                <a16:creationId xmlns:a16="http://schemas.microsoft.com/office/drawing/2014/main" xmlns="" id="{064D9689-66C3-2A12-950E-36CDD14F0792}"/>
              </a:ext>
            </a:extLst>
          </p:cNvPr>
          <p:cNvSpPr>
            <a:spLocks noGrp="1"/>
          </p:cNvSpPr>
          <p:nvPr>
            <p:ph type="sldNum" sz="quarter" idx="12"/>
          </p:nvPr>
        </p:nvSpPr>
        <p:spPr/>
        <p:txBody>
          <a:bodyPr/>
          <a:lstStyle/>
          <a:p>
            <a:fld id="{56B96ACE-27A3-4DFE-BE0E-48D1469204C5}" type="slidenum">
              <a:rPr lang="x-none" smtClean="0"/>
              <a:pPr/>
              <a:t>‹Nº›</a:t>
            </a:fld>
            <a:endParaRPr lang="x-none"/>
          </a:p>
        </p:txBody>
      </p:sp>
    </p:spTree>
    <p:extLst>
      <p:ext uri="{BB962C8B-B14F-4D97-AF65-F5344CB8AC3E}">
        <p14:creationId xmlns:p14="http://schemas.microsoft.com/office/powerpoint/2010/main" xmlns="" val="2463288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1DD8AAC-C389-2C78-58E1-97104B3D8725}"/>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x-none"/>
          </a:p>
        </p:txBody>
      </p:sp>
      <p:sp>
        <p:nvSpPr>
          <p:cNvPr id="3" name="Marcador de texto 2">
            <a:extLst>
              <a:ext uri="{FF2B5EF4-FFF2-40B4-BE49-F238E27FC236}">
                <a16:creationId xmlns:a16="http://schemas.microsoft.com/office/drawing/2014/main" xmlns="" id="{236D8FB0-D65A-5BE6-6226-97D6BABD4F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xmlns="" id="{AC6B5920-F670-FE11-FAF3-A7613B9E8E0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x-none"/>
          </a:p>
        </p:txBody>
      </p:sp>
      <p:sp>
        <p:nvSpPr>
          <p:cNvPr id="5" name="Marcador de texto 4">
            <a:extLst>
              <a:ext uri="{FF2B5EF4-FFF2-40B4-BE49-F238E27FC236}">
                <a16:creationId xmlns:a16="http://schemas.microsoft.com/office/drawing/2014/main" xmlns="" id="{C63E1951-BA1E-3FCA-BDE2-3523CBFF8B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xmlns="" id="{3D828C03-49D4-B17D-6FD3-3B9025480E8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x-none"/>
          </a:p>
        </p:txBody>
      </p:sp>
      <p:sp>
        <p:nvSpPr>
          <p:cNvPr id="7" name="Marcador de fecha 6">
            <a:extLst>
              <a:ext uri="{FF2B5EF4-FFF2-40B4-BE49-F238E27FC236}">
                <a16:creationId xmlns:a16="http://schemas.microsoft.com/office/drawing/2014/main" xmlns="" id="{E87496C4-E8E1-7AEE-7128-06312BD38FF3}"/>
              </a:ext>
            </a:extLst>
          </p:cNvPr>
          <p:cNvSpPr>
            <a:spLocks noGrp="1"/>
          </p:cNvSpPr>
          <p:nvPr>
            <p:ph type="dt" sz="half" idx="10"/>
          </p:nvPr>
        </p:nvSpPr>
        <p:spPr/>
        <p:txBody>
          <a:bodyPr/>
          <a:lstStyle/>
          <a:p>
            <a:fld id="{F69833F9-BE99-4FE4-8AEA-67192373E12A}" type="datetimeFigureOut">
              <a:rPr lang="x-none" smtClean="0"/>
              <a:pPr/>
              <a:t>14/02/2023</a:t>
            </a:fld>
            <a:endParaRPr lang="x-none"/>
          </a:p>
        </p:txBody>
      </p:sp>
      <p:sp>
        <p:nvSpPr>
          <p:cNvPr id="8" name="Marcador de pie de página 7">
            <a:extLst>
              <a:ext uri="{FF2B5EF4-FFF2-40B4-BE49-F238E27FC236}">
                <a16:creationId xmlns:a16="http://schemas.microsoft.com/office/drawing/2014/main" xmlns="" id="{883FE3C2-9AE5-401C-54E8-B3F88984BE25}"/>
              </a:ext>
            </a:extLst>
          </p:cNvPr>
          <p:cNvSpPr>
            <a:spLocks noGrp="1"/>
          </p:cNvSpPr>
          <p:nvPr>
            <p:ph type="ftr" sz="quarter" idx="11"/>
          </p:nvPr>
        </p:nvSpPr>
        <p:spPr/>
        <p:txBody>
          <a:bodyPr/>
          <a:lstStyle/>
          <a:p>
            <a:endParaRPr lang="x-none"/>
          </a:p>
        </p:txBody>
      </p:sp>
      <p:sp>
        <p:nvSpPr>
          <p:cNvPr id="9" name="Marcador de número de diapositiva 8">
            <a:extLst>
              <a:ext uri="{FF2B5EF4-FFF2-40B4-BE49-F238E27FC236}">
                <a16:creationId xmlns:a16="http://schemas.microsoft.com/office/drawing/2014/main" xmlns="" id="{4199A0EF-FC68-7C8B-2AE1-3493BB268F0C}"/>
              </a:ext>
            </a:extLst>
          </p:cNvPr>
          <p:cNvSpPr>
            <a:spLocks noGrp="1"/>
          </p:cNvSpPr>
          <p:nvPr>
            <p:ph type="sldNum" sz="quarter" idx="12"/>
          </p:nvPr>
        </p:nvSpPr>
        <p:spPr/>
        <p:txBody>
          <a:bodyPr/>
          <a:lstStyle/>
          <a:p>
            <a:fld id="{56B96ACE-27A3-4DFE-BE0E-48D1469204C5}" type="slidenum">
              <a:rPr lang="x-none" smtClean="0"/>
              <a:pPr/>
              <a:t>‹Nº›</a:t>
            </a:fld>
            <a:endParaRPr lang="x-none"/>
          </a:p>
        </p:txBody>
      </p:sp>
    </p:spTree>
    <p:extLst>
      <p:ext uri="{BB962C8B-B14F-4D97-AF65-F5344CB8AC3E}">
        <p14:creationId xmlns:p14="http://schemas.microsoft.com/office/powerpoint/2010/main" xmlns="" val="1595729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A3CA3C7-A848-7ECE-5698-3B04632D24D3}"/>
              </a:ext>
            </a:extLst>
          </p:cNvPr>
          <p:cNvSpPr>
            <a:spLocks noGrp="1"/>
          </p:cNvSpPr>
          <p:nvPr>
            <p:ph type="title"/>
          </p:nvPr>
        </p:nvSpPr>
        <p:spPr/>
        <p:txBody>
          <a:bodyPr/>
          <a:lstStyle/>
          <a:p>
            <a:r>
              <a:rPr lang="es-ES"/>
              <a:t>Haga clic para modificar el estilo de título del patrón</a:t>
            </a:r>
            <a:endParaRPr lang="x-none"/>
          </a:p>
        </p:txBody>
      </p:sp>
      <p:sp>
        <p:nvSpPr>
          <p:cNvPr id="3" name="Marcador de fecha 2">
            <a:extLst>
              <a:ext uri="{FF2B5EF4-FFF2-40B4-BE49-F238E27FC236}">
                <a16:creationId xmlns:a16="http://schemas.microsoft.com/office/drawing/2014/main" xmlns="" id="{021294D0-C1B3-862E-4905-4CC0D2467430}"/>
              </a:ext>
            </a:extLst>
          </p:cNvPr>
          <p:cNvSpPr>
            <a:spLocks noGrp="1"/>
          </p:cNvSpPr>
          <p:nvPr>
            <p:ph type="dt" sz="half" idx="10"/>
          </p:nvPr>
        </p:nvSpPr>
        <p:spPr/>
        <p:txBody>
          <a:bodyPr/>
          <a:lstStyle/>
          <a:p>
            <a:fld id="{F69833F9-BE99-4FE4-8AEA-67192373E12A}" type="datetimeFigureOut">
              <a:rPr lang="x-none" smtClean="0"/>
              <a:pPr/>
              <a:t>14/02/2023</a:t>
            </a:fld>
            <a:endParaRPr lang="x-none"/>
          </a:p>
        </p:txBody>
      </p:sp>
      <p:sp>
        <p:nvSpPr>
          <p:cNvPr id="4" name="Marcador de pie de página 3">
            <a:extLst>
              <a:ext uri="{FF2B5EF4-FFF2-40B4-BE49-F238E27FC236}">
                <a16:creationId xmlns:a16="http://schemas.microsoft.com/office/drawing/2014/main" xmlns="" id="{20ADC69A-81AE-7675-E668-3E4E264BFD7D}"/>
              </a:ext>
            </a:extLst>
          </p:cNvPr>
          <p:cNvSpPr>
            <a:spLocks noGrp="1"/>
          </p:cNvSpPr>
          <p:nvPr>
            <p:ph type="ftr" sz="quarter" idx="11"/>
          </p:nvPr>
        </p:nvSpPr>
        <p:spPr/>
        <p:txBody>
          <a:bodyPr/>
          <a:lstStyle/>
          <a:p>
            <a:endParaRPr lang="x-none"/>
          </a:p>
        </p:txBody>
      </p:sp>
      <p:sp>
        <p:nvSpPr>
          <p:cNvPr id="5" name="Marcador de número de diapositiva 4">
            <a:extLst>
              <a:ext uri="{FF2B5EF4-FFF2-40B4-BE49-F238E27FC236}">
                <a16:creationId xmlns:a16="http://schemas.microsoft.com/office/drawing/2014/main" xmlns="" id="{F4F48AC3-D1AD-16B1-9B5E-77DD7A838C9F}"/>
              </a:ext>
            </a:extLst>
          </p:cNvPr>
          <p:cNvSpPr>
            <a:spLocks noGrp="1"/>
          </p:cNvSpPr>
          <p:nvPr>
            <p:ph type="sldNum" sz="quarter" idx="12"/>
          </p:nvPr>
        </p:nvSpPr>
        <p:spPr/>
        <p:txBody>
          <a:bodyPr/>
          <a:lstStyle/>
          <a:p>
            <a:fld id="{56B96ACE-27A3-4DFE-BE0E-48D1469204C5}" type="slidenum">
              <a:rPr lang="x-none" smtClean="0"/>
              <a:pPr/>
              <a:t>‹Nº›</a:t>
            </a:fld>
            <a:endParaRPr lang="x-none"/>
          </a:p>
        </p:txBody>
      </p:sp>
    </p:spTree>
    <p:extLst>
      <p:ext uri="{BB962C8B-B14F-4D97-AF65-F5344CB8AC3E}">
        <p14:creationId xmlns:p14="http://schemas.microsoft.com/office/powerpoint/2010/main" xmlns="" val="3439267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xmlns="" id="{11142F8F-A5D8-05BA-7CE7-32AB09EFFBFA}"/>
              </a:ext>
            </a:extLst>
          </p:cNvPr>
          <p:cNvSpPr>
            <a:spLocks noGrp="1"/>
          </p:cNvSpPr>
          <p:nvPr>
            <p:ph type="dt" sz="half" idx="10"/>
          </p:nvPr>
        </p:nvSpPr>
        <p:spPr/>
        <p:txBody>
          <a:bodyPr/>
          <a:lstStyle/>
          <a:p>
            <a:fld id="{F69833F9-BE99-4FE4-8AEA-67192373E12A}" type="datetimeFigureOut">
              <a:rPr lang="x-none" smtClean="0"/>
              <a:pPr/>
              <a:t>14/02/2023</a:t>
            </a:fld>
            <a:endParaRPr lang="x-none"/>
          </a:p>
        </p:txBody>
      </p:sp>
      <p:sp>
        <p:nvSpPr>
          <p:cNvPr id="3" name="Marcador de pie de página 2">
            <a:extLst>
              <a:ext uri="{FF2B5EF4-FFF2-40B4-BE49-F238E27FC236}">
                <a16:creationId xmlns:a16="http://schemas.microsoft.com/office/drawing/2014/main" xmlns="" id="{E433C22B-9AB2-A1A4-019E-3B5F6F9CFA10}"/>
              </a:ext>
            </a:extLst>
          </p:cNvPr>
          <p:cNvSpPr>
            <a:spLocks noGrp="1"/>
          </p:cNvSpPr>
          <p:nvPr>
            <p:ph type="ftr" sz="quarter" idx="11"/>
          </p:nvPr>
        </p:nvSpPr>
        <p:spPr/>
        <p:txBody>
          <a:bodyPr/>
          <a:lstStyle/>
          <a:p>
            <a:endParaRPr lang="x-none"/>
          </a:p>
        </p:txBody>
      </p:sp>
      <p:sp>
        <p:nvSpPr>
          <p:cNvPr id="4" name="Marcador de número de diapositiva 3">
            <a:extLst>
              <a:ext uri="{FF2B5EF4-FFF2-40B4-BE49-F238E27FC236}">
                <a16:creationId xmlns:a16="http://schemas.microsoft.com/office/drawing/2014/main" xmlns="" id="{4D7B82CE-9F43-2456-A52F-03DB1E93FF1F}"/>
              </a:ext>
            </a:extLst>
          </p:cNvPr>
          <p:cNvSpPr>
            <a:spLocks noGrp="1"/>
          </p:cNvSpPr>
          <p:nvPr>
            <p:ph type="sldNum" sz="quarter" idx="12"/>
          </p:nvPr>
        </p:nvSpPr>
        <p:spPr/>
        <p:txBody>
          <a:bodyPr/>
          <a:lstStyle/>
          <a:p>
            <a:fld id="{56B96ACE-27A3-4DFE-BE0E-48D1469204C5}" type="slidenum">
              <a:rPr lang="x-none" smtClean="0"/>
              <a:pPr/>
              <a:t>‹Nº›</a:t>
            </a:fld>
            <a:endParaRPr lang="x-none"/>
          </a:p>
        </p:txBody>
      </p:sp>
    </p:spTree>
    <p:extLst>
      <p:ext uri="{BB962C8B-B14F-4D97-AF65-F5344CB8AC3E}">
        <p14:creationId xmlns:p14="http://schemas.microsoft.com/office/powerpoint/2010/main" xmlns="" val="325322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7DA0FAF-76A1-813D-B0C1-A25C2B54E6D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x-none"/>
          </a:p>
        </p:txBody>
      </p:sp>
      <p:sp>
        <p:nvSpPr>
          <p:cNvPr id="3" name="Marcador de contenido 2">
            <a:extLst>
              <a:ext uri="{FF2B5EF4-FFF2-40B4-BE49-F238E27FC236}">
                <a16:creationId xmlns:a16="http://schemas.microsoft.com/office/drawing/2014/main" xmlns="" id="{3719BFFE-C5DC-BB68-7D29-FE6BF88D9D9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x-none"/>
          </a:p>
        </p:txBody>
      </p:sp>
      <p:sp>
        <p:nvSpPr>
          <p:cNvPr id="4" name="Marcador de texto 3">
            <a:extLst>
              <a:ext uri="{FF2B5EF4-FFF2-40B4-BE49-F238E27FC236}">
                <a16:creationId xmlns:a16="http://schemas.microsoft.com/office/drawing/2014/main" xmlns="" id="{320B2BC4-5D7C-3FBB-7AED-41493F2EE1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C6A9D264-495E-BF18-F220-61F8E443A93E}"/>
              </a:ext>
            </a:extLst>
          </p:cNvPr>
          <p:cNvSpPr>
            <a:spLocks noGrp="1"/>
          </p:cNvSpPr>
          <p:nvPr>
            <p:ph type="dt" sz="half" idx="10"/>
          </p:nvPr>
        </p:nvSpPr>
        <p:spPr/>
        <p:txBody>
          <a:bodyPr/>
          <a:lstStyle/>
          <a:p>
            <a:fld id="{F69833F9-BE99-4FE4-8AEA-67192373E12A}" type="datetimeFigureOut">
              <a:rPr lang="x-none" smtClean="0"/>
              <a:pPr/>
              <a:t>14/02/2023</a:t>
            </a:fld>
            <a:endParaRPr lang="x-none"/>
          </a:p>
        </p:txBody>
      </p:sp>
      <p:sp>
        <p:nvSpPr>
          <p:cNvPr id="6" name="Marcador de pie de página 5">
            <a:extLst>
              <a:ext uri="{FF2B5EF4-FFF2-40B4-BE49-F238E27FC236}">
                <a16:creationId xmlns:a16="http://schemas.microsoft.com/office/drawing/2014/main" xmlns="" id="{21B8196C-8581-68A6-76E8-DC1072C00F57}"/>
              </a:ext>
            </a:extLst>
          </p:cNvPr>
          <p:cNvSpPr>
            <a:spLocks noGrp="1"/>
          </p:cNvSpPr>
          <p:nvPr>
            <p:ph type="ftr" sz="quarter" idx="11"/>
          </p:nvPr>
        </p:nvSpPr>
        <p:spPr/>
        <p:txBody>
          <a:bodyPr/>
          <a:lstStyle/>
          <a:p>
            <a:endParaRPr lang="x-none"/>
          </a:p>
        </p:txBody>
      </p:sp>
      <p:sp>
        <p:nvSpPr>
          <p:cNvPr id="7" name="Marcador de número de diapositiva 6">
            <a:extLst>
              <a:ext uri="{FF2B5EF4-FFF2-40B4-BE49-F238E27FC236}">
                <a16:creationId xmlns:a16="http://schemas.microsoft.com/office/drawing/2014/main" xmlns="" id="{92CB0C68-624C-CB6E-C9B7-C25DB1AAA725}"/>
              </a:ext>
            </a:extLst>
          </p:cNvPr>
          <p:cNvSpPr>
            <a:spLocks noGrp="1"/>
          </p:cNvSpPr>
          <p:nvPr>
            <p:ph type="sldNum" sz="quarter" idx="12"/>
          </p:nvPr>
        </p:nvSpPr>
        <p:spPr/>
        <p:txBody>
          <a:bodyPr/>
          <a:lstStyle/>
          <a:p>
            <a:fld id="{56B96ACE-27A3-4DFE-BE0E-48D1469204C5}" type="slidenum">
              <a:rPr lang="x-none" smtClean="0"/>
              <a:pPr/>
              <a:t>‹Nº›</a:t>
            </a:fld>
            <a:endParaRPr lang="x-none"/>
          </a:p>
        </p:txBody>
      </p:sp>
    </p:spTree>
    <p:extLst>
      <p:ext uri="{BB962C8B-B14F-4D97-AF65-F5344CB8AC3E}">
        <p14:creationId xmlns:p14="http://schemas.microsoft.com/office/powerpoint/2010/main" xmlns="" val="3007573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0E05874-0A8A-456F-5CA2-C82D66DADC7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x-none"/>
          </a:p>
        </p:txBody>
      </p:sp>
      <p:sp>
        <p:nvSpPr>
          <p:cNvPr id="3" name="Marcador de posición de imagen 2">
            <a:extLst>
              <a:ext uri="{FF2B5EF4-FFF2-40B4-BE49-F238E27FC236}">
                <a16:creationId xmlns:a16="http://schemas.microsoft.com/office/drawing/2014/main" xmlns="" id="{7505B5D9-05E9-0D75-1ADF-A253ACCEDF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Marcador de texto 3">
            <a:extLst>
              <a:ext uri="{FF2B5EF4-FFF2-40B4-BE49-F238E27FC236}">
                <a16:creationId xmlns:a16="http://schemas.microsoft.com/office/drawing/2014/main" xmlns="" id="{B3B69291-4ECA-6A63-9477-FB8E3B1731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DF9BD0AF-A139-4115-56D9-5D9BA2E493D8}"/>
              </a:ext>
            </a:extLst>
          </p:cNvPr>
          <p:cNvSpPr>
            <a:spLocks noGrp="1"/>
          </p:cNvSpPr>
          <p:nvPr>
            <p:ph type="dt" sz="half" idx="10"/>
          </p:nvPr>
        </p:nvSpPr>
        <p:spPr/>
        <p:txBody>
          <a:bodyPr/>
          <a:lstStyle/>
          <a:p>
            <a:fld id="{F69833F9-BE99-4FE4-8AEA-67192373E12A}" type="datetimeFigureOut">
              <a:rPr lang="x-none" smtClean="0"/>
              <a:pPr/>
              <a:t>14/02/2023</a:t>
            </a:fld>
            <a:endParaRPr lang="x-none"/>
          </a:p>
        </p:txBody>
      </p:sp>
      <p:sp>
        <p:nvSpPr>
          <p:cNvPr id="6" name="Marcador de pie de página 5">
            <a:extLst>
              <a:ext uri="{FF2B5EF4-FFF2-40B4-BE49-F238E27FC236}">
                <a16:creationId xmlns:a16="http://schemas.microsoft.com/office/drawing/2014/main" xmlns="" id="{762BBE95-7237-65C2-35D3-E33063BE09B6}"/>
              </a:ext>
            </a:extLst>
          </p:cNvPr>
          <p:cNvSpPr>
            <a:spLocks noGrp="1"/>
          </p:cNvSpPr>
          <p:nvPr>
            <p:ph type="ftr" sz="quarter" idx="11"/>
          </p:nvPr>
        </p:nvSpPr>
        <p:spPr/>
        <p:txBody>
          <a:bodyPr/>
          <a:lstStyle/>
          <a:p>
            <a:endParaRPr lang="x-none"/>
          </a:p>
        </p:txBody>
      </p:sp>
      <p:sp>
        <p:nvSpPr>
          <p:cNvPr id="7" name="Marcador de número de diapositiva 6">
            <a:extLst>
              <a:ext uri="{FF2B5EF4-FFF2-40B4-BE49-F238E27FC236}">
                <a16:creationId xmlns:a16="http://schemas.microsoft.com/office/drawing/2014/main" xmlns="" id="{207038E2-8122-EB84-0799-7B7A41019228}"/>
              </a:ext>
            </a:extLst>
          </p:cNvPr>
          <p:cNvSpPr>
            <a:spLocks noGrp="1"/>
          </p:cNvSpPr>
          <p:nvPr>
            <p:ph type="sldNum" sz="quarter" idx="12"/>
          </p:nvPr>
        </p:nvSpPr>
        <p:spPr/>
        <p:txBody>
          <a:bodyPr/>
          <a:lstStyle/>
          <a:p>
            <a:fld id="{56B96ACE-27A3-4DFE-BE0E-48D1469204C5}" type="slidenum">
              <a:rPr lang="x-none" smtClean="0"/>
              <a:pPr/>
              <a:t>‹Nº›</a:t>
            </a:fld>
            <a:endParaRPr lang="x-none"/>
          </a:p>
        </p:txBody>
      </p:sp>
    </p:spTree>
    <p:extLst>
      <p:ext uri="{BB962C8B-B14F-4D97-AF65-F5344CB8AC3E}">
        <p14:creationId xmlns:p14="http://schemas.microsoft.com/office/powerpoint/2010/main" xmlns="" val="4196127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xmlns="" id="{955AE420-EC01-2E60-6A25-B8199407BC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x-none"/>
          </a:p>
        </p:txBody>
      </p:sp>
      <p:sp>
        <p:nvSpPr>
          <p:cNvPr id="3" name="Marcador de texto 2">
            <a:extLst>
              <a:ext uri="{FF2B5EF4-FFF2-40B4-BE49-F238E27FC236}">
                <a16:creationId xmlns:a16="http://schemas.microsoft.com/office/drawing/2014/main" xmlns="" id="{5857F1C1-4EA4-18B3-019B-F643AAEFBEE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x-none"/>
          </a:p>
        </p:txBody>
      </p:sp>
      <p:sp>
        <p:nvSpPr>
          <p:cNvPr id="4" name="Marcador de fecha 3">
            <a:extLst>
              <a:ext uri="{FF2B5EF4-FFF2-40B4-BE49-F238E27FC236}">
                <a16:creationId xmlns:a16="http://schemas.microsoft.com/office/drawing/2014/main" xmlns="" id="{B84A0E18-E6E9-7EA1-4825-39697FC911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9833F9-BE99-4FE4-8AEA-67192373E12A}" type="datetimeFigureOut">
              <a:rPr lang="x-none" smtClean="0"/>
              <a:pPr/>
              <a:t>14/02/2023</a:t>
            </a:fld>
            <a:endParaRPr lang="x-none"/>
          </a:p>
        </p:txBody>
      </p:sp>
      <p:sp>
        <p:nvSpPr>
          <p:cNvPr id="5" name="Marcador de pie de página 4">
            <a:extLst>
              <a:ext uri="{FF2B5EF4-FFF2-40B4-BE49-F238E27FC236}">
                <a16:creationId xmlns:a16="http://schemas.microsoft.com/office/drawing/2014/main" xmlns="" id="{716C46B3-9225-E1E0-5B28-A6353270A5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Marcador de número de diapositiva 5">
            <a:extLst>
              <a:ext uri="{FF2B5EF4-FFF2-40B4-BE49-F238E27FC236}">
                <a16:creationId xmlns:a16="http://schemas.microsoft.com/office/drawing/2014/main" xmlns="" id="{A99FFBFE-EEAC-FDC3-9D5C-A992F1D01A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B96ACE-27A3-4DFE-BE0E-48D1469204C5}" type="slidenum">
              <a:rPr lang="x-none" smtClean="0"/>
              <a:pPr/>
              <a:t>‹Nº›</a:t>
            </a:fld>
            <a:endParaRPr lang="x-none"/>
          </a:p>
        </p:txBody>
      </p:sp>
    </p:spTree>
    <p:extLst>
      <p:ext uri="{BB962C8B-B14F-4D97-AF65-F5344CB8AC3E}">
        <p14:creationId xmlns:p14="http://schemas.microsoft.com/office/powerpoint/2010/main" xmlns="" val="7270959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xmlns="" id="{33D9CEC3-D479-4599-D2FF-3F953EAAD91B}"/>
              </a:ext>
            </a:extLst>
          </p:cNvPr>
          <p:cNvSpPr txBox="1"/>
          <p:nvPr/>
        </p:nvSpPr>
        <p:spPr>
          <a:xfrm>
            <a:off x="2403763" y="350000"/>
            <a:ext cx="6096000" cy="461665"/>
          </a:xfrm>
          <a:prstGeom prst="rect">
            <a:avLst/>
          </a:prstGeom>
          <a:noFill/>
        </p:spPr>
        <p:txBody>
          <a:bodyPr wrap="square">
            <a:spAutoFit/>
          </a:bodyPr>
          <a:lstStyle/>
          <a:p>
            <a:pPr algn="ctr"/>
            <a:r>
              <a:rPr lang="es-ES" sz="2400" b="1" kern="1200" dirty="0">
                <a:effectLst/>
                <a:latin typeface="Arial" panose="020B0604020202020204" pitchFamily="34" charset="0"/>
                <a:ea typeface="Times New Roman" panose="02020603050405020304" pitchFamily="18" charset="0"/>
              </a:rPr>
              <a:t>PERFIL DE PROYECTO</a:t>
            </a:r>
            <a:endParaRPr lang="x-none" sz="2400" dirty="0">
              <a:effectLst/>
              <a:latin typeface="Times New Roman" panose="02020603050405020304" pitchFamily="18" charset="0"/>
              <a:ea typeface="Times New Roman" panose="02020603050405020304" pitchFamily="18" charset="0"/>
            </a:endParaRPr>
          </a:p>
        </p:txBody>
      </p:sp>
      <p:sp>
        <p:nvSpPr>
          <p:cNvPr id="9" name="CuadroTexto 8">
            <a:extLst>
              <a:ext uri="{FF2B5EF4-FFF2-40B4-BE49-F238E27FC236}">
                <a16:creationId xmlns:a16="http://schemas.microsoft.com/office/drawing/2014/main" xmlns="" id="{22C41E55-9789-CDA2-83A5-F44BED8DB63A}"/>
              </a:ext>
            </a:extLst>
          </p:cNvPr>
          <p:cNvSpPr txBox="1"/>
          <p:nvPr/>
        </p:nvSpPr>
        <p:spPr>
          <a:xfrm>
            <a:off x="1233053" y="1109637"/>
            <a:ext cx="9462656" cy="369332"/>
          </a:xfrm>
          <a:prstGeom prst="rect">
            <a:avLst/>
          </a:prstGeom>
          <a:noFill/>
        </p:spPr>
        <p:txBody>
          <a:bodyPr wrap="square">
            <a:spAutoFit/>
          </a:bodyPr>
          <a:lstStyle/>
          <a:p>
            <a:r>
              <a:rPr lang="es-ES" sz="1800" b="1" dirty="0">
                <a:effectLst/>
                <a:latin typeface="Times New Roman" panose="02020603050405020304" pitchFamily="18" charset="0"/>
                <a:ea typeface="Calibri" panose="020F0502020204030204" pitchFamily="34" charset="0"/>
              </a:rPr>
              <a:t>PROGRAMA: PRODUCCIÓN DE ALIMENTO HUMANO Y SU AGROINDUSTRIA</a:t>
            </a:r>
            <a:endParaRPr lang="x-none" dirty="0"/>
          </a:p>
        </p:txBody>
      </p:sp>
      <p:sp>
        <p:nvSpPr>
          <p:cNvPr id="11" name="CuadroTexto 10">
            <a:extLst>
              <a:ext uri="{FF2B5EF4-FFF2-40B4-BE49-F238E27FC236}">
                <a16:creationId xmlns:a16="http://schemas.microsoft.com/office/drawing/2014/main" xmlns="" id="{B32E5438-3A1C-F40D-4442-41DB07AC39B8}"/>
              </a:ext>
            </a:extLst>
          </p:cNvPr>
          <p:cNvSpPr txBox="1"/>
          <p:nvPr/>
        </p:nvSpPr>
        <p:spPr>
          <a:xfrm>
            <a:off x="1163780" y="1726547"/>
            <a:ext cx="8894620" cy="646331"/>
          </a:xfrm>
          <a:prstGeom prst="rect">
            <a:avLst/>
          </a:prstGeom>
          <a:noFill/>
        </p:spPr>
        <p:txBody>
          <a:bodyPr wrap="square">
            <a:spAutoFit/>
          </a:bodyPr>
          <a:lstStyle/>
          <a:p>
            <a:pPr algn="just"/>
            <a:r>
              <a:rPr lang="es-AR" sz="1800" dirty="0">
                <a:effectLst/>
                <a:latin typeface="Arial" panose="020B0604020202020204" pitchFamily="34" charset="0"/>
                <a:ea typeface="Times New Roman" panose="02020603050405020304" pitchFamily="18" charset="0"/>
              </a:rPr>
              <a:t>TÍTULO. </a:t>
            </a:r>
            <a:r>
              <a:rPr lang="es-ES" sz="1800" b="1" dirty="0">
                <a:effectLst/>
                <a:latin typeface="Arial" panose="020B0604020202020204" pitchFamily="34" charset="0"/>
                <a:ea typeface="Times New Roman" panose="02020603050405020304" pitchFamily="18" charset="0"/>
              </a:rPr>
              <a:t>Estimación de la huella hídrica en cultivos de interés económico tratados con bioestimulantes nacionales. Vía para un uso consciente del agua</a:t>
            </a:r>
            <a:endParaRPr lang="x-none" sz="1800" dirty="0">
              <a:effectLst/>
              <a:latin typeface="Times New Roman" panose="02020603050405020304" pitchFamily="18" charset="0"/>
              <a:ea typeface="Times New Roman" panose="02020603050405020304" pitchFamily="18" charset="0"/>
            </a:endParaRPr>
          </a:p>
        </p:txBody>
      </p:sp>
      <p:sp>
        <p:nvSpPr>
          <p:cNvPr id="13" name="CuadroTexto 12">
            <a:extLst>
              <a:ext uri="{FF2B5EF4-FFF2-40B4-BE49-F238E27FC236}">
                <a16:creationId xmlns:a16="http://schemas.microsoft.com/office/drawing/2014/main" xmlns="" id="{71F550E8-69A2-AEB3-6522-B1F2D2F2256F}"/>
              </a:ext>
            </a:extLst>
          </p:cNvPr>
          <p:cNvSpPr txBox="1"/>
          <p:nvPr/>
        </p:nvSpPr>
        <p:spPr>
          <a:xfrm>
            <a:off x="1233053" y="3243455"/>
            <a:ext cx="9157855" cy="369332"/>
          </a:xfrm>
          <a:prstGeom prst="rect">
            <a:avLst/>
          </a:prstGeom>
          <a:noFill/>
        </p:spPr>
        <p:txBody>
          <a:bodyPr wrap="square">
            <a:spAutoFit/>
          </a:bodyPr>
          <a:lstStyle/>
          <a:p>
            <a:pPr algn="just"/>
            <a:r>
              <a:rPr lang="es-AR" sz="1800" b="1" dirty="0">
                <a:effectLst/>
                <a:latin typeface="Arial" panose="020B0604020202020204" pitchFamily="34" charset="0"/>
                <a:ea typeface="Times New Roman" panose="02020603050405020304" pitchFamily="18" charset="0"/>
              </a:rPr>
              <a:t>JEFE DEL PROYECTO: </a:t>
            </a:r>
            <a:r>
              <a:rPr lang="es-AR" sz="1800" dirty="0">
                <a:effectLst/>
                <a:latin typeface="Arial" panose="020B0604020202020204" pitchFamily="34" charset="0"/>
                <a:ea typeface="Times New Roman" panose="02020603050405020304" pitchFamily="18" charset="0"/>
              </a:rPr>
              <a:t>Dr.C. Donaldo Morales Guevara</a:t>
            </a:r>
            <a:endParaRPr lang="x-none" sz="1800" dirty="0">
              <a:effectLst/>
              <a:latin typeface="Times New Roman" panose="02020603050405020304" pitchFamily="18" charset="0"/>
              <a:ea typeface="Times New Roman" panose="02020603050405020304" pitchFamily="18" charset="0"/>
            </a:endParaRPr>
          </a:p>
        </p:txBody>
      </p:sp>
      <p:sp>
        <p:nvSpPr>
          <p:cNvPr id="15" name="CuadroTexto 14">
            <a:extLst>
              <a:ext uri="{FF2B5EF4-FFF2-40B4-BE49-F238E27FC236}">
                <a16:creationId xmlns:a16="http://schemas.microsoft.com/office/drawing/2014/main" xmlns="" id="{C513B012-DC60-6C26-8BBB-A730931EA683}"/>
              </a:ext>
            </a:extLst>
          </p:cNvPr>
          <p:cNvSpPr txBox="1"/>
          <p:nvPr/>
        </p:nvSpPr>
        <p:spPr>
          <a:xfrm>
            <a:off x="1309253" y="3625931"/>
            <a:ext cx="8437420" cy="369332"/>
          </a:xfrm>
          <a:prstGeom prst="rect">
            <a:avLst/>
          </a:prstGeom>
          <a:noFill/>
        </p:spPr>
        <p:txBody>
          <a:bodyPr wrap="square">
            <a:spAutoFit/>
          </a:bodyPr>
          <a:lstStyle/>
          <a:p>
            <a:pPr algn="just"/>
            <a:r>
              <a:rPr lang="es-AR" sz="1800" b="1" dirty="0">
                <a:effectLst/>
                <a:latin typeface="Arial" panose="020B0604020202020204" pitchFamily="34" charset="0"/>
                <a:ea typeface="Times New Roman" panose="02020603050405020304" pitchFamily="18" charset="0"/>
              </a:rPr>
              <a:t>ENTIDAD EJECUTORA: </a:t>
            </a:r>
            <a:r>
              <a:rPr lang="es-AR" sz="1800" dirty="0">
                <a:effectLst/>
                <a:latin typeface="Arial" panose="020B0604020202020204" pitchFamily="34" charset="0"/>
                <a:ea typeface="Times New Roman" panose="02020603050405020304" pitchFamily="18" charset="0"/>
              </a:rPr>
              <a:t>Instituto Nacional de Ciencias Agrícolas (INCA)</a:t>
            </a:r>
            <a:r>
              <a:rPr lang="es-AR" sz="1800" b="1" dirty="0">
                <a:effectLst/>
                <a:latin typeface="Arial" panose="020B0604020202020204" pitchFamily="34" charset="0"/>
                <a:ea typeface="Times New Roman" panose="02020603050405020304" pitchFamily="18" charset="0"/>
              </a:rPr>
              <a:t> </a:t>
            </a:r>
            <a:endParaRPr lang="x-none" sz="1800" dirty="0">
              <a:effectLst/>
              <a:latin typeface="Times New Roman" panose="02020603050405020304" pitchFamily="18" charset="0"/>
              <a:ea typeface="Times New Roman" panose="02020603050405020304" pitchFamily="18" charset="0"/>
            </a:endParaRPr>
          </a:p>
        </p:txBody>
      </p:sp>
      <p:sp>
        <p:nvSpPr>
          <p:cNvPr id="17" name="CuadroTexto 16">
            <a:extLst>
              <a:ext uri="{FF2B5EF4-FFF2-40B4-BE49-F238E27FC236}">
                <a16:creationId xmlns:a16="http://schemas.microsoft.com/office/drawing/2014/main" xmlns="" id="{4D35F58D-3444-6420-51E7-034605BC596C}"/>
              </a:ext>
            </a:extLst>
          </p:cNvPr>
          <p:cNvSpPr txBox="1"/>
          <p:nvPr/>
        </p:nvSpPr>
        <p:spPr>
          <a:xfrm>
            <a:off x="1233053" y="3855414"/>
            <a:ext cx="6096000" cy="1200329"/>
          </a:xfrm>
          <a:prstGeom prst="rect">
            <a:avLst/>
          </a:prstGeom>
          <a:noFill/>
        </p:spPr>
        <p:txBody>
          <a:bodyPr wrap="square">
            <a:spAutoFit/>
          </a:bodyPr>
          <a:lstStyle/>
          <a:p>
            <a:pPr algn="just"/>
            <a:r>
              <a:rPr lang="es-AR" sz="1800" b="1" dirty="0">
                <a:effectLst/>
                <a:latin typeface="Arial" panose="020B0604020202020204" pitchFamily="34" charset="0"/>
                <a:ea typeface="Times New Roman" panose="02020603050405020304" pitchFamily="18" charset="0"/>
              </a:rPr>
              <a:t> </a:t>
            </a:r>
            <a:endParaRPr lang="x-none" sz="1800" dirty="0">
              <a:effectLst/>
              <a:latin typeface="Times New Roman" panose="02020603050405020304" pitchFamily="18" charset="0"/>
              <a:ea typeface="Times New Roman" panose="02020603050405020304" pitchFamily="18" charset="0"/>
            </a:endParaRPr>
          </a:p>
          <a:p>
            <a:pPr algn="just"/>
            <a:r>
              <a:rPr lang="es-AR" sz="1800" b="1" dirty="0">
                <a:effectLst/>
                <a:latin typeface="Arial" panose="020B0604020202020204" pitchFamily="34" charset="0"/>
                <a:ea typeface="Times New Roman" panose="02020603050405020304" pitchFamily="18" charset="0"/>
              </a:rPr>
              <a:t>ENTIDADES PARTICIPANTES:</a:t>
            </a:r>
            <a:endParaRPr lang="x-none" sz="1800" dirty="0">
              <a:effectLst/>
              <a:latin typeface="Times New Roman" panose="02020603050405020304" pitchFamily="18" charset="0"/>
              <a:ea typeface="Times New Roman" panose="02020603050405020304" pitchFamily="18" charset="0"/>
            </a:endParaRPr>
          </a:p>
          <a:p>
            <a:pPr algn="just"/>
            <a:r>
              <a:rPr lang="es-AR" sz="1800" dirty="0">
                <a:effectLst/>
                <a:latin typeface="Arial" panose="020B0604020202020204" pitchFamily="34" charset="0"/>
                <a:ea typeface="Times New Roman" panose="02020603050405020304" pitchFamily="18" charset="0"/>
              </a:rPr>
              <a:t> -</a:t>
            </a:r>
            <a:r>
              <a:rPr lang="es-ES" sz="1800" dirty="0" smtClean="0">
                <a:effectLst/>
                <a:latin typeface="Arial" panose="020B0604020202020204" pitchFamily="34" charset="0"/>
                <a:ea typeface="Times New Roman" panose="02020603050405020304" pitchFamily="18" charset="0"/>
              </a:rPr>
              <a:t>IAGRIC</a:t>
            </a:r>
            <a:endParaRPr lang="es-ES" sz="1800" dirty="0">
              <a:effectLst/>
              <a:latin typeface="Arial" panose="020B0604020202020204" pitchFamily="34" charset="0"/>
              <a:ea typeface="Times New Roman" panose="02020603050405020304" pitchFamily="18" charset="0"/>
            </a:endParaRPr>
          </a:p>
          <a:p>
            <a:pPr algn="just"/>
            <a:r>
              <a:rPr lang="es-ES" dirty="0">
                <a:latin typeface="Arial" panose="020B0604020202020204" pitchFamily="34" charset="0"/>
                <a:ea typeface="Times New Roman" panose="02020603050405020304" pitchFamily="18" charset="0"/>
              </a:rPr>
              <a:t>- Instituto de </a:t>
            </a:r>
            <a:r>
              <a:rPr lang="es-ES" dirty="0" smtClean="0">
                <a:latin typeface="Arial" panose="020B0604020202020204" pitchFamily="34" charset="0"/>
                <a:ea typeface="Times New Roman" panose="02020603050405020304" pitchFamily="18" charset="0"/>
              </a:rPr>
              <a:t>Meteorología</a:t>
            </a:r>
            <a:endParaRPr lang="x-none" sz="1800" dirty="0">
              <a:effectLst/>
              <a:latin typeface="Times New Roman" panose="02020603050405020304" pitchFamily="18" charset="0"/>
              <a:ea typeface="Times New Roman" panose="02020603050405020304" pitchFamily="18" charset="0"/>
            </a:endParaRPr>
          </a:p>
        </p:txBody>
      </p:sp>
      <p:sp>
        <p:nvSpPr>
          <p:cNvPr id="19" name="CuadroTexto 18">
            <a:extLst>
              <a:ext uri="{FF2B5EF4-FFF2-40B4-BE49-F238E27FC236}">
                <a16:creationId xmlns:a16="http://schemas.microsoft.com/office/drawing/2014/main" xmlns="" id="{4A32E63D-3DD1-EEF5-3BC9-39FEA1E3FB3D}"/>
              </a:ext>
            </a:extLst>
          </p:cNvPr>
          <p:cNvSpPr txBox="1"/>
          <p:nvPr/>
        </p:nvSpPr>
        <p:spPr>
          <a:xfrm>
            <a:off x="1233053" y="5468387"/>
            <a:ext cx="8589820" cy="1169551"/>
          </a:xfrm>
          <a:prstGeom prst="rect">
            <a:avLst/>
          </a:prstGeom>
          <a:noFill/>
        </p:spPr>
        <p:txBody>
          <a:bodyPr wrap="square">
            <a:spAutoFit/>
          </a:bodyPr>
          <a:lstStyle/>
          <a:p>
            <a:pPr algn="just"/>
            <a:r>
              <a:rPr lang="es-AR" sz="1800" b="1" dirty="0">
                <a:effectLst/>
                <a:latin typeface="Arial" panose="020B0604020202020204" pitchFamily="34" charset="0"/>
                <a:ea typeface="Times New Roman" panose="02020603050405020304" pitchFamily="18" charset="0"/>
              </a:rPr>
              <a:t>DURACIÓN: </a:t>
            </a:r>
            <a:r>
              <a:rPr lang="es-AR" sz="1800" dirty="0">
                <a:effectLst/>
                <a:latin typeface="Arial" panose="020B0604020202020204" pitchFamily="34" charset="0"/>
                <a:ea typeface="Times New Roman" panose="02020603050405020304" pitchFamily="18" charset="0"/>
              </a:rPr>
              <a:t>Fecha Inicio: enero 2024   Fecha Terminación: diciembre 2027 (cuatro años) </a:t>
            </a:r>
            <a:endParaRPr lang="x-none" sz="1800" dirty="0">
              <a:effectLst/>
              <a:latin typeface="Times New Roman" panose="02020603050405020304" pitchFamily="18" charset="0"/>
              <a:ea typeface="Times New Roman" panose="02020603050405020304" pitchFamily="18" charset="0"/>
            </a:endParaRPr>
          </a:p>
          <a:p>
            <a:pPr algn="just"/>
            <a:r>
              <a:rPr lang="es-AR" sz="1800" b="1" dirty="0">
                <a:effectLst/>
                <a:latin typeface="Arial" panose="020B0604020202020204" pitchFamily="34" charset="0"/>
                <a:ea typeface="Times New Roman" panose="02020603050405020304" pitchFamily="18" charset="0"/>
              </a:rPr>
              <a:t> </a:t>
            </a:r>
            <a:endParaRPr lang="x-none" sz="1800" dirty="0">
              <a:effectLst/>
              <a:latin typeface="Times New Roman" panose="02020603050405020304" pitchFamily="18" charset="0"/>
              <a:ea typeface="Times New Roman" panose="02020603050405020304" pitchFamily="18" charset="0"/>
            </a:endParaRPr>
          </a:p>
          <a:p>
            <a:r>
              <a:rPr lang="es-AR" sz="1600" b="1" dirty="0">
                <a:effectLst/>
                <a:latin typeface="Arial" panose="020B0604020202020204" pitchFamily="34" charset="0"/>
                <a:ea typeface="Calibri" panose="020F0502020204030204" pitchFamily="34" charset="0"/>
              </a:rPr>
              <a:t>FINANCIAMIENTO TOTAL</a:t>
            </a:r>
            <a:endParaRPr lang="x-none" dirty="0"/>
          </a:p>
        </p:txBody>
      </p:sp>
      <p:sp>
        <p:nvSpPr>
          <p:cNvPr id="21" name="CuadroTexto 20">
            <a:extLst>
              <a:ext uri="{FF2B5EF4-FFF2-40B4-BE49-F238E27FC236}">
                <a16:creationId xmlns:a16="http://schemas.microsoft.com/office/drawing/2014/main" xmlns="" id="{B69E8F41-DF49-D751-D1F6-C469D29BD266}"/>
              </a:ext>
            </a:extLst>
          </p:cNvPr>
          <p:cNvSpPr txBox="1"/>
          <p:nvPr/>
        </p:nvSpPr>
        <p:spPr>
          <a:xfrm>
            <a:off x="1163780" y="2660603"/>
            <a:ext cx="7980220" cy="385042"/>
          </a:xfrm>
          <a:prstGeom prst="rect">
            <a:avLst/>
          </a:prstGeom>
          <a:noFill/>
        </p:spPr>
        <p:txBody>
          <a:bodyPr wrap="square">
            <a:spAutoFit/>
          </a:bodyPr>
          <a:lstStyle/>
          <a:p>
            <a:pPr algn="just">
              <a:lnSpc>
                <a:spcPct val="115000"/>
              </a:lnSpc>
              <a:spcAft>
                <a:spcPts val="1000"/>
              </a:spcAft>
            </a:pPr>
            <a:r>
              <a:rPr lang="es-ES" sz="1800" b="1" dirty="0">
                <a:effectLst/>
                <a:latin typeface="Arial" panose="020B0604020202020204" pitchFamily="34" charset="0"/>
                <a:ea typeface="SimSun" panose="02010600030101010101" pitchFamily="2" charset="-122"/>
                <a:cs typeface="Arial" panose="020B0604020202020204" pitchFamily="34" charset="0"/>
              </a:rPr>
              <a:t>CLASIFICACION DEL PROYECTO:</a:t>
            </a:r>
            <a:r>
              <a:rPr lang="es-ES" sz="1800" dirty="0">
                <a:effectLst/>
                <a:latin typeface="Arial" panose="020B0604020202020204" pitchFamily="34" charset="0"/>
                <a:ea typeface="SimSun" panose="02010600030101010101" pitchFamily="2" charset="-122"/>
                <a:cs typeface="Arial" panose="020B0604020202020204" pitchFamily="34" charset="0"/>
              </a:rPr>
              <a:t> Desarrollo e Innovación </a:t>
            </a:r>
            <a:endParaRPr lang="x-none" sz="1800" dirty="0">
              <a:effectLst/>
              <a:latin typeface="Arial" panose="020B060402020202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xmlns="" val="960827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xmlns="" id="{6B651D3C-5D1F-26A1-D4E7-F9BB6FE9713B}"/>
              </a:ext>
            </a:extLst>
          </p:cNvPr>
          <p:cNvSpPr txBox="1"/>
          <p:nvPr/>
        </p:nvSpPr>
        <p:spPr>
          <a:xfrm>
            <a:off x="1316180" y="874454"/>
            <a:ext cx="9989127" cy="5109091"/>
          </a:xfrm>
          <a:prstGeom prst="rect">
            <a:avLst/>
          </a:prstGeom>
          <a:noFill/>
        </p:spPr>
        <p:txBody>
          <a:bodyPr wrap="square">
            <a:spAutoFit/>
          </a:bodyPr>
          <a:lstStyle/>
          <a:p>
            <a:pPr algn="ctr"/>
            <a:r>
              <a:rPr lang="es-ES" sz="1800" b="1" kern="1200" dirty="0">
                <a:effectLst/>
                <a:latin typeface="Arial" panose="020B0604020202020204" pitchFamily="34" charset="0"/>
                <a:ea typeface="Times New Roman" panose="02020603050405020304" pitchFamily="18" charset="0"/>
              </a:rPr>
              <a:t>OBJETIVO GENERAL</a:t>
            </a:r>
            <a:endParaRPr lang="x-none" sz="1800" dirty="0">
              <a:effectLst/>
              <a:latin typeface="Times New Roman" panose="02020603050405020304" pitchFamily="18" charset="0"/>
              <a:ea typeface="Times New Roman" panose="02020603050405020304" pitchFamily="18" charset="0"/>
            </a:endParaRPr>
          </a:p>
          <a:p>
            <a:r>
              <a:rPr lang="es-ES" sz="1800" dirty="0">
                <a:solidFill>
                  <a:srgbClr val="000000"/>
                </a:solidFill>
                <a:effectLst/>
                <a:latin typeface="Arial" panose="020B0604020202020204" pitchFamily="34" charset="0"/>
                <a:ea typeface="Times New Roman" panose="02020603050405020304" pitchFamily="18" charset="0"/>
              </a:rPr>
              <a:t>Estimar la huella hídrica de cultivos de interés económico </a:t>
            </a:r>
            <a:r>
              <a:rPr lang="es-AR" sz="1800" dirty="0">
                <a:solidFill>
                  <a:srgbClr val="000000"/>
                </a:solidFill>
                <a:effectLst/>
                <a:latin typeface="Arial" panose="020B0604020202020204" pitchFamily="34" charset="0"/>
                <a:ea typeface="Times New Roman" panose="02020603050405020304" pitchFamily="18" charset="0"/>
              </a:rPr>
              <a:t>en áreas de la provincia Mayabeque. </a:t>
            </a:r>
          </a:p>
          <a:p>
            <a:endParaRPr lang="es-AR" b="1" kern="1200" dirty="0">
              <a:solidFill>
                <a:srgbClr val="000000"/>
              </a:solidFill>
              <a:latin typeface="Arial" panose="020B0604020202020204" pitchFamily="34" charset="0"/>
              <a:ea typeface="Times New Roman" panose="02020603050405020304" pitchFamily="18" charset="0"/>
            </a:endParaRPr>
          </a:p>
          <a:p>
            <a:pPr algn="ctr"/>
            <a:r>
              <a:rPr lang="es-ES" sz="1800" b="1" kern="1200" dirty="0">
                <a:effectLst/>
                <a:latin typeface="Arial" panose="020B0604020202020204" pitchFamily="34" charset="0"/>
                <a:ea typeface="Times New Roman" panose="02020603050405020304" pitchFamily="18" charset="0"/>
              </a:rPr>
              <a:t>OBJETIVOS ESPECÍFICOS</a:t>
            </a:r>
            <a:endParaRPr lang="x-none" sz="1800" dirty="0">
              <a:effectLst/>
              <a:latin typeface="Times New Roman" panose="02020603050405020304" pitchFamily="18" charset="0"/>
              <a:ea typeface="Times New Roman" panose="02020603050405020304" pitchFamily="18" charset="0"/>
            </a:endParaRPr>
          </a:p>
          <a:p>
            <a:pPr marL="342900" lvl="0" indent="-342900" algn="just">
              <a:spcBef>
                <a:spcPts val="600"/>
              </a:spcBef>
              <a:buFont typeface="+mj-lt"/>
              <a:buAutoNum type="arabicPeriod"/>
            </a:pPr>
            <a:r>
              <a:rPr lang="es-ES" sz="1800" dirty="0">
                <a:solidFill>
                  <a:srgbClr val="000000"/>
                </a:solidFill>
                <a:effectLst/>
                <a:latin typeface="Arial" panose="020B0604020202020204" pitchFamily="34" charset="0"/>
                <a:ea typeface="Times New Roman" panose="02020603050405020304" pitchFamily="18" charset="0"/>
              </a:rPr>
              <a:t>Determinar la huella hídrica de los cultivos de papa, maíz y frijol en los que se cuantificarán rigurosamente las normas de riego aplicadas en las diferentes fases de desarrollo de los cultivos.</a:t>
            </a:r>
            <a:endParaRPr lang="x-none" sz="1800" dirty="0">
              <a:solidFill>
                <a:srgbClr val="000000"/>
              </a:solidFill>
              <a:effectLst/>
              <a:latin typeface="Times New Roman" panose="02020603050405020304" pitchFamily="18" charset="0"/>
              <a:ea typeface="Times New Roman" panose="02020603050405020304" pitchFamily="18" charset="0"/>
            </a:endParaRPr>
          </a:p>
          <a:p>
            <a:pPr marL="342900" lvl="0" indent="-342900" algn="just">
              <a:spcBef>
                <a:spcPts val="600"/>
              </a:spcBef>
              <a:buFont typeface="+mj-lt"/>
              <a:buAutoNum type="arabicPeriod"/>
            </a:pPr>
            <a:r>
              <a:rPr lang="es-MX" sz="1800" dirty="0">
                <a:solidFill>
                  <a:srgbClr val="000000"/>
                </a:solidFill>
                <a:effectLst/>
                <a:latin typeface="Arial" panose="020B0604020202020204" pitchFamily="34" charset="0"/>
                <a:ea typeface="Times New Roman" panose="02020603050405020304" pitchFamily="18" charset="0"/>
              </a:rPr>
              <a:t>Evaluar respuestas fisiológicas relacionadas con los componentes del crecimiento y el rendimiento de los cultivos sometidos a estrategias de riego deficitario controlado (RDC), en combinación con bioestimulantes naturales y biofertilizantes nacionales.</a:t>
            </a:r>
            <a:endParaRPr lang="x-none" sz="1800" dirty="0">
              <a:solidFill>
                <a:srgbClr val="000000"/>
              </a:solidFill>
              <a:effectLst/>
              <a:latin typeface="Times New Roman" panose="02020603050405020304" pitchFamily="18" charset="0"/>
              <a:ea typeface="Times New Roman" panose="02020603050405020304" pitchFamily="18" charset="0"/>
            </a:endParaRPr>
          </a:p>
          <a:p>
            <a:pPr marL="342900" lvl="0" indent="-342900" algn="just">
              <a:spcBef>
                <a:spcPts val="600"/>
              </a:spcBef>
              <a:buFont typeface="+mj-lt"/>
              <a:buAutoNum type="arabicPeriod"/>
            </a:pPr>
            <a:r>
              <a:rPr lang="es-MX" sz="1800" dirty="0">
                <a:solidFill>
                  <a:srgbClr val="000000"/>
                </a:solidFill>
                <a:effectLst/>
                <a:latin typeface="Arial" panose="020B0604020202020204" pitchFamily="34" charset="0"/>
                <a:ea typeface="Times New Roman" panose="02020603050405020304" pitchFamily="18" charset="0"/>
              </a:rPr>
              <a:t>Emplear alternativas agrícolas y de riegos, que permitan hacer un uso más eficiente del agua para los cultivos.</a:t>
            </a:r>
            <a:endParaRPr lang="x-none" sz="1800" dirty="0">
              <a:solidFill>
                <a:srgbClr val="000000"/>
              </a:solidFill>
              <a:effectLst/>
              <a:latin typeface="Times New Roman" panose="02020603050405020304" pitchFamily="18" charset="0"/>
              <a:ea typeface="Times New Roman" panose="02020603050405020304" pitchFamily="18" charset="0"/>
            </a:endParaRPr>
          </a:p>
          <a:p>
            <a:pPr marL="342900" lvl="0" indent="-342900" algn="just">
              <a:spcBef>
                <a:spcPts val="600"/>
              </a:spcBef>
              <a:buFont typeface="+mj-lt"/>
              <a:buAutoNum type="arabicPeriod"/>
            </a:pPr>
            <a:r>
              <a:rPr lang="es-ES" sz="1800" dirty="0">
                <a:solidFill>
                  <a:srgbClr val="000000"/>
                </a:solidFill>
                <a:effectLst/>
                <a:latin typeface="Arial" panose="020B0604020202020204" pitchFamily="34" charset="0"/>
                <a:ea typeface="Times New Roman" panose="02020603050405020304" pitchFamily="18" charset="0"/>
              </a:rPr>
              <a:t> Demostrar la sostenibilidad del uso de la huella hídrica agrícola, basada en análisis ambiental, económico y social de los resultados mediante evaluaciones fisiológicas y otras alternativas.</a:t>
            </a:r>
            <a:endParaRPr lang="x-none" sz="1800" dirty="0">
              <a:solidFill>
                <a:srgbClr val="000000"/>
              </a:solidFill>
              <a:effectLst/>
              <a:latin typeface="Times New Roman" panose="02020603050405020304" pitchFamily="18" charset="0"/>
              <a:ea typeface="Times New Roman" panose="02020603050405020304" pitchFamily="18" charset="0"/>
            </a:endParaRPr>
          </a:p>
          <a:p>
            <a:pPr marL="342900" indent="-342900">
              <a:buAutoNum type="arabicPeriod" startAt="5"/>
            </a:pPr>
            <a:r>
              <a:rPr lang="es-ES" sz="1800" dirty="0">
                <a:solidFill>
                  <a:srgbClr val="000000"/>
                </a:solidFill>
                <a:effectLst/>
                <a:latin typeface="Arial" panose="020B0604020202020204" pitchFamily="34" charset="0"/>
                <a:ea typeface="Times New Roman" panose="02020603050405020304" pitchFamily="18" charset="0"/>
              </a:rPr>
              <a:t>Formular propuestas y estrategias orientadas a mejorar la sostenibilidad de los recursos</a:t>
            </a:r>
          </a:p>
          <a:p>
            <a:r>
              <a:rPr lang="es-ES" sz="1800" dirty="0">
                <a:solidFill>
                  <a:srgbClr val="000000"/>
                </a:solidFill>
                <a:effectLst/>
                <a:latin typeface="Arial" panose="020B0604020202020204" pitchFamily="34" charset="0"/>
                <a:ea typeface="Times New Roman" panose="02020603050405020304" pitchFamily="18" charset="0"/>
              </a:rPr>
              <a:t>     hídricos.</a:t>
            </a:r>
            <a:endParaRPr lang="x-none"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xmlns="" val="755333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xmlns="" id="{DDAA576A-741A-035E-A5E3-30D5FDD26E3C}"/>
              </a:ext>
            </a:extLst>
          </p:cNvPr>
          <p:cNvSpPr txBox="1"/>
          <p:nvPr/>
        </p:nvSpPr>
        <p:spPr>
          <a:xfrm>
            <a:off x="720436" y="186831"/>
            <a:ext cx="10917382" cy="7392280"/>
          </a:xfrm>
          <a:prstGeom prst="rect">
            <a:avLst/>
          </a:prstGeom>
          <a:noFill/>
        </p:spPr>
        <p:txBody>
          <a:bodyPr wrap="square">
            <a:spAutoFit/>
          </a:bodyPr>
          <a:lstStyle/>
          <a:p>
            <a:pPr algn="ctr"/>
            <a:r>
              <a:rPr lang="es-ES" sz="1800" b="1" kern="1200" dirty="0">
                <a:effectLst/>
                <a:latin typeface="Arial" panose="020B0604020202020204" pitchFamily="34" charset="0"/>
                <a:ea typeface="Times New Roman" panose="02020603050405020304" pitchFamily="18" charset="0"/>
              </a:rPr>
              <a:t>METODOLOGÍA A UTILIZAR PARA ENFRENTAR EL PROBLEMA.</a:t>
            </a:r>
          </a:p>
          <a:p>
            <a:pPr algn="ctr"/>
            <a:endParaRPr lang="x-none" sz="1800" dirty="0">
              <a:effectLst/>
              <a:latin typeface="Times New Roman" panose="02020603050405020304" pitchFamily="18" charset="0"/>
              <a:ea typeface="Times New Roman" panose="02020603050405020304" pitchFamily="18" charset="0"/>
            </a:endParaRPr>
          </a:p>
          <a:p>
            <a:pPr algn="just"/>
            <a:r>
              <a:rPr lang="es-AR" sz="1800" kern="1200" dirty="0">
                <a:effectLst/>
                <a:latin typeface="Arial" panose="020B0604020202020204" pitchFamily="34" charset="0"/>
                <a:ea typeface="Times New Roman" panose="02020603050405020304" pitchFamily="18" charset="0"/>
              </a:rPr>
              <a:t>Para desarrollar el trabajo se gestionará y crearán las bases de datos agroclimáticos mensuales necesarias para el cálculo de la Evapotranspiración de referencia (</a:t>
            </a:r>
            <a:r>
              <a:rPr lang="es-AR" sz="1800" kern="1200" dirty="0" err="1">
                <a:effectLst/>
                <a:latin typeface="Arial" panose="020B0604020202020204" pitchFamily="34" charset="0"/>
                <a:ea typeface="Times New Roman" panose="02020603050405020304" pitchFamily="18" charset="0"/>
              </a:rPr>
              <a:t>Et</a:t>
            </a:r>
            <a:r>
              <a:rPr lang="es-AR" sz="1800" kern="1200" baseline="-25000" dirty="0" err="1">
                <a:effectLst/>
                <a:latin typeface="Arial" panose="020B0604020202020204" pitchFamily="34" charset="0"/>
                <a:ea typeface="Times New Roman" panose="02020603050405020304" pitchFamily="18" charset="0"/>
              </a:rPr>
              <a:t>o</a:t>
            </a:r>
            <a:r>
              <a:rPr lang="es-AR" sz="1800" kern="1200" dirty="0">
                <a:effectLst/>
                <a:latin typeface="Arial" panose="020B0604020202020204" pitchFamily="34" charset="0"/>
                <a:ea typeface="Times New Roman" panose="02020603050405020304" pitchFamily="18" charset="0"/>
              </a:rPr>
              <a:t>) y del cultivo (ET</a:t>
            </a:r>
            <a:r>
              <a:rPr lang="es-AR" sz="1800" kern="1200" baseline="-25000" dirty="0">
                <a:effectLst/>
                <a:latin typeface="Arial" panose="020B0604020202020204" pitchFamily="34" charset="0"/>
                <a:ea typeface="Times New Roman" panose="02020603050405020304" pitchFamily="18" charset="0"/>
              </a:rPr>
              <a:t>c</a:t>
            </a:r>
            <a:r>
              <a:rPr lang="es-AR" sz="1800" kern="1200" dirty="0">
                <a:effectLst/>
                <a:latin typeface="Arial" panose="020B0604020202020204" pitchFamily="34" charset="0"/>
                <a:ea typeface="Times New Roman" panose="02020603050405020304" pitchFamily="18" charset="0"/>
              </a:rPr>
              <a:t>) por la metodología FAO </a:t>
            </a:r>
            <a:r>
              <a:rPr lang="es-AR" sz="1800" kern="1200" dirty="0" err="1">
                <a:effectLst/>
                <a:latin typeface="Arial" panose="020B0604020202020204" pitchFamily="34" charset="0"/>
                <a:ea typeface="Times New Roman" panose="02020603050405020304" pitchFamily="18" charset="0"/>
              </a:rPr>
              <a:t>Penman</a:t>
            </a:r>
            <a:r>
              <a:rPr lang="es-AR" sz="1800" kern="1200" dirty="0">
                <a:effectLst/>
                <a:latin typeface="Arial" panose="020B0604020202020204" pitchFamily="34" charset="0"/>
                <a:ea typeface="Times New Roman" panose="02020603050405020304" pitchFamily="18" charset="0"/>
              </a:rPr>
              <a:t>-Monteith, a escala de área de experimentación agrícola, a la vez que el gasto de agua aplicado en cada riego de los cultivos seleccionados. </a:t>
            </a:r>
          </a:p>
          <a:p>
            <a:pPr algn="just"/>
            <a:endParaRPr lang="x-none" sz="1800" dirty="0">
              <a:effectLst/>
              <a:latin typeface="Times New Roman" panose="02020603050405020304" pitchFamily="18" charset="0"/>
              <a:ea typeface="Times New Roman" panose="02020603050405020304" pitchFamily="18" charset="0"/>
            </a:endParaRPr>
          </a:p>
          <a:p>
            <a:pPr algn="just"/>
            <a:r>
              <a:rPr lang="es-AR" sz="1800" kern="1200" dirty="0">
                <a:effectLst/>
                <a:latin typeface="Arial" panose="020B0604020202020204" pitchFamily="34" charset="0"/>
                <a:ea typeface="Times New Roman" panose="02020603050405020304" pitchFamily="18" charset="0"/>
              </a:rPr>
              <a:t>Se hará uso del Programa CROPWAT para realizar la programación del riego, de los cultivos seleccionados, para lo cual será necesario instruir al personal dedicado a realizar el riego.</a:t>
            </a:r>
          </a:p>
          <a:p>
            <a:pPr algn="just"/>
            <a:endParaRPr lang="x-none" sz="1800" dirty="0">
              <a:effectLst/>
              <a:latin typeface="Times New Roman" panose="02020603050405020304" pitchFamily="18" charset="0"/>
              <a:ea typeface="Times New Roman" panose="02020603050405020304" pitchFamily="18" charset="0"/>
            </a:endParaRPr>
          </a:p>
          <a:p>
            <a:pPr algn="just"/>
            <a:r>
              <a:rPr lang="es-AR" sz="1800" kern="1200" dirty="0">
                <a:effectLst/>
                <a:latin typeface="Arial" panose="020B0604020202020204" pitchFamily="34" charset="0"/>
                <a:ea typeface="Times New Roman" panose="02020603050405020304" pitchFamily="18" charset="0"/>
              </a:rPr>
              <a:t>El trabajo en el área experimental del INCA se llevará a cabo en las áreas comprendidas dentro del sistema de riego por aspersión con máquina de pivote central instaladas. </a:t>
            </a:r>
          </a:p>
          <a:p>
            <a:pPr algn="just"/>
            <a:endParaRPr lang="x-none" sz="1800" dirty="0">
              <a:effectLst/>
              <a:latin typeface="Times New Roman" panose="02020603050405020304" pitchFamily="18" charset="0"/>
              <a:ea typeface="Times New Roman" panose="02020603050405020304" pitchFamily="18" charset="0"/>
            </a:endParaRPr>
          </a:p>
          <a:p>
            <a:pPr algn="just"/>
            <a:r>
              <a:rPr lang="es-AR" sz="1800" kern="1200" dirty="0">
                <a:effectLst/>
                <a:latin typeface="Arial" panose="020B0604020202020204" pitchFamily="34" charset="0"/>
                <a:ea typeface="Times New Roman" panose="02020603050405020304" pitchFamily="18" charset="0"/>
              </a:rPr>
              <a:t>Se controlará el comportamiento de la humedad del suelo mediante muestreos periódicos, así como evaluaciones del estado hídrico de las plantas a través de diferentes variables, a la vez que se realizará su seguimiento con el empleo de la termografía de infrarrojo.</a:t>
            </a:r>
          </a:p>
          <a:p>
            <a:pPr algn="just"/>
            <a:endParaRPr lang="x-none" sz="1800" dirty="0">
              <a:effectLst/>
              <a:latin typeface="Times New Roman" panose="02020603050405020304" pitchFamily="18" charset="0"/>
              <a:ea typeface="Times New Roman" panose="02020603050405020304" pitchFamily="18" charset="0"/>
            </a:endParaRPr>
          </a:p>
          <a:p>
            <a:pPr algn="just">
              <a:spcBef>
                <a:spcPts val="600"/>
              </a:spcBef>
            </a:pPr>
            <a:r>
              <a:rPr lang="es-MX" sz="1800" dirty="0">
                <a:solidFill>
                  <a:srgbClr val="000000"/>
                </a:solidFill>
                <a:effectLst/>
                <a:latin typeface="Arial" panose="020B0604020202020204" pitchFamily="34" charset="0"/>
                <a:ea typeface="Times New Roman" panose="02020603050405020304" pitchFamily="18" charset="0"/>
              </a:rPr>
              <a:t>Se evaluación respuestas fisiológicas y del rendimiento de los cultivos</a:t>
            </a:r>
            <a:r>
              <a:rPr lang="es-ES" sz="1800" dirty="0">
                <a:solidFill>
                  <a:srgbClr val="000000"/>
                </a:solidFill>
                <a:effectLst/>
                <a:latin typeface="Arial" panose="020B0604020202020204" pitchFamily="34" charset="0"/>
                <a:ea typeface="Times New Roman" panose="02020603050405020304" pitchFamily="18" charset="0"/>
              </a:rPr>
              <a:t>, </a:t>
            </a:r>
            <a:r>
              <a:rPr lang="es-MX" sz="1800" dirty="0">
                <a:solidFill>
                  <a:srgbClr val="000000"/>
                </a:solidFill>
                <a:effectLst/>
                <a:latin typeface="Arial" panose="020B0604020202020204" pitchFamily="34" charset="0"/>
                <a:ea typeface="Times New Roman" panose="02020603050405020304" pitchFamily="18" charset="0"/>
              </a:rPr>
              <a:t>sometidos a estrategias de riego deficitario controlado (RDC) y en combinación con bioestimulantes naturales y biofertilizantes.</a:t>
            </a:r>
            <a:endParaRPr lang="x-none" sz="1800" dirty="0">
              <a:effectLst/>
              <a:latin typeface="Times New Roman" panose="02020603050405020304" pitchFamily="18" charset="0"/>
              <a:ea typeface="Times New Roman" panose="02020603050405020304" pitchFamily="18" charset="0"/>
            </a:endParaRPr>
          </a:p>
          <a:p>
            <a:pPr algn="just"/>
            <a:endParaRPr lang="x-none" sz="1800" dirty="0">
              <a:effectLst/>
              <a:latin typeface="Times New Roman" panose="02020603050405020304" pitchFamily="18" charset="0"/>
              <a:ea typeface="Times New Roman" panose="02020603050405020304" pitchFamily="18" charset="0"/>
            </a:endParaRPr>
          </a:p>
          <a:p>
            <a:pPr algn="just"/>
            <a:r>
              <a:rPr lang="es-ES" sz="1800" kern="1200" dirty="0">
                <a:effectLst/>
                <a:latin typeface="Arial" panose="020B0604020202020204" pitchFamily="34" charset="0"/>
                <a:ea typeface="Times New Roman" panose="02020603050405020304" pitchFamily="18" charset="0"/>
              </a:rPr>
              <a:t>Los resultados obtenidos en estos experimentos permitirán hacer una propuesta de manejo del agua para los tres cultivos en estudio, cuyos resultados serán validados en un área de producción de las Empresa de Cultivos Varios de Güines y San José de Las Lajas, donde se empleen los cultivos considerados y se realice el riego de forma mecanizada.</a:t>
            </a:r>
            <a:endParaRPr lang="x-none" sz="1800" dirty="0">
              <a:effectLst/>
              <a:latin typeface="Times New Roman" panose="02020603050405020304" pitchFamily="18" charset="0"/>
              <a:ea typeface="Times New Roman" panose="02020603050405020304" pitchFamily="18" charset="0"/>
            </a:endParaRPr>
          </a:p>
          <a:p>
            <a:pPr algn="just">
              <a:lnSpc>
                <a:spcPct val="115000"/>
              </a:lnSpc>
              <a:spcAft>
                <a:spcPts val="1000"/>
              </a:spcAft>
            </a:pPr>
            <a:r>
              <a:rPr lang="es-ES" sz="1800" dirty="0">
                <a:effectLst/>
                <a:latin typeface="Arial" panose="020B0604020202020204" pitchFamily="34" charset="0"/>
                <a:ea typeface="Calibri" panose="020F0502020204030204" pitchFamily="34" charset="0"/>
                <a:cs typeface="Times New Roman" panose="02020603050405020304" pitchFamily="18" charset="0"/>
              </a:rPr>
              <a:t> </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22494130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xmlns="" id="{2D8DAE35-3DB7-BA50-9DDB-90579D139B64}"/>
              </a:ext>
            </a:extLst>
          </p:cNvPr>
          <p:cNvSpPr txBox="1"/>
          <p:nvPr/>
        </p:nvSpPr>
        <p:spPr>
          <a:xfrm>
            <a:off x="803564" y="0"/>
            <a:ext cx="10778835" cy="4473532"/>
          </a:xfrm>
          <a:prstGeom prst="rect">
            <a:avLst/>
          </a:prstGeom>
          <a:noFill/>
        </p:spPr>
        <p:txBody>
          <a:bodyPr wrap="square">
            <a:spAutoFit/>
          </a:bodyPr>
          <a:lstStyle/>
          <a:p>
            <a:pPr algn="ctr">
              <a:lnSpc>
                <a:spcPct val="115000"/>
              </a:lnSpc>
              <a:spcAft>
                <a:spcPts val="1000"/>
              </a:spcAft>
            </a:pPr>
            <a:r>
              <a:rPr lang="es-ES" sz="1800" b="1" kern="1200" dirty="0">
                <a:effectLst/>
                <a:latin typeface="Arial" panose="020B0604020202020204" pitchFamily="34" charset="0"/>
                <a:ea typeface="Times New Roman" panose="02020603050405020304" pitchFamily="18" charset="0"/>
                <a:cs typeface="Times New Roman" panose="02020603050405020304" pitchFamily="18" charset="0"/>
              </a:rPr>
              <a:t>PRINCIPALES RESULTADOS A ALCANZAR EN EL PROYECTO:</a:t>
            </a:r>
            <a:endParaRPr lang="x-none"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ES" sz="1800" kern="1200" dirty="0">
                <a:effectLst/>
                <a:latin typeface="Arial" panose="020B0604020202020204" pitchFamily="34" charset="0"/>
                <a:ea typeface="Times New Roman" panose="02020603050405020304" pitchFamily="18" charset="0"/>
                <a:cs typeface="Times New Roman" panose="02020603050405020304" pitchFamily="18" charset="0"/>
              </a:rPr>
              <a:t>Una vez finalizado el proyecto:</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ES" sz="1800" dirty="0">
                <a:effectLst/>
                <a:latin typeface="Arial" panose="020B0604020202020204" pitchFamily="34" charset="0"/>
                <a:ea typeface="Times New Roman" panose="02020603050405020304" pitchFamily="18" charset="0"/>
                <a:cs typeface="Times New Roman" panose="02020603050405020304" pitchFamily="18" charset="0"/>
              </a:rPr>
              <a:t>-Se conocerá la huella hídrica de los cultivos de papa, frijol y maíz.</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marL="90170" indent="-90170" algn="just">
              <a:lnSpc>
                <a:spcPct val="115000"/>
              </a:lnSpc>
              <a:spcAft>
                <a:spcPts val="1000"/>
              </a:spcAft>
            </a:pPr>
            <a:r>
              <a:rPr lang="es-ES" sz="1800" dirty="0">
                <a:effectLst/>
                <a:latin typeface="Arial" panose="020B0604020202020204" pitchFamily="34" charset="0"/>
                <a:ea typeface="Times New Roman" panose="02020603050405020304" pitchFamily="18" charset="0"/>
                <a:cs typeface="Times New Roman" panose="02020603050405020304" pitchFamily="18" charset="0"/>
              </a:rPr>
              <a:t>-Se evaluarán las posibles disminuciones del abastecimiento hídrico a los cultivos evaluados a partir de la programación del riego con el empleo del Programa CROPWAT.</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marL="90170" indent="-90170" algn="just">
              <a:lnSpc>
                <a:spcPct val="115000"/>
              </a:lnSpc>
              <a:spcAft>
                <a:spcPts val="1000"/>
              </a:spcAft>
            </a:pPr>
            <a:r>
              <a:rPr lang="es-ES" sz="1800" dirty="0">
                <a:effectLst/>
                <a:latin typeface="Arial" panose="020B0604020202020204" pitchFamily="34" charset="0"/>
                <a:ea typeface="Times New Roman" panose="02020603050405020304" pitchFamily="18" charset="0"/>
                <a:cs typeface="Times New Roman" panose="02020603050405020304" pitchFamily="18" charset="0"/>
              </a:rPr>
              <a:t>--Se establecerán relaciones entre las imágenes infrarrojo y el estado hídrico de las plantas, lo cual permitirá hacer evaluaciones indirectas del consumo de agua por las plantas de los cultivos evaluados.</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marL="90170" indent="-90170" algn="just">
              <a:lnSpc>
                <a:spcPct val="115000"/>
              </a:lnSpc>
              <a:spcAft>
                <a:spcPts val="1000"/>
              </a:spcAft>
            </a:pPr>
            <a:r>
              <a:rPr lang="es-ES" sz="1800" dirty="0">
                <a:effectLst/>
                <a:latin typeface="Arial" panose="020B0604020202020204" pitchFamily="34" charset="0"/>
                <a:ea typeface="Times New Roman" panose="02020603050405020304" pitchFamily="18" charset="0"/>
                <a:cs typeface="Times New Roman" panose="02020603050405020304" pitchFamily="18" charset="0"/>
              </a:rPr>
              <a:t>--Se podrá establecer una estrategia a seguir que permita la reducción del agua de riego sin que se afecten los rendimientos.</a:t>
            </a:r>
            <a:endParaRPr lang="x-none"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s-ES" sz="1800" kern="1200" dirty="0">
                <a:effectLst/>
                <a:latin typeface="Arial" panose="020B0604020202020204" pitchFamily="34" charset="0"/>
                <a:ea typeface="Times New Roman" panose="02020603050405020304" pitchFamily="18" charset="0"/>
                <a:cs typeface="Times New Roman" panose="02020603050405020304" pitchFamily="18" charset="0"/>
              </a:rPr>
              <a:t>- Propondrá una estrategia de RDC para cada cultivo estudiado.</a:t>
            </a:r>
            <a:endParaRPr lang="x-none"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s-ES" sz="1800" b="1" kern="1200" dirty="0">
                <a:effectLst/>
                <a:latin typeface="Arial" panose="020B0604020202020204" pitchFamily="34" charset="0"/>
                <a:ea typeface="Times New Roman" panose="02020603050405020304" pitchFamily="18" charset="0"/>
                <a:cs typeface="Times New Roman" panose="02020603050405020304" pitchFamily="18" charset="0"/>
              </a:rPr>
              <a:t> </a:t>
            </a:r>
            <a:endParaRPr lang="x-none"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1633849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xmlns="" id="{A8562D4E-6ED3-3D8C-CC47-4F2596CD680C}"/>
              </a:ext>
            </a:extLst>
          </p:cNvPr>
          <p:cNvSpPr txBox="1"/>
          <p:nvPr/>
        </p:nvSpPr>
        <p:spPr>
          <a:xfrm>
            <a:off x="1066799" y="1574903"/>
            <a:ext cx="9725891" cy="3714863"/>
          </a:xfrm>
          <a:prstGeom prst="rect">
            <a:avLst/>
          </a:prstGeom>
          <a:noFill/>
        </p:spPr>
        <p:txBody>
          <a:bodyPr wrap="square">
            <a:spAutoFit/>
          </a:bodyPr>
          <a:lstStyle/>
          <a:p>
            <a:pPr algn="ctr">
              <a:lnSpc>
                <a:spcPct val="115000"/>
              </a:lnSpc>
              <a:spcAft>
                <a:spcPts val="1000"/>
              </a:spcAft>
            </a:pPr>
            <a:r>
              <a:rPr lang="es-ES" sz="1800" b="1" kern="1200" dirty="0">
                <a:effectLst/>
                <a:latin typeface="Arial" panose="020B0604020202020204" pitchFamily="34" charset="0"/>
                <a:ea typeface="Times New Roman" panose="02020603050405020304" pitchFamily="18" charset="0"/>
                <a:cs typeface="Times New Roman" panose="02020603050405020304" pitchFamily="18" charset="0"/>
              </a:rPr>
              <a:t>PRINCIPALES SALIDAS DEL PROYECTO:</a:t>
            </a:r>
            <a:endParaRPr lang="x-none"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Symbol" panose="05050102010706020507" pitchFamily="18" charset="2"/>
              <a:buChar char=""/>
            </a:pPr>
            <a:r>
              <a:rPr lang="es-AR" sz="1800" dirty="0">
                <a:solidFill>
                  <a:srgbClr val="000000"/>
                </a:solidFill>
                <a:effectLst/>
                <a:latin typeface="Arial" panose="020B0604020202020204" pitchFamily="34" charset="0"/>
                <a:ea typeface="Times New Roman" panose="02020603050405020304" pitchFamily="18" charset="0"/>
              </a:rPr>
              <a:t>Estrategias de producción más eficientes con menor impacto al medio ambiente  </a:t>
            </a:r>
            <a:endParaRPr lang="x-none" sz="1800" dirty="0">
              <a:effectLst/>
              <a:latin typeface="Times New Roman" panose="02020603050405020304" pitchFamily="18" charset="0"/>
              <a:ea typeface="Times New Roman" panose="02020603050405020304" pitchFamily="18" charset="0"/>
            </a:endParaRPr>
          </a:p>
          <a:p>
            <a:pPr marL="342900" lvl="0" indent="-342900" algn="just">
              <a:spcAft>
                <a:spcPts val="600"/>
              </a:spcAft>
              <a:buFont typeface="Symbol" panose="05050102010706020507" pitchFamily="18" charset="2"/>
              <a:buChar char=""/>
            </a:pPr>
            <a:r>
              <a:rPr lang="es-ES" sz="1800" dirty="0">
                <a:solidFill>
                  <a:srgbClr val="000000"/>
                </a:solidFill>
                <a:effectLst/>
                <a:latin typeface="Arial" panose="020B0604020202020204" pitchFamily="34" charset="0"/>
                <a:ea typeface="Times New Roman" panose="02020603050405020304" pitchFamily="18" charset="0"/>
              </a:rPr>
              <a:t>8 publicaciones en revistas científicas </a:t>
            </a:r>
            <a:endParaRPr lang="x-none" sz="1800" dirty="0">
              <a:effectLst/>
              <a:latin typeface="Times New Roman" panose="02020603050405020304" pitchFamily="18" charset="0"/>
              <a:ea typeface="Times New Roman" panose="02020603050405020304" pitchFamily="18" charset="0"/>
            </a:endParaRPr>
          </a:p>
          <a:p>
            <a:pPr marL="342900" lvl="0" indent="-342900" algn="just">
              <a:spcAft>
                <a:spcPts val="600"/>
              </a:spcAft>
              <a:buFont typeface="Symbol" panose="05050102010706020507" pitchFamily="18" charset="2"/>
              <a:buChar char=""/>
            </a:pPr>
            <a:r>
              <a:rPr lang="es-ES" sz="1800" dirty="0">
                <a:solidFill>
                  <a:srgbClr val="000000"/>
                </a:solidFill>
                <a:effectLst/>
                <a:latin typeface="Arial" panose="020B0604020202020204" pitchFamily="34" charset="0"/>
                <a:ea typeface="Times New Roman" panose="02020603050405020304" pitchFamily="18" charset="0"/>
              </a:rPr>
              <a:t>8 comunicaciones en congresos nacionales e internacionales</a:t>
            </a:r>
            <a:endParaRPr lang="x-none" sz="18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es-AR" sz="1800" dirty="0">
                <a:solidFill>
                  <a:srgbClr val="000000"/>
                </a:solidFill>
                <a:effectLst/>
                <a:latin typeface="Arial" panose="020B0604020202020204" pitchFamily="34" charset="0"/>
                <a:ea typeface="Times New Roman" panose="02020603050405020304" pitchFamily="18" charset="0"/>
              </a:rPr>
              <a:t>3 trabajos de diploma</a:t>
            </a:r>
            <a:endParaRPr lang="x-none" sz="18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es-AR" sz="1800" dirty="0">
                <a:solidFill>
                  <a:srgbClr val="000000"/>
                </a:solidFill>
                <a:effectLst/>
                <a:latin typeface="Arial" panose="020B0604020202020204" pitchFamily="34" charset="0"/>
                <a:ea typeface="Times New Roman" panose="02020603050405020304" pitchFamily="18" charset="0"/>
              </a:rPr>
              <a:t>1 tesis de maestría</a:t>
            </a:r>
            <a:endParaRPr lang="x-none" sz="18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es-AR" sz="1800" dirty="0">
                <a:solidFill>
                  <a:srgbClr val="000000"/>
                </a:solidFill>
                <a:effectLst/>
                <a:latin typeface="Arial" panose="020B0604020202020204" pitchFamily="34" charset="0"/>
                <a:ea typeface="Times New Roman" panose="02020603050405020304" pitchFamily="18" charset="0"/>
              </a:rPr>
              <a:t>1 tesis de doctorado</a:t>
            </a:r>
            <a:endParaRPr lang="x-none" sz="1800" dirty="0">
              <a:effectLst/>
              <a:latin typeface="Times New Roman" panose="02020603050405020304" pitchFamily="18" charset="0"/>
              <a:ea typeface="Times New Roman" panose="02020603050405020304" pitchFamily="18" charset="0"/>
            </a:endParaRPr>
          </a:p>
          <a:p>
            <a:pPr marL="342900" lvl="0" indent="-342900" algn="just">
              <a:spcAft>
                <a:spcPts val="600"/>
              </a:spcAft>
              <a:buFont typeface="Symbol" panose="05050102010706020507" pitchFamily="18" charset="2"/>
              <a:buChar char=""/>
            </a:pPr>
            <a:r>
              <a:rPr lang="es-ES" sz="1800" dirty="0">
                <a:solidFill>
                  <a:srgbClr val="000000"/>
                </a:solidFill>
                <a:effectLst/>
                <a:latin typeface="Arial" panose="020B0604020202020204" pitchFamily="34" charset="0"/>
                <a:ea typeface="Times New Roman" panose="02020603050405020304" pitchFamily="18" charset="0"/>
              </a:rPr>
              <a:t>1 premio CITMA del territorio</a:t>
            </a:r>
            <a:endParaRPr lang="x-none" sz="1800" dirty="0">
              <a:effectLst/>
              <a:latin typeface="Times New Roman" panose="02020603050405020304" pitchFamily="18" charset="0"/>
              <a:ea typeface="Times New Roman" panose="02020603050405020304" pitchFamily="18" charset="0"/>
            </a:endParaRPr>
          </a:p>
          <a:p>
            <a:pPr marL="342900" lvl="0" indent="-342900" algn="just">
              <a:spcAft>
                <a:spcPts val="600"/>
              </a:spcAft>
              <a:buFont typeface="Symbol" panose="05050102010706020507" pitchFamily="18" charset="2"/>
              <a:buChar char=""/>
            </a:pPr>
            <a:r>
              <a:rPr lang="es-ES" sz="1800" dirty="0">
                <a:solidFill>
                  <a:srgbClr val="000000"/>
                </a:solidFill>
                <a:effectLst/>
                <a:latin typeface="Arial" panose="020B0604020202020204" pitchFamily="34" charset="0"/>
                <a:ea typeface="Times New Roman" panose="02020603050405020304" pitchFamily="18" charset="0"/>
              </a:rPr>
              <a:t>Capacitación de estudiantes, profesores, extensionistas, asesores y productores</a:t>
            </a:r>
            <a:endParaRPr lang="x-none" sz="1800" dirty="0">
              <a:effectLst/>
              <a:latin typeface="Times New Roman" panose="02020603050405020304" pitchFamily="18" charset="0"/>
              <a:ea typeface="Times New Roman" panose="02020603050405020304" pitchFamily="18" charset="0"/>
            </a:endParaRPr>
          </a:p>
          <a:p>
            <a:pPr marL="342900" lvl="0" indent="-342900" algn="just">
              <a:spcAft>
                <a:spcPts val="600"/>
              </a:spcAft>
              <a:buFont typeface="Symbol" panose="05050102010706020507" pitchFamily="18" charset="2"/>
              <a:buChar char=""/>
            </a:pPr>
            <a:r>
              <a:rPr lang="es-ES" sz="1800" dirty="0">
                <a:solidFill>
                  <a:srgbClr val="000000"/>
                </a:solidFill>
                <a:effectLst/>
                <a:latin typeface="Arial" panose="020B0604020202020204" pitchFamily="34" charset="0"/>
                <a:ea typeface="Times New Roman" panose="02020603050405020304" pitchFamily="18" charset="0"/>
              </a:rPr>
              <a:t>Divulgación de las tecnologías</a:t>
            </a:r>
            <a:endParaRPr lang="x-none" sz="1800" dirty="0">
              <a:effectLst/>
              <a:latin typeface="Times New Roman" panose="02020603050405020304" pitchFamily="18" charset="0"/>
              <a:ea typeface="Times New Roman" panose="02020603050405020304" pitchFamily="18" charset="0"/>
            </a:endParaRPr>
          </a:p>
          <a:p>
            <a:pPr>
              <a:lnSpc>
                <a:spcPct val="115000"/>
              </a:lnSpc>
              <a:spcAft>
                <a:spcPts val="1000"/>
              </a:spcAft>
            </a:pPr>
            <a:r>
              <a:rPr lang="es-ES" sz="1800" kern="1200" dirty="0">
                <a:effectLst/>
                <a:latin typeface="Arial" panose="020B0604020202020204" pitchFamily="34" charset="0"/>
                <a:ea typeface="Times New Roman" panose="02020603050405020304" pitchFamily="18" charset="0"/>
                <a:cs typeface="Times New Roman" panose="02020603050405020304" pitchFamily="18" charset="0"/>
              </a:rPr>
              <a:t> </a:t>
            </a:r>
            <a:endParaRPr lang="x-none"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180609642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TotalTime>
  <Words>685</Words>
  <Application>Microsoft Office PowerPoint</Application>
  <PresentationFormat>Personalizado</PresentationFormat>
  <Paragraphs>56</Paragraphs>
  <Slides>5</Slides>
  <Notes>0</Notes>
  <HiddenSlides>1</HiddenSlides>
  <MMClips>0</MMClips>
  <ScaleCrop>false</ScaleCrop>
  <HeadingPairs>
    <vt:vector size="4" baseType="variant">
      <vt:variant>
        <vt:lpstr>Tema</vt:lpstr>
      </vt:variant>
      <vt:variant>
        <vt:i4>1</vt:i4>
      </vt:variant>
      <vt:variant>
        <vt:lpstr>Títulos de diapositiva</vt:lpstr>
      </vt:variant>
      <vt:variant>
        <vt:i4>5</vt:i4>
      </vt:variant>
    </vt:vector>
  </HeadingPairs>
  <TitlesOfParts>
    <vt:vector size="6" baseType="lpstr">
      <vt:lpstr>Tema de Office</vt:lpstr>
      <vt:lpstr>Diapositiva 1</vt:lpstr>
      <vt:lpstr>Diapositiva 2</vt:lpstr>
      <vt:lpstr>Diapositiva 3</vt:lpstr>
      <vt:lpstr>Diapositiva 4</vt:lpstr>
      <vt:lpstr>Diapositiva 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árbitro</dc:creator>
  <cp:lastModifiedBy>Yanelis</cp:lastModifiedBy>
  <cp:revision>7</cp:revision>
  <dcterms:created xsi:type="dcterms:W3CDTF">2023-02-10T09:49:39Z</dcterms:created>
  <dcterms:modified xsi:type="dcterms:W3CDTF">2023-02-15T00:17:09Z</dcterms:modified>
</cp:coreProperties>
</file>