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0" r:id="rId4"/>
    <p:sldId id="269" r:id="rId5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3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C6D5DDE-17BD-3D71-ABE8-9CD7F0A3B9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1075B61B-1A43-4269-94BD-3A9ABB051E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E630982-2344-EC0B-1152-3BD5F67A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5C095E0-9FC5-73F7-C3DF-03BA78130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74A22DE-8B5F-D616-BE25-8EA7B49AA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068318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55E0D12-E2F6-C9A3-DCC9-6B93C5CB0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47B23622-D263-7677-F720-10E7A8A27B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099C19C-DC33-C53A-E547-3792DA6F7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00BDB18-315B-1285-4979-B766D9932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3779895-B2B3-A3E5-1FC7-1B7714851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05343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CF8EEF26-6D23-4B2D-A7C6-858E00D0BC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00BDFA7F-C9ED-45B8-BE21-D15819B0DD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49D0751-1331-C0C7-3113-9BCA01D05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ECC4184-1D88-E714-F4D1-A4E0B7E57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5BA4B47B-A7C4-B81D-FC1E-2978CAA67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414685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A4F688-3EAB-2215-9298-4F879CFD1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21690813-FBE1-AB56-61B3-80B3AB468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80803E3-85E4-2DBF-6CEE-296FABF4F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DD573469-D154-8EA4-556E-022A7361A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C1A991CD-1BE4-8051-8A57-41D9BC749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29186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EAC4398-8BE0-BD81-E363-435A3AD0A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C3EF8A8B-66E7-1187-B47C-8FE612FF3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028CB1EE-43FE-32AE-3289-601C5CC9B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9E7660F2-B08E-3693-79FC-28A592450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3B553EF-B675-22CF-3974-FFCAEAD17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95001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60D6942-5D47-897E-5AFB-DF9009F22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1EFF7FF0-DE7A-A7F4-D3AC-00742448D4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9FE6B6A-679F-D2AC-700A-6CA5541A1C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48E8D21-88E5-619B-06B3-6B27DFA2C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46721FD2-A404-BD2D-2620-F7B642508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064D9689-66C3-2A12-950E-36CDD14F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24632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1DD8AAC-C389-2C78-58E1-97104B3D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236D8FB0-D65A-5BE6-6226-97D6BABD4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C6B5920-F670-FE11-FAF3-A7613B9E8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63E1951-BA1E-3FCA-BDE2-3523CBFF8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3D828C03-49D4-B17D-6FD3-3B9025480E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E87496C4-E8E1-7AEE-7128-06312BD38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883FE3C2-9AE5-401C-54E8-B3F88984B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4199A0EF-FC68-7C8B-2AE1-3493BB268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1595729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A3CA3C7-A848-7ECE-5698-3B04632D2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21294D0-C1B3-862E-4905-4CC0D2467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20ADC69A-81AE-7675-E668-3E4E264BF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F4F48AC3-D1AD-16B1-9B5E-77DD7A838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439267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1142F8F-A5D8-05BA-7CE7-32AB09EFF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E433C22B-9AB2-A1A4-019E-3B5F6F9CF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4D7B82CE-9F43-2456-A52F-03DB1E93F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2532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DA0FAF-76A1-813D-B0C1-A25C2B54E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719BFFE-C5DC-BB68-7D29-FE6BF88D9D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320B2BC4-5D7C-3FBB-7AED-41493F2EE1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6A9D264-495E-BF18-F220-61F8E443A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21B8196C-8581-68A6-76E8-DC1072C00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92CB0C68-624C-CB6E-C9B7-C25DB1AAA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3007573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0E05874-0A8A-456F-5CA2-C82D66DAD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7505B5D9-05E9-0D75-1ADF-A253ACCED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B3B69291-4ECA-6A63-9477-FB8E3B1731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F9BD0AF-A139-4115-56D9-5D9BA2E4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62BBE95-7237-65C2-35D3-E33063BE0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07038E2-8122-EB84-0799-7B7A41019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4196127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955AE420-EC01-2E60-6A25-B8199407B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x-none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857F1C1-4EA4-18B3-019B-F643AAEFB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x-none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84A0E18-E6E9-7EA1-4825-39697FC911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33F9-BE99-4FE4-8AEA-67192373E12A}" type="datetimeFigureOut">
              <a:rPr lang="x-none" smtClean="0"/>
              <a:pPr/>
              <a:t>14/02/2023</a:t>
            </a:fld>
            <a:endParaRPr lang="x-none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16C46B3-9225-E1E0-5B28-A6353270A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99FFBFE-EEAC-FDC3-9D5C-A992F1D01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96ACE-27A3-4DFE-BE0E-48D1469204C5}" type="slidenum">
              <a:rPr lang="x-none" smtClean="0"/>
              <a:pPr/>
              <a:t>‹Nº›</a:t>
            </a:fld>
            <a:endParaRPr lang="x-none"/>
          </a:p>
        </p:txBody>
      </p:sp>
    </p:spTree>
    <p:extLst>
      <p:ext uri="{BB962C8B-B14F-4D97-AF65-F5344CB8AC3E}">
        <p14:creationId xmlns="" xmlns:p14="http://schemas.microsoft.com/office/powerpoint/2010/main" val="727095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33D9CEC3-D479-4599-D2FF-3F953EAAD91B}"/>
              </a:ext>
            </a:extLst>
          </p:cNvPr>
          <p:cNvSpPr txBox="1"/>
          <p:nvPr/>
        </p:nvSpPr>
        <p:spPr>
          <a:xfrm>
            <a:off x="2403763" y="350000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PERFIL DE PROYECTO</a:t>
            </a:r>
            <a:endParaRPr lang="x-none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22C41E55-9789-CDA2-83A5-F44BED8DB63A}"/>
              </a:ext>
            </a:extLst>
          </p:cNvPr>
          <p:cNvSpPr txBox="1"/>
          <p:nvPr/>
        </p:nvSpPr>
        <p:spPr>
          <a:xfrm>
            <a:off x="1233053" y="1109637"/>
            <a:ext cx="94626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PROGRAMA</a:t>
            </a:r>
            <a:r>
              <a:rPr lang="es-ES" sz="1800" b="1" dirty="0" smtClean="0">
                <a:effectLst/>
                <a:latin typeface="Arial" pitchFamily="34" charset="0"/>
                <a:ea typeface="Calibri" panose="020F0502020204030204" pitchFamily="34" charset="0"/>
                <a:cs typeface="Arial" pitchFamily="34" charset="0"/>
              </a:rPr>
              <a:t>: </a:t>
            </a:r>
            <a:r>
              <a:rPr lang="es-ES" b="1" dirty="0" smtClean="0">
                <a:latin typeface="Arial" pitchFamily="34" charset="0"/>
                <a:cs typeface="Arial" pitchFamily="34" charset="0"/>
              </a:rPr>
              <a:t>PROGRAMA SECTORIAL EN EDUCACIÓN SUPERIOR Y DESARROLLO SOSTENIBLE</a:t>
            </a:r>
            <a:endParaRPr lang="x-none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B32E5438-3A1C-F40D-4442-41DB07AC39B8}"/>
              </a:ext>
            </a:extLst>
          </p:cNvPr>
          <p:cNvSpPr txBox="1"/>
          <p:nvPr/>
        </p:nvSpPr>
        <p:spPr>
          <a:xfrm>
            <a:off x="1163780" y="1726547"/>
            <a:ext cx="88946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TÍTULO. </a:t>
            </a:r>
            <a:r>
              <a:rPr lang="es-ES" b="1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UNIVERSIDADES 2030: Necesidad de incrementar la especialidad de Fisiología Vegetal en la investigación científica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71F550E8-69A2-AEB3-6522-B1F2D2F2256F}"/>
              </a:ext>
            </a:extLst>
          </p:cNvPr>
          <p:cNvSpPr txBox="1"/>
          <p:nvPr/>
        </p:nvSpPr>
        <p:spPr>
          <a:xfrm>
            <a:off x="1233053" y="3243455"/>
            <a:ext cx="91578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JEFE DEL PROYECTO: </a:t>
            </a:r>
            <a:r>
              <a:rPr lang="es-AR" dirty="0" err="1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Dr.C.</a:t>
            </a:r>
            <a:r>
              <a:rPr lang="es-AR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Eduardo Iván Jerez Mompié</a:t>
            </a:r>
          </a:p>
          <a:p>
            <a:pPr algn="just"/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="" xmlns:a16="http://schemas.microsoft.com/office/drawing/2014/main" id="{C513B012-DC60-6C26-8BBB-A730931EA683}"/>
              </a:ext>
            </a:extLst>
          </p:cNvPr>
          <p:cNvSpPr txBox="1"/>
          <p:nvPr/>
        </p:nvSpPr>
        <p:spPr>
          <a:xfrm>
            <a:off x="1309253" y="3625931"/>
            <a:ext cx="84374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ENTIDAD EJECUTORA: </a:t>
            </a:r>
            <a:r>
              <a:rPr lang="es-AR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Instituto Nacional de Ciencias Agrícolas (INCA)</a:t>
            </a:r>
            <a:r>
              <a:rPr lang="es-AR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="" xmlns:a16="http://schemas.microsoft.com/office/drawing/2014/main" id="{4D35F58D-3444-6420-51E7-034605BC596C}"/>
              </a:ext>
            </a:extLst>
          </p:cNvPr>
          <p:cNvSpPr txBox="1"/>
          <p:nvPr/>
        </p:nvSpPr>
        <p:spPr>
          <a:xfrm>
            <a:off x="1233053" y="3855414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 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/>
            <a:r>
              <a:rPr lang="es-AR" sz="1800" b="1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ENTIDADES PARTICIPANTES: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/>
            <a:r>
              <a:rPr lang="es-AR" sz="1800" dirty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</a:t>
            </a:r>
            <a:r>
              <a:rPr lang="es-AR" sz="1800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-</a:t>
            </a:r>
            <a:r>
              <a:rPr lang="es-ES" sz="1800" dirty="0" smtClean="0">
                <a:effectLst/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Facultad de Agronomía. UNAH</a:t>
            </a:r>
            <a:endParaRPr lang="es-ES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  <a:p>
            <a:pPr algn="just">
              <a:buFontTx/>
              <a:buChar char="-"/>
            </a:pPr>
            <a:r>
              <a:rPr lang="es-ES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Facultad de Biología. UH</a:t>
            </a:r>
          </a:p>
          <a:p>
            <a:pPr algn="just">
              <a:buFontTx/>
              <a:buChar char="-"/>
            </a:pPr>
            <a:r>
              <a:rPr lang="es-ES" dirty="0" smtClean="0"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Facultad de Agronomía, Universidad de Matanzas</a:t>
            </a:r>
            <a:endParaRPr lang="x-none" sz="1800" dirty="0">
              <a:effectLst/>
              <a:latin typeface="Arial" pitchFamily="34" charset="0"/>
              <a:ea typeface="Times New Roman" panose="02020603050405020304" pitchFamily="18" charset="0"/>
              <a:cs typeface="Arial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="" xmlns:a16="http://schemas.microsoft.com/office/drawing/2014/main" id="{4A32E63D-3DD1-EEF5-3BC9-39FEA1E3FB3D}"/>
              </a:ext>
            </a:extLst>
          </p:cNvPr>
          <p:cNvSpPr txBox="1"/>
          <p:nvPr/>
        </p:nvSpPr>
        <p:spPr>
          <a:xfrm>
            <a:off x="1233053" y="5468387"/>
            <a:ext cx="85898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A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DURACIÓN: </a:t>
            </a:r>
            <a:r>
              <a:rPr lang="es-A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Fecha Inicio: enero 2024   Fecha Terminación: diciembre </a:t>
            </a:r>
            <a:r>
              <a:rPr lang="es-AR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2026 (</a:t>
            </a:r>
            <a:r>
              <a:rPr lang="es-AR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tres</a:t>
            </a:r>
            <a:r>
              <a:rPr lang="es-AR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AR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años) 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s-A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x-none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s-AR" sz="16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FINANCIAMIENTO TOTAL</a:t>
            </a:r>
            <a:endParaRPr lang="x-none" dirty="0"/>
          </a:p>
        </p:txBody>
      </p:sp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B69E8F41-DF49-D751-D1F6-C469D29BD266}"/>
              </a:ext>
            </a:extLst>
          </p:cNvPr>
          <p:cNvSpPr txBox="1"/>
          <p:nvPr/>
        </p:nvSpPr>
        <p:spPr>
          <a:xfrm>
            <a:off x="437883" y="2596208"/>
            <a:ext cx="10844010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800" b="1" dirty="0">
                <a:effectLst/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CLASIFICACION DEL PROYECTO:</a:t>
            </a:r>
            <a:r>
              <a:rPr lang="es-ES" sz="1800" dirty="0">
                <a:effectLst/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Desarrollo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, 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Innovación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y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Formación de </a:t>
            </a:r>
            <a:r>
              <a:rPr lang="es-ES" dirty="0" smtClean="0">
                <a:latin typeface="Arial" pitchFamily="34" charset="0"/>
                <a:ea typeface="SimSun" panose="02010600030101010101" pitchFamily="2" charset="-122"/>
                <a:cs typeface="Arial" pitchFamily="34" charset="0"/>
              </a:rPr>
              <a:t>Recursos Humanos</a:t>
            </a:r>
            <a:endParaRPr lang="x-none" sz="1800" dirty="0">
              <a:effectLst/>
              <a:latin typeface="Arial" pitchFamily="34" charset="0"/>
              <a:ea typeface="SimSun" panose="02010600030101010101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0827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6B651D3C-5D1F-26A1-D4E7-F9BB6FE9713B}"/>
              </a:ext>
            </a:extLst>
          </p:cNvPr>
          <p:cNvSpPr txBox="1"/>
          <p:nvPr/>
        </p:nvSpPr>
        <p:spPr>
          <a:xfrm>
            <a:off x="1316180" y="874454"/>
            <a:ext cx="998912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OBJETIVO GENERAL</a:t>
            </a:r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:</a:t>
            </a:r>
          </a:p>
          <a:p>
            <a:pPr algn="ctr"/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Fortalecer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las investigaciones en la Especialidad de Fisiología Vegetal, así como la formación posgraduada en esta ciencia.</a:t>
            </a:r>
          </a:p>
          <a:p>
            <a:pPr algn="ctr"/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algn="ctr"/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OBJETIVOS ESPECÍFICOS:</a:t>
            </a:r>
          </a:p>
          <a:p>
            <a:pPr algn="ctr"/>
            <a:r>
              <a:rPr lang="es-ES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Identificar mediante un diagnóstico las necesidades de capacitación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de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los principales actores del proyecto.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Realizar investigaciones que tribute a la formación científica, metodológica y académica del colectivo y la divulgación de dichos resultados en documentos de tesis, artículos científicos en revista de alta visibilidad, monografías y memorias en eventos científicos.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Propiciar mediante el uso de las plataformas de la comunicación, la revitalización de la Sociedad Cubana de Fisiología Vegetal, creando su propia página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WEB, así como la Red de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F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isiología Vegetal</a:t>
            </a:r>
            <a:endParaRPr lang="es-ES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Visibilizar por diferentes vías los Programas de formación </a:t>
            </a:r>
            <a:r>
              <a:rPr lang="es-ES" dirty="0" err="1" smtClean="0">
                <a:latin typeface="Arial" panose="020B0604020202020204" pitchFamily="34" charset="0"/>
                <a:ea typeface="Times New Roman" panose="02020603050405020304" pitchFamily="18" charset="0"/>
              </a:rPr>
              <a:t>postgraduada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 en Maestrías y Doctorados aprobados y vigentes en la actualidad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ograr la capacitación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de profesores universitarios que imparten la asignatura de Fisiología Vegetal a estudiantes de pregrado</a:t>
            </a:r>
          </a:p>
          <a:p>
            <a:pPr marL="342900" indent="-342900">
              <a:buFont typeface="+mj-lt"/>
              <a:buAutoNum type="arabicPeriod"/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Realizar un levantamiento del equipamiento con que cuenta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los diferentes entidades involucradas en el proyecto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en aras de propiciar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la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reparación de aquellos que lo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necesiten y hacer sinergia entre ellos.</a:t>
            </a:r>
            <a:endParaRPr lang="es-ES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5333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2D8DAE35-3DB7-BA50-9DDB-90579D139B64}"/>
              </a:ext>
            </a:extLst>
          </p:cNvPr>
          <p:cNvSpPr txBox="1"/>
          <p:nvPr/>
        </p:nvSpPr>
        <p:spPr>
          <a:xfrm>
            <a:off x="803564" y="0"/>
            <a:ext cx="10778835" cy="430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sz="1800" b="1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PRINCIPALES RESULTADOS A ALCANZAR EN EL PROYECTO: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Una vez finalizado el proyecto: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s-E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s-ES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conocerán las necesidades de capacitación de la especialidad en las diferentes instituciones.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just">
              <a:lnSpc>
                <a:spcPct val="115000"/>
              </a:lnSpc>
              <a:spcAft>
                <a:spcPts val="1000"/>
              </a:spcAft>
            </a:pPr>
            <a:r>
              <a:rPr lang="es-E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-Se </a:t>
            </a:r>
            <a:r>
              <a:rPr lang="es-ES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capacitará a profesores universitarios e investigadores en la especialidad con técnicas novedosas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just">
              <a:lnSpc>
                <a:spcPct val="115000"/>
              </a:lnSpc>
              <a:spcAft>
                <a:spcPts val="1000"/>
              </a:spcAft>
            </a:pPr>
            <a:r>
              <a:rPr lang="es-ES" sz="18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-Se tendrán al menos cuatro cursos online subidos a plataformas de acceso público </a:t>
            </a:r>
          </a:p>
          <a:p>
            <a:pPr marL="90170" indent="-90170" algn="just">
              <a:lnSpc>
                <a:spcPct val="115000"/>
              </a:lnSpc>
              <a:spcAft>
                <a:spcPts val="1000"/>
              </a:spcAft>
            </a:pPr>
            <a:r>
              <a:rPr lang="es-E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-Se creará la red de Fisiología Vegetal y se retomará la Sociedad Cubana de Fisiología Vegetal</a:t>
            </a:r>
            <a:endParaRPr lang="x-non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170" indent="-90170" algn="just">
              <a:lnSpc>
                <a:spcPct val="115000"/>
              </a:lnSpc>
              <a:spcAft>
                <a:spcPts val="1000"/>
              </a:spcAft>
            </a:pP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-Se socializarán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herramientas metodológicas, resultados y aprendizajes producidos en el campo de la Fisiología Vegetal las cuales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permitirán su aplicabilidad en </a:t>
            </a:r>
            <a:r>
              <a:rPr lang="es-ES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 ciencias agropecuarias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s-ES" sz="1800" kern="12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 aprovechará mejor el equipamiento existente al hacer sinergia entre diferentes instituciones.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800" b="1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3849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A8562D4E-6ED3-3D8C-CC47-4F2596CD680C}"/>
              </a:ext>
            </a:extLst>
          </p:cNvPr>
          <p:cNvSpPr txBox="1"/>
          <p:nvPr/>
        </p:nvSpPr>
        <p:spPr>
          <a:xfrm>
            <a:off x="1066799" y="1574903"/>
            <a:ext cx="9725891" cy="335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sz="1800" b="1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PRINCIPALES SALIDAS DEL PROYECTO: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Publicaciones en revistas indexadas de alta visibilidad y otras.(9)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Ponencias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 eventos nacionales e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internacionales (10)</a:t>
            </a:r>
            <a:endParaRPr lang="es-ES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Trabajos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 Diploma (2);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Tesis de maestrías (1);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Tesis de doctorado(1);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 cursos online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Intercambio académico;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Dos premios(FORUM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CITMA, </a:t>
            </a: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entre otros);</a:t>
            </a:r>
          </a:p>
          <a:p>
            <a:pPr marL="342900" lvl="0" indent="-342900" algn="just">
              <a:buFont typeface="Symbol" panose="05050102010706020507" pitchFamily="18" charset="2"/>
              <a:buChar char=""/>
            </a:pPr>
            <a:r>
              <a:rPr lang="es-E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Página web de la Sociedad Cubana de Fisiología Vegetal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ES" sz="1800" kern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x-non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60964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282</Words>
  <Application>Microsoft Office PowerPoint</Application>
  <PresentationFormat>Personalizado</PresentationFormat>
  <Paragraphs>45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Diapositiva 1</vt:lpstr>
      <vt:lpstr>Diapositiva 2</vt:lpstr>
      <vt:lpstr>Diapositiva 3</vt:lpstr>
      <vt:lpstr>Diapositiva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árbitro</dc:creator>
  <cp:lastModifiedBy>Yanelis</cp:lastModifiedBy>
  <cp:revision>16</cp:revision>
  <dcterms:created xsi:type="dcterms:W3CDTF">2023-02-10T09:49:39Z</dcterms:created>
  <dcterms:modified xsi:type="dcterms:W3CDTF">2023-02-15T01:48:26Z</dcterms:modified>
</cp:coreProperties>
</file>