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6" r:id="rId5"/>
    <p:sldId id="258" r:id="rId6"/>
    <p:sldId id="260" r:id="rId7"/>
    <p:sldId id="261" r:id="rId8"/>
    <p:sldId id="259" r:id="rId9"/>
    <p:sldId id="262" r:id="rId10"/>
    <p:sldId id="263" r:id="rId11"/>
    <p:sldId id="264" r:id="rId1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PIN" initials="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7" autoAdjust="0"/>
    <p:restoredTop sz="94624" autoAdjust="0"/>
  </p:normalViewPr>
  <p:slideViewPr>
    <p:cSldViewPr>
      <p:cViewPr>
        <p:scale>
          <a:sx n="70" d="100"/>
          <a:sy n="70" d="100"/>
        </p:scale>
        <p:origin x="-1302" y="6"/>
      </p:cViewPr>
      <p:guideLst>
        <p:guide orient="horz" pos="2160"/>
        <p:guide pos="290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commentAuthors" Target="commentAuthors.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5-19T12:38:11.559" idx="2">
    <p:pos x="5455" y="1135"/>
    <p:text>Analizar la posibilidad de reducir el título sin que pierda su esencia. ¿Es imprescindible que aparezca el uso de los métodos participativos en el título?. Yo pienso que se podría eliminar y especificarlo en la hipótesis y los objetivos.</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3-05-19T12:50:20.022" idx="3">
    <p:pos x="5500" y="2260"/>
    <p:text>Sugiero se analice la hipótesis y se modifique la redacción. Pudiera ser:
La aplicación de acciones participativas para la socialización y concientización de los conceptos implicados en la huella hídrica en productores agrícolas posibilitará un adecuado uso del recurso agua.</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3-05-20T18:34:08.122" idx="4">
    <p:pos x="5590" y="685"/>
    <p:text>Sugiero que se ponga ... que permitan la toma de conciencia y socialización en productores de Mayabeque del empleo de los conceptos........</p:text>
  </p:cm>
  <p:cm authorId="1" dt="2023-05-22T09:56:13.276" idx="5">
    <p:pos x="5500" y="1990"/>
    <p:text>No me queda muy claro ese objetivo, porque yo pienso que el término Huella Hídrica tiene sus referentes teóricos o no es así?, quizás no sería mejor escribir establecer los referentes teóricos.......</p:text>
  </p:cm>
  <p:cm authorId="1" dt="2023-05-20T18:35:09.928" idx="6">
    <p:pos x="5514" y="3239"/>
    <p:text>Debe decir que permitan la toma de conciencia</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3-05-20T18:36:13.586" idx="7">
    <p:pos x="5275" y="460"/>
    <p:text>Me imagino que los Cursos se recibirán en la UNAH.</p:text>
  </p:cm>
</p:cmLst>
</file>

<file path=ppt/comments/comment5.xml><?xml version="1.0" encoding="utf-8"?>
<p:cmLst xmlns:a="http://schemas.openxmlformats.org/drawingml/2006/main" xmlns:r="http://schemas.openxmlformats.org/officeDocument/2006/relationships" xmlns:p="http://schemas.openxmlformats.org/presentationml/2006/main">
  <p:cm authorId="1" dt="2023-05-20T18:39:42.139" idx="8">
    <p:pos x="5770" y="595"/>
    <p:text>Sería bueno que se especificara cuántos productores serán encuestados y de qué municipios serán, pues eso da idea del magnitud del trabajo a realizar.</p:text>
  </p:cm>
</p:cmLst>
</file>

<file path=ppt/comments/comment6.xml><?xml version="1.0" encoding="utf-8"?>
<p:cmLst xmlns:a="http://schemas.openxmlformats.org/drawingml/2006/main" xmlns:r="http://schemas.openxmlformats.org/officeDocument/2006/relationships" xmlns:p="http://schemas.openxmlformats.org/presentationml/2006/main">
  <p:cm authorId="1" dt="2023-05-20T18:45:52.412" idx="10">
    <p:pos x="5230" y="865"/>
    <p:text>Veo esto muy apretado.</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46CB64F-4920-44BA-8626-7E75B1174702}"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ES"/>
        </a:p>
      </dgm:t>
    </dgm:pt>
    <dgm:pt modelId="{B7F71447-DD09-4C35-8B88-9DE325474EA7}">
      <dgm:prSet phldrT="[Texto]" custT="1"/>
      <dgm:spPr>
        <a:solidFill>
          <a:schemeClr val="accent3">
            <a:lumMod val="60000"/>
            <a:lumOff val="40000"/>
          </a:schemeClr>
        </a:solidFill>
        <a:ln>
          <a:solidFill>
            <a:schemeClr val="accent3">
              <a:lumMod val="50000"/>
            </a:schemeClr>
          </a:solidFill>
        </a:ln>
      </dgm:spPr>
      <dgm:t>
        <a:bodyPr/>
        <a:lstStyle/>
        <a:p>
          <a:r>
            <a:rPr lang="es-ES" sz="2000" b="1" dirty="0" smtClean="0">
              <a:solidFill>
                <a:schemeClr val="tx1"/>
              </a:solidFill>
              <a:latin typeface="Arial" panose="020B0604020202020204" pitchFamily="34" charset="0"/>
              <a:cs typeface="Arial" panose="020B0604020202020204" pitchFamily="34" charset="0"/>
            </a:rPr>
            <a:t>CUBA</a:t>
          </a:r>
          <a:endParaRPr lang="es-ES" sz="2000" b="1" dirty="0">
            <a:solidFill>
              <a:schemeClr val="tx1"/>
            </a:solidFill>
            <a:latin typeface="Arial" panose="020B0604020202020204" pitchFamily="34" charset="0"/>
            <a:cs typeface="Arial" panose="020B0604020202020204" pitchFamily="34" charset="0"/>
          </a:endParaRPr>
        </a:p>
      </dgm:t>
    </dgm:pt>
    <dgm:pt modelId="{7043F31E-B233-4F21-956D-080717CCE7BD}" cxnId="{6B9DEB7A-7FA9-436B-9633-ACCF2ADAA01B}" type="parTrans">
      <dgm:prSet/>
      <dgm:spPr/>
      <dgm:t>
        <a:bodyPr/>
        <a:lstStyle/>
        <a:p>
          <a:endParaRPr lang="es-ES"/>
        </a:p>
      </dgm:t>
    </dgm:pt>
    <dgm:pt modelId="{DEBD87DE-7A59-4A81-8D5B-EE4E7F03C196}" cxnId="{6B9DEB7A-7FA9-436B-9633-ACCF2ADAA01B}" type="sibTrans">
      <dgm:prSet/>
      <dgm:spPr>
        <a:solidFill>
          <a:schemeClr val="accent3">
            <a:lumMod val="50000"/>
          </a:schemeClr>
        </a:solidFill>
      </dgm:spPr>
      <dgm:t>
        <a:bodyPr/>
        <a:lstStyle/>
        <a:p>
          <a:endParaRPr lang="es-ES" dirty="0"/>
        </a:p>
      </dgm:t>
    </dgm:pt>
    <dgm:pt modelId="{DD2AEC8E-67C3-416E-B14D-B77711400DB4}">
      <dgm:prSet phldrT="[Texto]" custT="1"/>
      <dgm:spPr>
        <a:noFill/>
        <a:ln>
          <a:solidFill>
            <a:schemeClr val="accent3">
              <a:lumMod val="50000"/>
            </a:schemeClr>
          </a:solidFill>
        </a:ln>
      </dgm:spPr>
      <dgm:t>
        <a:bodyPr/>
        <a:lstStyle/>
        <a:p>
          <a:r>
            <a:rPr lang="es-ES" sz="2400" b="1" dirty="0" smtClean="0">
              <a:latin typeface="Arial" panose="020B0604020202020204" pitchFamily="34" charset="0"/>
              <a:cs typeface="Arial" panose="020B0604020202020204" pitchFamily="34" charset="0"/>
            </a:rPr>
            <a:t>ESCASOS</a:t>
          </a:r>
          <a:r>
            <a:rPr lang="es-ES" sz="2400" b="0" dirty="0" smtClean="0">
              <a:latin typeface="Arial" panose="020B0604020202020204" pitchFamily="34" charset="0"/>
              <a:cs typeface="Arial" panose="020B0604020202020204" pitchFamily="34" charset="0"/>
            </a:rPr>
            <a:t> estudios sobre </a:t>
          </a:r>
          <a:r>
            <a:rPr lang="es-ES" sz="2400" b="1" dirty="0" smtClean="0">
              <a:latin typeface="Arial" panose="020B0604020202020204" pitchFamily="34" charset="0"/>
              <a:cs typeface="Arial" panose="020B0604020202020204" pitchFamily="34" charset="0"/>
            </a:rPr>
            <a:t>HUELLA HÍDRICA </a:t>
          </a:r>
          <a:r>
            <a:rPr lang="es-ES" sz="2400" b="0" dirty="0" smtClean="0">
              <a:latin typeface="Arial" panose="020B0604020202020204" pitchFamily="34" charset="0"/>
              <a:cs typeface="Arial" panose="020B0604020202020204" pitchFamily="34" charset="0"/>
            </a:rPr>
            <a:t>en el Sector Agrícola</a:t>
          </a:r>
          <a:endParaRPr lang="es-ES" sz="2400" b="0" dirty="0" smtClean="0">
            <a:latin typeface="Arial" panose="020B0604020202020204" pitchFamily="34" charset="0"/>
            <a:cs typeface="Arial" panose="020B0604020202020204" pitchFamily="34" charset="0"/>
          </a:endParaRPr>
        </a:p>
      </dgm:t>
    </dgm:pt>
    <dgm:pt modelId="{23CBD0C2-302B-4E23-AA43-A7CAFD434B48}" cxnId="{93875DC3-6FE0-4ED1-8716-475CCE2A483C}" type="parTrans">
      <dgm:prSet/>
      <dgm:spPr/>
      <dgm:t>
        <a:bodyPr/>
        <a:lstStyle/>
        <a:p>
          <a:endParaRPr lang="es-ES"/>
        </a:p>
      </dgm:t>
    </dgm:pt>
    <dgm:pt modelId="{CC0F4A50-2E54-4210-A4D7-4260BA7E2A2D}" cxnId="{93875DC3-6FE0-4ED1-8716-475CCE2A483C}" type="sibTrans">
      <dgm:prSet/>
      <dgm:spPr/>
      <dgm:t>
        <a:bodyPr/>
        <a:lstStyle/>
        <a:p>
          <a:endParaRPr lang="es-ES"/>
        </a:p>
      </dgm:t>
    </dgm:pt>
    <dgm:pt modelId="{FB0DED44-5D1F-40E1-9A8B-0351C90CDCBE}">
      <dgm:prSet phldrT="[Texto]" custT="1"/>
      <dgm:spPr>
        <a:noFill/>
        <a:ln>
          <a:solidFill>
            <a:schemeClr val="accent3">
              <a:lumMod val="50000"/>
            </a:schemeClr>
          </a:solidFill>
        </a:ln>
      </dgm:spPr>
      <dgm:t>
        <a:bodyPr/>
        <a:lstStyle/>
        <a:p>
          <a:endParaRPr lang="es-ES" sz="1800" dirty="0" smtClean="0">
            <a:latin typeface="Arial" panose="020B0604020202020204" pitchFamily="34" charset="0"/>
            <a:cs typeface="Arial" panose="020B0604020202020204" pitchFamily="34" charset="0"/>
          </a:endParaRPr>
        </a:p>
      </dgm:t>
    </dgm:pt>
    <dgm:pt modelId="{30213076-BA98-43F8-B32B-A8B00027667F}" cxnId="{1AF1555F-F05C-4352-BABF-30F80369B4BA}" type="sibTrans">
      <dgm:prSet/>
      <dgm:spPr/>
      <dgm:t>
        <a:bodyPr/>
        <a:lstStyle/>
        <a:p>
          <a:endParaRPr lang="es-ES"/>
        </a:p>
      </dgm:t>
    </dgm:pt>
    <dgm:pt modelId="{430E8899-07E5-492D-87AA-6160F9DC4737}" cxnId="{1AF1555F-F05C-4352-BABF-30F80369B4BA}" type="parTrans">
      <dgm:prSet/>
      <dgm:spPr/>
      <dgm:t>
        <a:bodyPr/>
        <a:lstStyle/>
        <a:p>
          <a:endParaRPr lang="es-ES"/>
        </a:p>
      </dgm:t>
    </dgm:pt>
    <dgm:pt modelId="{06702361-910C-4A1E-B9EC-FBF246309DFC}">
      <dgm:prSet phldrT="[Texto]" custT="1"/>
      <dgm:spPr>
        <a:solidFill>
          <a:schemeClr val="accent3">
            <a:lumMod val="60000"/>
            <a:lumOff val="40000"/>
          </a:schemeClr>
        </a:solidFill>
        <a:ln>
          <a:solidFill>
            <a:schemeClr val="accent3">
              <a:lumMod val="50000"/>
            </a:schemeClr>
          </a:solidFill>
        </a:ln>
      </dgm:spPr>
      <dgm:t>
        <a:bodyPr/>
        <a:lstStyle/>
        <a:p>
          <a:r>
            <a:rPr lang="es-ES" sz="1800" b="1" dirty="0" smtClean="0">
              <a:solidFill>
                <a:schemeClr val="tx1"/>
              </a:solidFill>
              <a:latin typeface="Arial" panose="020B0604020202020204" pitchFamily="34" charset="0"/>
              <a:cs typeface="Arial" panose="020B0604020202020204" pitchFamily="34" charset="0"/>
            </a:rPr>
            <a:t>Línea de Acción</a:t>
          </a:r>
          <a:endParaRPr lang="es-ES" sz="1800" b="1" dirty="0">
            <a:solidFill>
              <a:schemeClr val="tx1"/>
            </a:solidFill>
            <a:latin typeface="Arial" panose="020B0604020202020204" pitchFamily="34" charset="0"/>
            <a:cs typeface="Arial" panose="020B0604020202020204" pitchFamily="34" charset="0"/>
          </a:endParaRPr>
        </a:p>
      </dgm:t>
    </dgm:pt>
    <dgm:pt modelId="{72EC7623-FF6A-4C51-A573-C9BCF2BF61AF}" cxnId="{6A7E2A15-B13C-4D9D-9CCD-E22EEF9F340C}" type="sibTrans">
      <dgm:prSet/>
      <dgm:spPr>
        <a:solidFill>
          <a:schemeClr val="accent3">
            <a:lumMod val="50000"/>
          </a:schemeClr>
        </a:solidFill>
      </dgm:spPr>
      <dgm:t>
        <a:bodyPr/>
        <a:lstStyle/>
        <a:p>
          <a:endParaRPr lang="es-ES" dirty="0"/>
        </a:p>
      </dgm:t>
    </dgm:pt>
    <dgm:pt modelId="{4157D06C-11A1-44CA-9329-C026117D1D5A}" cxnId="{6A7E2A15-B13C-4D9D-9CCD-E22EEF9F340C}" type="parTrans">
      <dgm:prSet/>
      <dgm:spPr/>
      <dgm:t>
        <a:bodyPr/>
        <a:lstStyle/>
        <a:p>
          <a:endParaRPr lang="es-ES"/>
        </a:p>
      </dgm:t>
    </dgm:pt>
    <dgm:pt modelId="{0170453C-9B0F-4F7B-8EA4-E87CCCE84DEE}">
      <dgm:prSet phldrT="[Texto]" custT="1"/>
      <dgm:spPr>
        <a:solidFill>
          <a:schemeClr val="accent3">
            <a:lumMod val="60000"/>
            <a:lumOff val="40000"/>
          </a:schemeClr>
        </a:solidFill>
        <a:ln>
          <a:solidFill>
            <a:schemeClr val="accent3">
              <a:lumMod val="50000"/>
            </a:schemeClr>
          </a:solidFill>
        </a:ln>
      </dgm:spPr>
      <dgm:t>
        <a:bodyPr/>
        <a:lstStyle/>
        <a:p>
          <a:r>
            <a:rPr lang="es-ES" sz="4000" b="1" dirty="0" smtClean="0">
              <a:solidFill>
                <a:schemeClr val="tx1"/>
              </a:solidFill>
            </a:rPr>
            <a:t>+</a:t>
          </a:r>
          <a:r>
            <a:rPr lang="es-ES" sz="2400" b="1" dirty="0" smtClean="0">
              <a:solidFill>
                <a:schemeClr val="tx1"/>
              </a:solidFill>
            </a:rPr>
            <a:t> productividad del agua en la agricultura y reducir la Huella Hídrica</a:t>
          </a:r>
          <a:endParaRPr lang="es-ES" sz="2400" b="1" dirty="0">
            <a:solidFill>
              <a:schemeClr val="tx1"/>
            </a:solidFill>
            <a:latin typeface="Arial" panose="020B0604020202020204" pitchFamily="34" charset="0"/>
            <a:cs typeface="Arial" panose="020B0604020202020204" pitchFamily="34" charset="0"/>
          </a:endParaRPr>
        </a:p>
      </dgm:t>
    </dgm:pt>
    <dgm:pt modelId="{94867027-513E-4681-87C0-2BA36FE8A2F1}" cxnId="{469D7072-77D5-48A1-A071-58C20B4C60D9}" type="parTrans">
      <dgm:prSet/>
      <dgm:spPr/>
      <dgm:t>
        <a:bodyPr/>
        <a:lstStyle/>
        <a:p>
          <a:endParaRPr lang="es-ES"/>
        </a:p>
      </dgm:t>
    </dgm:pt>
    <dgm:pt modelId="{F2C6612B-8B38-4898-8C90-263F660EC593}" cxnId="{469D7072-77D5-48A1-A071-58C20B4C60D9}" type="sibTrans">
      <dgm:prSet/>
      <dgm:spPr/>
      <dgm:t>
        <a:bodyPr/>
        <a:lstStyle/>
        <a:p>
          <a:endParaRPr lang="es-ES"/>
        </a:p>
      </dgm:t>
    </dgm:pt>
    <dgm:pt modelId="{D50AB18F-4CA9-4BDD-A718-004D5B485B8F}">
      <dgm:prSet custT="1"/>
      <dgm:spPr>
        <a:noFill/>
        <a:ln>
          <a:solidFill>
            <a:schemeClr val="accent3">
              <a:lumMod val="50000"/>
            </a:schemeClr>
          </a:solidFill>
        </a:ln>
      </dgm:spPr>
      <dgm:t>
        <a:bodyPr/>
        <a:lstStyle/>
        <a:p>
          <a:r>
            <a:rPr lang="es-ES" sz="2400" b="1" dirty="0" smtClean="0"/>
            <a:t>ACCIONES PARTICIPATIVAS </a:t>
          </a:r>
          <a:r>
            <a:rPr lang="es-ES" sz="2400" dirty="0" smtClean="0"/>
            <a:t>(encuestas, talleres, charlas de intercambio, entre otros)</a:t>
          </a:r>
          <a:endParaRPr lang="es-ES" sz="2400" b="0" dirty="0">
            <a:latin typeface="Arial" panose="020B0604020202020204" pitchFamily="34" charset="0"/>
            <a:cs typeface="Arial" panose="020B0604020202020204" pitchFamily="34" charset="0"/>
          </a:endParaRPr>
        </a:p>
      </dgm:t>
    </dgm:pt>
    <dgm:pt modelId="{1F9821E8-31F9-4E29-B6E8-672BF0793A2B}" cxnId="{CFE4F319-F411-46E4-9175-EFD2CED54BA2}" type="parTrans">
      <dgm:prSet/>
      <dgm:spPr/>
      <dgm:t>
        <a:bodyPr/>
        <a:lstStyle/>
        <a:p>
          <a:endParaRPr lang="es-ES"/>
        </a:p>
      </dgm:t>
    </dgm:pt>
    <dgm:pt modelId="{6F4BD686-D88D-4F4F-AA5C-F515B18369B7}" cxnId="{CFE4F319-F411-46E4-9175-EFD2CED54BA2}" type="sibTrans">
      <dgm:prSet/>
      <dgm:spPr/>
      <dgm:t>
        <a:bodyPr/>
        <a:lstStyle/>
        <a:p>
          <a:endParaRPr lang="es-ES"/>
        </a:p>
      </dgm:t>
    </dgm:pt>
    <dgm:pt modelId="{0AFFA9E1-21C6-4D1D-B637-16B37B7340FA}">
      <dgm:prSet custT="1"/>
      <dgm:spPr>
        <a:noFill/>
      </dgm:spPr>
      <dgm:t>
        <a:bodyPr/>
        <a:lstStyle/>
        <a:p>
          <a:r>
            <a:rPr lang="es-ES" sz="2400" dirty="0" smtClean="0"/>
            <a:t>concientizar</a:t>
          </a:r>
        </a:p>
      </dgm:t>
    </dgm:pt>
    <dgm:pt modelId="{81B4D17C-3602-439E-BE61-E5AEFBF391B0}" cxnId="{BB53E2ED-9F8C-483F-8F5E-223B52818249}" type="parTrans">
      <dgm:prSet/>
      <dgm:spPr/>
      <dgm:t>
        <a:bodyPr/>
        <a:lstStyle/>
        <a:p>
          <a:endParaRPr lang="es-ES"/>
        </a:p>
      </dgm:t>
    </dgm:pt>
    <dgm:pt modelId="{FE3DFAA4-7C56-49F0-95C9-2096D3D36679}" cxnId="{BB53E2ED-9F8C-483F-8F5E-223B52818249}" type="sibTrans">
      <dgm:prSet/>
      <dgm:spPr/>
      <dgm:t>
        <a:bodyPr/>
        <a:lstStyle/>
        <a:p>
          <a:endParaRPr lang="es-ES"/>
        </a:p>
      </dgm:t>
    </dgm:pt>
    <dgm:pt modelId="{C053A70C-89B8-4FB2-B808-E069E65DDB4C}">
      <dgm:prSet custT="1"/>
      <dgm:spPr>
        <a:noFill/>
      </dgm:spPr>
      <dgm:t>
        <a:bodyPr/>
        <a:lstStyle/>
        <a:p>
          <a:r>
            <a:rPr lang="es-ES" sz="2400" dirty="0" smtClean="0"/>
            <a:t>sensibilizar</a:t>
          </a:r>
        </a:p>
      </dgm:t>
    </dgm:pt>
    <dgm:pt modelId="{A9C6B412-EFF8-46FF-92CD-B35A95C021F1}" cxnId="{609BE679-53C7-461A-8978-5812ADB229A7}" type="parTrans">
      <dgm:prSet/>
      <dgm:spPr/>
      <dgm:t>
        <a:bodyPr/>
        <a:lstStyle/>
        <a:p>
          <a:endParaRPr lang="es-ES"/>
        </a:p>
      </dgm:t>
    </dgm:pt>
    <dgm:pt modelId="{8966B042-D74A-409A-8164-4245C6E4535F}" cxnId="{609BE679-53C7-461A-8978-5812ADB229A7}" type="sibTrans">
      <dgm:prSet/>
      <dgm:spPr/>
      <dgm:t>
        <a:bodyPr/>
        <a:lstStyle/>
        <a:p>
          <a:endParaRPr lang="es-ES"/>
        </a:p>
      </dgm:t>
    </dgm:pt>
    <dgm:pt modelId="{9149C31E-1F23-47CF-BC76-59AE3374E7FD}">
      <dgm:prSet custT="1"/>
      <dgm:spPr>
        <a:noFill/>
      </dgm:spPr>
      <dgm:t>
        <a:bodyPr/>
        <a:lstStyle/>
        <a:p>
          <a:r>
            <a:rPr lang="es-ES" sz="2400" dirty="0" smtClean="0"/>
            <a:t>socializar</a:t>
          </a:r>
        </a:p>
      </dgm:t>
    </dgm:pt>
    <dgm:pt modelId="{57DF4538-CC4E-4F3E-A9E4-EB3A9062BB97}" cxnId="{20985AE2-D465-4FED-8D09-8016EF9531F7}" type="parTrans">
      <dgm:prSet/>
      <dgm:spPr/>
      <dgm:t>
        <a:bodyPr/>
        <a:lstStyle/>
        <a:p>
          <a:endParaRPr lang="es-ES"/>
        </a:p>
      </dgm:t>
    </dgm:pt>
    <dgm:pt modelId="{C5D66F2A-90A9-41AC-BC0B-F74BA5FF4B19}" cxnId="{20985AE2-D465-4FED-8D09-8016EF9531F7}" type="sibTrans">
      <dgm:prSet/>
      <dgm:spPr/>
      <dgm:t>
        <a:bodyPr/>
        <a:lstStyle/>
        <a:p>
          <a:endParaRPr lang="es-ES"/>
        </a:p>
      </dgm:t>
    </dgm:pt>
    <dgm:pt modelId="{706480DC-BC9B-4DDB-92F6-2433492C1B1A}" type="pres">
      <dgm:prSet presAssocID="{E46CB64F-4920-44BA-8626-7E75B1174702}" presName="Name0" presStyleCnt="0">
        <dgm:presLayoutVars>
          <dgm:dir/>
          <dgm:animLvl val="lvl"/>
          <dgm:resizeHandles val="exact"/>
        </dgm:presLayoutVars>
      </dgm:prSet>
      <dgm:spPr/>
      <dgm:t>
        <a:bodyPr/>
        <a:lstStyle/>
        <a:p>
          <a:endParaRPr lang="es-ES"/>
        </a:p>
      </dgm:t>
    </dgm:pt>
    <dgm:pt modelId="{41D52C0E-AF06-441D-A68A-173C7AA3966D}" type="pres">
      <dgm:prSet presAssocID="{E46CB64F-4920-44BA-8626-7E75B1174702}" presName="tSp" presStyleCnt="0"/>
      <dgm:spPr/>
    </dgm:pt>
    <dgm:pt modelId="{94565A52-96CA-430D-88E1-2C9DB8D9CB83}" type="pres">
      <dgm:prSet presAssocID="{E46CB64F-4920-44BA-8626-7E75B1174702}" presName="bSp" presStyleCnt="0"/>
      <dgm:spPr/>
    </dgm:pt>
    <dgm:pt modelId="{19A6389E-F707-48EC-849D-5BCFF2A6DCCD}" type="pres">
      <dgm:prSet presAssocID="{E46CB64F-4920-44BA-8626-7E75B1174702}" presName="process" presStyleCnt="0"/>
      <dgm:spPr/>
    </dgm:pt>
    <dgm:pt modelId="{7A4FC821-575D-4FF8-8C6B-451EEE512386}" type="pres">
      <dgm:prSet presAssocID="{B7F71447-DD09-4C35-8B88-9DE325474EA7}" presName="composite1" presStyleCnt="0"/>
      <dgm:spPr/>
    </dgm:pt>
    <dgm:pt modelId="{A3737732-576C-4CB4-A82E-8DFB7BB5723E}" type="pres">
      <dgm:prSet presAssocID="{B7F71447-DD09-4C35-8B88-9DE325474EA7}" presName="dummyNode1" presStyleLbl="node1" presStyleIdx="0" presStyleCnt="3"/>
      <dgm:spPr/>
    </dgm:pt>
    <dgm:pt modelId="{9F2173BB-1BA6-4A9E-8038-FE42DA9D79E6}" type="pres">
      <dgm:prSet presAssocID="{B7F71447-DD09-4C35-8B88-9DE325474EA7}" presName="childNode1" presStyleLbl="bgAcc1" presStyleIdx="0" presStyleCnt="3" custScaleX="165989" custScaleY="212764" custLinFactNeighborX="-40953" custLinFactNeighborY="-17891">
        <dgm:presLayoutVars>
          <dgm:bulletEnabled val="1"/>
        </dgm:presLayoutVars>
      </dgm:prSet>
      <dgm:spPr/>
      <dgm:t>
        <a:bodyPr/>
        <a:lstStyle/>
        <a:p>
          <a:endParaRPr lang="es-ES"/>
        </a:p>
      </dgm:t>
    </dgm:pt>
    <dgm:pt modelId="{44A19B0A-3442-4236-9440-5AAE86C38955}" type="pres">
      <dgm:prSet presAssocID="{B7F71447-DD09-4C35-8B88-9DE325474EA7}" presName="childNode1tx" presStyleLbl="bgAcc1" presStyleIdx="0" presStyleCnt="3">
        <dgm:presLayoutVars>
          <dgm:bulletEnabled val="1"/>
        </dgm:presLayoutVars>
      </dgm:prSet>
      <dgm:spPr/>
      <dgm:t>
        <a:bodyPr/>
        <a:lstStyle/>
        <a:p>
          <a:endParaRPr lang="es-ES"/>
        </a:p>
      </dgm:t>
    </dgm:pt>
    <dgm:pt modelId="{715EADAF-DF97-4F36-9B77-4825BFE9CDE5}" type="pres">
      <dgm:prSet presAssocID="{B7F71447-DD09-4C35-8B88-9DE325474EA7}" presName="parentNode1" presStyleLbl="node1" presStyleIdx="0" presStyleCnt="3" custLinFactNeighborX="-16827" custLinFactNeighborY="73630">
        <dgm:presLayoutVars>
          <dgm:chMax val="1"/>
          <dgm:bulletEnabled val="1"/>
        </dgm:presLayoutVars>
      </dgm:prSet>
      <dgm:spPr/>
      <dgm:t>
        <a:bodyPr/>
        <a:lstStyle/>
        <a:p>
          <a:endParaRPr lang="es-ES"/>
        </a:p>
      </dgm:t>
    </dgm:pt>
    <dgm:pt modelId="{91D647C7-052B-4AF4-B2FA-87D9F0E568CB}" type="pres">
      <dgm:prSet presAssocID="{B7F71447-DD09-4C35-8B88-9DE325474EA7}" presName="connSite1" presStyleCnt="0"/>
      <dgm:spPr/>
    </dgm:pt>
    <dgm:pt modelId="{5AE88A6B-BCB9-48EE-95D6-43FF44CC89B0}" type="pres">
      <dgm:prSet presAssocID="{DEBD87DE-7A59-4A81-8D5B-EE4E7F03C196}" presName="Name9" presStyleLbl="sibTrans2D1" presStyleIdx="0" presStyleCnt="2" custAng="3679753" custFlipVert="1" custFlipHor="0" custScaleX="6641" custScaleY="14834" custLinFactNeighborX="-26862" custLinFactNeighborY="25784"/>
      <dgm:spPr/>
      <dgm:t>
        <a:bodyPr/>
        <a:lstStyle/>
        <a:p>
          <a:endParaRPr lang="es-ES"/>
        </a:p>
      </dgm:t>
    </dgm:pt>
    <dgm:pt modelId="{F46C6B1A-4287-4D61-8F44-399E9B39A719}" type="pres">
      <dgm:prSet presAssocID="{06702361-910C-4A1E-B9EC-FBF246309DFC}" presName="composite2" presStyleCnt="0"/>
      <dgm:spPr/>
    </dgm:pt>
    <dgm:pt modelId="{B58011EE-A5BC-47C6-A39E-569EC6599245}" type="pres">
      <dgm:prSet presAssocID="{06702361-910C-4A1E-B9EC-FBF246309DFC}" presName="dummyNode2" presStyleLbl="node1" presStyleIdx="0" presStyleCnt="3"/>
      <dgm:spPr/>
    </dgm:pt>
    <dgm:pt modelId="{40AE118E-3872-4571-9337-49156172355B}" type="pres">
      <dgm:prSet presAssocID="{06702361-910C-4A1E-B9EC-FBF246309DFC}" presName="childNode2" presStyleLbl="bgAcc1" presStyleIdx="1" presStyleCnt="3" custScaleX="206392" custScaleY="258890" custLinFactNeighborX="-865" custLinFactNeighborY="-27034">
        <dgm:presLayoutVars>
          <dgm:bulletEnabled val="1"/>
        </dgm:presLayoutVars>
      </dgm:prSet>
      <dgm:spPr/>
      <dgm:t>
        <a:bodyPr/>
        <a:lstStyle/>
        <a:p>
          <a:endParaRPr lang="es-ES"/>
        </a:p>
      </dgm:t>
    </dgm:pt>
    <dgm:pt modelId="{3D9DFFF7-9DE6-4288-865D-3D06F5600197}" type="pres">
      <dgm:prSet presAssocID="{06702361-910C-4A1E-B9EC-FBF246309DFC}" presName="childNode2tx" presStyleLbl="bgAcc1" presStyleIdx="1" presStyleCnt="3">
        <dgm:presLayoutVars>
          <dgm:bulletEnabled val="1"/>
        </dgm:presLayoutVars>
      </dgm:prSet>
      <dgm:spPr/>
      <dgm:t>
        <a:bodyPr/>
        <a:lstStyle/>
        <a:p>
          <a:endParaRPr lang="es-ES"/>
        </a:p>
      </dgm:t>
    </dgm:pt>
    <dgm:pt modelId="{06CB8C5E-6699-4ED5-BEB8-FA21E73473CE}" type="pres">
      <dgm:prSet presAssocID="{06702361-910C-4A1E-B9EC-FBF246309DFC}" presName="parentNode2" presStyleLbl="node1" presStyleIdx="1" presStyleCnt="3" custScaleX="164373" custScaleY="106846" custLinFactY="-100000" custLinFactNeighborX="-72362" custLinFactNeighborY="-143287">
        <dgm:presLayoutVars>
          <dgm:chMax val="0"/>
          <dgm:bulletEnabled val="1"/>
        </dgm:presLayoutVars>
      </dgm:prSet>
      <dgm:spPr/>
      <dgm:t>
        <a:bodyPr/>
        <a:lstStyle/>
        <a:p>
          <a:endParaRPr lang="es-ES"/>
        </a:p>
      </dgm:t>
    </dgm:pt>
    <dgm:pt modelId="{C4343E6E-B589-4014-B9EF-7596B70F517C}" type="pres">
      <dgm:prSet presAssocID="{06702361-910C-4A1E-B9EC-FBF246309DFC}" presName="connSite2" presStyleCnt="0"/>
      <dgm:spPr/>
    </dgm:pt>
    <dgm:pt modelId="{3542885D-77D3-4BC9-BA68-4038EED44C47}" type="pres">
      <dgm:prSet presAssocID="{72EC7623-FF6A-4C51-A573-C9BCF2BF61AF}" presName="Name18" presStyleLbl="sibTrans2D1" presStyleIdx="1" presStyleCnt="2" custAng="21203001" custFlipVert="1" custScaleX="7774" custScaleY="6558" custLinFactNeighborX="-18550" custLinFactNeighborY="-27328"/>
      <dgm:spPr/>
      <dgm:t>
        <a:bodyPr/>
        <a:lstStyle/>
        <a:p>
          <a:endParaRPr lang="es-ES"/>
        </a:p>
      </dgm:t>
    </dgm:pt>
    <dgm:pt modelId="{700C45AE-DB74-4398-B0CB-D2C72042B149}" type="pres">
      <dgm:prSet presAssocID="{0170453C-9B0F-4F7B-8EA4-E87CCCE84DEE}" presName="composite1" presStyleCnt="0"/>
      <dgm:spPr/>
    </dgm:pt>
    <dgm:pt modelId="{8B22CDD4-F5EA-4C77-9107-094DFDC27062}" type="pres">
      <dgm:prSet presAssocID="{0170453C-9B0F-4F7B-8EA4-E87CCCE84DEE}" presName="dummyNode1" presStyleLbl="node1" presStyleIdx="1" presStyleCnt="3"/>
      <dgm:spPr/>
    </dgm:pt>
    <dgm:pt modelId="{1E56F040-C2E2-4508-98E4-6CE156825849}" type="pres">
      <dgm:prSet presAssocID="{0170453C-9B0F-4F7B-8EA4-E87CCCE84DEE}" presName="childNode1" presStyleLbl="bgAcc1" presStyleIdx="2" presStyleCnt="3" custScaleX="142629" custScaleY="225593" custLinFactNeighborX="3549" custLinFactNeighborY="-35609">
        <dgm:presLayoutVars>
          <dgm:bulletEnabled val="1"/>
        </dgm:presLayoutVars>
      </dgm:prSet>
      <dgm:spPr/>
      <dgm:t>
        <a:bodyPr/>
        <a:lstStyle/>
        <a:p>
          <a:endParaRPr lang="es-ES"/>
        </a:p>
      </dgm:t>
    </dgm:pt>
    <dgm:pt modelId="{D5E43698-A4DD-4422-83F8-41CB041E633B}" type="pres">
      <dgm:prSet presAssocID="{0170453C-9B0F-4F7B-8EA4-E87CCCE84DEE}" presName="childNode1tx" presStyleLbl="bgAcc1" presStyleIdx="2" presStyleCnt="3">
        <dgm:presLayoutVars>
          <dgm:bulletEnabled val="1"/>
        </dgm:presLayoutVars>
      </dgm:prSet>
      <dgm:spPr/>
      <dgm:t>
        <a:bodyPr/>
        <a:lstStyle/>
        <a:p>
          <a:endParaRPr lang="es-ES"/>
        </a:p>
      </dgm:t>
    </dgm:pt>
    <dgm:pt modelId="{0BD57232-A49A-4EE2-A112-7EE987163D62}" type="pres">
      <dgm:prSet presAssocID="{0170453C-9B0F-4F7B-8EA4-E87CCCE84DEE}" presName="parentNode1" presStyleLbl="node1" presStyleIdx="2" presStyleCnt="3" custScaleX="167855" custScaleY="357511" custLinFactNeighborX="264" custLinFactNeighborY="23009">
        <dgm:presLayoutVars>
          <dgm:chMax val="1"/>
          <dgm:bulletEnabled val="1"/>
        </dgm:presLayoutVars>
      </dgm:prSet>
      <dgm:spPr/>
      <dgm:t>
        <a:bodyPr/>
        <a:lstStyle/>
        <a:p>
          <a:endParaRPr lang="es-ES"/>
        </a:p>
      </dgm:t>
    </dgm:pt>
    <dgm:pt modelId="{31733329-7BC5-4136-9E1F-2B9EF772990C}" type="pres">
      <dgm:prSet presAssocID="{0170453C-9B0F-4F7B-8EA4-E87CCCE84DEE}" presName="connSite1" presStyleCnt="0"/>
      <dgm:spPr/>
    </dgm:pt>
  </dgm:ptLst>
  <dgm:cxnLst>
    <dgm:cxn modelId="{45DB453D-00CE-459A-BDBE-270BB7F64F62}" type="presOf" srcId="{FB0DED44-5D1F-40E1-9A8B-0351C90CDCBE}" destId="{1E56F040-C2E2-4508-98E4-6CE156825849}" srcOrd="0" destOrd="0" presId="urn:microsoft.com/office/officeart/2005/8/layout/hProcess4"/>
    <dgm:cxn modelId="{872447E5-38FE-4984-9443-B9A587DBD049}" type="presOf" srcId="{C053A70C-89B8-4FB2-B808-E069E65DDB4C}" destId="{1E56F040-C2E2-4508-98E4-6CE156825849}" srcOrd="0" destOrd="2" presId="urn:microsoft.com/office/officeart/2005/8/layout/hProcess4"/>
    <dgm:cxn modelId="{C2B0EA57-4B99-48DC-8455-02E318BE7C13}" type="presOf" srcId="{0170453C-9B0F-4F7B-8EA4-E87CCCE84DEE}" destId="{0BD57232-A49A-4EE2-A112-7EE987163D62}" srcOrd="0" destOrd="0" presId="urn:microsoft.com/office/officeart/2005/8/layout/hProcess4"/>
    <dgm:cxn modelId="{6D846218-E509-463D-A7E2-38881F2888E3}" type="presOf" srcId="{72EC7623-FF6A-4C51-A573-C9BCF2BF61AF}" destId="{3542885D-77D3-4BC9-BA68-4038EED44C47}" srcOrd="0" destOrd="0" presId="urn:microsoft.com/office/officeart/2005/8/layout/hProcess4"/>
    <dgm:cxn modelId="{C783B68B-C242-4D42-AF30-A50924C3FB0B}" type="presOf" srcId="{D50AB18F-4CA9-4BDD-A718-004D5B485B8F}" destId="{3D9DFFF7-9DE6-4288-865D-3D06F5600197}" srcOrd="1" destOrd="0" presId="urn:microsoft.com/office/officeart/2005/8/layout/hProcess4"/>
    <dgm:cxn modelId="{8C926EF2-0BE1-4955-91AB-0293441602F6}" type="presOf" srcId="{DD2AEC8E-67C3-416E-B14D-B77711400DB4}" destId="{9F2173BB-1BA6-4A9E-8038-FE42DA9D79E6}" srcOrd="0" destOrd="0" presId="urn:microsoft.com/office/officeart/2005/8/layout/hProcess4"/>
    <dgm:cxn modelId="{BB53E2ED-9F8C-483F-8F5E-223B52818249}" srcId="{0170453C-9B0F-4F7B-8EA4-E87CCCE84DEE}" destId="{0AFFA9E1-21C6-4D1D-B637-16B37B7340FA}" srcOrd="1" destOrd="0" parTransId="{81B4D17C-3602-439E-BE61-E5AEFBF391B0}" sibTransId="{FE3DFAA4-7C56-49F0-95C9-2096D3D36679}"/>
    <dgm:cxn modelId="{93875DC3-6FE0-4ED1-8716-475CCE2A483C}" srcId="{B7F71447-DD09-4C35-8B88-9DE325474EA7}" destId="{DD2AEC8E-67C3-416E-B14D-B77711400DB4}" srcOrd="0" destOrd="0" parTransId="{23CBD0C2-302B-4E23-AA43-A7CAFD434B48}" sibTransId="{CC0F4A50-2E54-4210-A4D7-4260BA7E2A2D}"/>
    <dgm:cxn modelId="{CFE4F319-F411-46E4-9175-EFD2CED54BA2}" srcId="{06702361-910C-4A1E-B9EC-FBF246309DFC}" destId="{D50AB18F-4CA9-4BDD-A718-004D5B485B8F}" srcOrd="0" destOrd="0" parTransId="{1F9821E8-31F9-4E29-B6E8-672BF0793A2B}" sibTransId="{6F4BD686-D88D-4F4F-AA5C-F515B18369B7}"/>
    <dgm:cxn modelId="{D8503AF7-68C0-4732-B6A8-CB0E6C406F33}" type="presOf" srcId="{9149C31E-1F23-47CF-BC76-59AE3374E7FD}" destId="{1E56F040-C2E2-4508-98E4-6CE156825849}" srcOrd="0" destOrd="3" presId="urn:microsoft.com/office/officeart/2005/8/layout/hProcess4"/>
    <dgm:cxn modelId="{F3E78B7B-4D7C-4619-B838-E57E7A0213AC}" type="presOf" srcId="{E46CB64F-4920-44BA-8626-7E75B1174702}" destId="{706480DC-BC9B-4DDB-92F6-2433492C1B1A}" srcOrd="0" destOrd="0" presId="urn:microsoft.com/office/officeart/2005/8/layout/hProcess4"/>
    <dgm:cxn modelId="{90E3533D-FA02-49E0-B2FB-5F03BA2545E7}" type="presOf" srcId="{0AFFA9E1-21C6-4D1D-B637-16B37B7340FA}" destId="{1E56F040-C2E2-4508-98E4-6CE156825849}" srcOrd="0" destOrd="1" presId="urn:microsoft.com/office/officeart/2005/8/layout/hProcess4"/>
    <dgm:cxn modelId="{6B9DEB7A-7FA9-436B-9633-ACCF2ADAA01B}" srcId="{E46CB64F-4920-44BA-8626-7E75B1174702}" destId="{B7F71447-DD09-4C35-8B88-9DE325474EA7}" srcOrd="0" destOrd="0" parTransId="{7043F31E-B233-4F21-956D-080717CCE7BD}" sibTransId="{DEBD87DE-7A59-4A81-8D5B-EE4E7F03C196}"/>
    <dgm:cxn modelId="{6A7E2A15-B13C-4D9D-9CCD-E22EEF9F340C}" srcId="{E46CB64F-4920-44BA-8626-7E75B1174702}" destId="{06702361-910C-4A1E-B9EC-FBF246309DFC}" srcOrd="1" destOrd="0" parTransId="{4157D06C-11A1-44CA-9329-C026117D1D5A}" sibTransId="{72EC7623-FF6A-4C51-A573-C9BCF2BF61AF}"/>
    <dgm:cxn modelId="{B616D7DC-DADE-4904-A684-3A9B2451C9BF}" type="presOf" srcId="{DEBD87DE-7A59-4A81-8D5B-EE4E7F03C196}" destId="{5AE88A6B-BCB9-48EE-95D6-43FF44CC89B0}" srcOrd="0" destOrd="0" presId="urn:microsoft.com/office/officeart/2005/8/layout/hProcess4"/>
    <dgm:cxn modelId="{1AF1555F-F05C-4352-BABF-30F80369B4BA}" srcId="{0170453C-9B0F-4F7B-8EA4-E87CCCE84DEE}" destId="{FB0DED44-5D1F-40E1-9A8B-0351C90CDCBE}" srcOrd="0" destOrd="0" parTransId="{430E8899-07E5-492D-87AA-6160F9DC4737}" sibTransId="{30213076-BA98-43F8-B32B-A8B00027667F}"/>
    <dgm:cxn modelId="{C8B5191E-3750-4862-B5E1-59122DA35C04}" type="presOf" srcId="{C053A70C-89B8-4FB2-B808-E069E65DDB4C}" destId="{D5E43698-A4DD-4422-83F8-41CB041E633B}" srcOrd="1" destOrd="2" presId="urn:microsoft.com/office/officeart/2005/8/layout/hProcess4"/>
    <dgm:cxn modelId="{753A9175-AEA1-40F7-B49A-4C257231ED4D}" type="presOf" srcId="{FB0DED44-5D1F-40E1-9A8B-0351C90CDCBE}" destId="{D5E43698-A4DD-4422-83F8-41CB041E633B}" srcOrd="1" destOrd="0" presId="urn:microsoft.com/office/officeart/2005/8/layout/hProcess4"/>
    <dgm:cxn modelId="{83AC4311-572B-4CF9-9A96-A25D92E597C6}" type="presOf" srcId="{06702361-910C-4A1E-B9EC-FBF246309DFC}" destId="{06CB8C5E-6699-4ED5-BEB8-FA21E73473CE}" srcOrd="0" destOrd="0" presId="urn:microsoft.com/office/officeart/2005/8/layout/hProcess4"/>
    <dgm:cxn modelId="{609BE679-53C7-461A-8978-5812ADB229A7}" srcId="{0170453C-9B0F-4F7B-8EA4-E87CCCE84DEE}" destId="{C053A70C-89B8-4FB2-B808-E069E65DDB4C}" srcOrd="2" destOrd="0" parTransId="{A9C6B412-EFF8-46FF-92CD-B35A95C021F1}" sibTransId="{8966B042-D74A-409A-8164-4245C6E4535F}"/>
    <dgm:cxn modelId="{469D7072-77D5-48A1-A071-58C20B4C60D9}" srcId="{E46CB64F-4920-44BA-8626-7E75B1174702}" destId="{0170453C-9B0F-4F7B-8EA4-E87CCCE84DEE}" srcOrd="2" destOrd="0" parTransId="{94867027-513E-4681-87C0-2BA36FE8A2F1}" sibTransId="{F2C6612B-8B38-4898-8C90-263F660EC593}"/>
    <dgm:cxn modelId="{20985AE2-D465-4FED-8D09-8016EF9531F7}" srcId="{0170453C-9B0F-4F7B-8EA4-E87CCCE84DEE}" destId="{9149C31E-1F23-47CF-BC76-59AE3374E7FD}" srcOrd="3" destOrd="0" parTransId="{57DF4538-CC4E-4F3E-A9E4-EB3A9062BB97}" sibTransId="{C5D66F2A-90A9-41AC-BC0B-F74BA5FF4B19}"/>
    <dgm:cxn modelId="{53D5816D-8F04-4B97-8B8B-D99608534793}" type="presOf" srcId="{D50AB18F-4CA9-4BDD-A718-004D5B485B8F}" destId="{40AE118E-3872-4571-9337-49156172355B}" srcOrd="0" destOrd="0" presId="urn:microsoft.com/office/officeart/2005/8/layout/hProcess4"/>
    <dgm:cxn modelId="{DC6AE9DD-F61C-4B2C-9BEA-D98EAD5AF2C4}" type="presOf" srcId="{DD2AEC8E-67C3-416E-B14D-B77711400DB4}" destId="{44A19B0A-3442-4236-9440-5AAE86C38955}" srcOrd="1" destOrd="0" presId="urn:microsoft.com/office/officeart/2005/8/layout/hProcess4"/>
    <dgm:cxn modelId="{5E0C6AE4-ECD8-4912-999A-6DE0D649CB13}" type="presOf" srcId="{B7F71447-DD09-4C35-8B88-9DE325474EA7}" destId="{715EADAF-DF97-4F36-9B77-4825BFE9CDE5}" srcOrd="0" destOrd="0" presId="urn:microsoft.com/office/officeart/2005/8/layout/hProcess4"/>
    <dgm:cxn modelId="{468D5BD5-5BAD-4335-B2F8-D49D6D4CF381}" type="presOf" srcId="{0AFFA9E1-21C6-4D1D-B637-16B37B7340FA}" destId="{D5E43698-A4DD-4422-83F8-41CB041E633B}" srcOrd="1" destOrd="1" presId="urn:microsoft.com/office/officeart/2005/8/layout/hProcess4"/>
    <dgm:cxn modelId="{8CEC3062-D33A-47C6-8753-14A201C5D906}" type="presOf" srcId="{9149C31E-1F23-47CF-BC76-59AE3374E7FD}" destId="{D5E43698-A4DD-4422-83F8-41CB041E633B}" srcOrd="1" destOrd="3" presId="urn:microsoft.com/office/officeart/2005/8/layout/hProcess4"/>
    <dgm:cxn modelId="{AD7A4C31-9EE8-4660-A316-61AA8E335192}" type="presParOf" srcId="{706480DC-BC9B-4DDB-92F6-2433492C1B1A}" destId="{41D52C0E-AF06-441D-A68A-173C7AA3966D}" srcOrd="0" destOrd="0" presId="urn:microsoft.com/office/officeart/2005/8/layout/hProcess4"/>
    <dgm:cxn modelId="{5A8A5AF2-69E0-4BDC-BA77-4016D6EA3D1A}" type="presParOf" srcId="{706480DC-BC9B-4DDB-92F6-2433492C1B1A}" destId="{94565A52-96CA-430D-88E1-2C9DB8D9CB83}" srcOrd="1" destOrd="0" presId="urn:microsoft.com/office/officeart/2005/8/layout/hProcess4"/>
    <dgm:cxn modelId="{5AEC0C4E-AFC4-4361-B67F-302F5982FACF}" type="presParOf" srcId="{706480DC-BC9B-4DDB-92F6-2433492C1B1A}" destId="{19A6389E-F707-48EC-849D-5BCFF2A6DCCD}" srcOrd="2" destOrd="0" presId="urn:microsoft.com/office/officeart/2005/8/layout/hProcess4"/>
    <dgm:cxn modelId="{47B22A2A-B0B9-44B9-A616-4AE89B768341}" type="presParOf" srcId="{19A6389E-F707-48EC-849D-5BCFF2A6DCCD}" destId="{7A4FC821-575D-4FF8-8C6B-451EEE512386}" srcOrd="0" destOrd="0" presId="urn:microsoft.com/office/officeart/2005/8/layout/hProcess4"/>
    <dgm:cxn modelId="{B7899F9A-2D04-44A3-8FE4-106C81E65162}" type="presParOf" srcId="{7A4FC821-575D-4FF8-8C6B-451EEE512386}" destId="{A3737732-576C-4CB4-A82E-8DFB7BB5723E}" srcOrd="0" destOrd="0" presId="urn:microsoft.com/office/officeart/2005/8/layout/hProcess4"/>
    <dgm:cxn modelId="{D513BEC2-E758-4277-A9B7-E9C276D0AB3A}" type="presParOf" srcId="{7A4FC821-575D-4FF8-8C6B-451EEE512386}" destId="{9F2173BB-1BA6-4A9E-8038-FE42DA9D79E6}" srcOrd="1" destOrd="0" presId="urn:microsoft.com/office/officeart/2005/8/layout/hProcess4"/>
    <dgm:cxn modelId="{1A64BFE1-BB53-41A4-8C07-C9738772BFC4}" type="presParOf" srcId="{7A4FC821-575D-4FF8-8C6B-451EEE512386}" destId="{44A19B0A-3442-4236-9440-5AAE86C38955}" srcOrd="2" destOrd="0" presId="urn:microsoft.com/office/officeart/2005/8/layout/hProcess4"/>
    <dgm:cxn modelId="{99B238C5-EBA3-406C-BFC6-28590D791C05}" type="presParOf" srcId="{7A4FC821-575D-4FF8-8C6B-451EEE512386}" destId="{715EADAF-DF97-4F36-9B77-4825BFE9CDE5}" srcOrd="3" destOrd="0" presId="urn:microsoft.com/office/officeart/2005/8/layout/hProcess4"/>
    <dgm:cxn modelId="{A7A95637-838B-45BE-969C-39248627DE98}" type="presParOf" srcId="{7A4FC821-575D-4FF8-8C6B-451EEE512386}" destId="{91D647C7-052B-4AF4-B2FA-87D9F0E568CB}" srcOrd="4" destOrd="0" presId="urn:microsoft.com/office/officeart/2005/8/layout/hProcess4"/>
    <dgm:cxn modelId="{B2AA526A-34F6-439B-89C4-7056E9CCD915}" type="presParOf" srcId="{19A6389E-F707-48EC-849D-5BCFF2A6DCCD}" destId="{5AE88A6B-BCB9-48EE-95D6-43FF44CC89B0}" srcOrd="1" destOrd="0" presId="urn:microsoft.com/office/officeart/2005/8/layout/hProcess4"/>
    <dgm:cxn modelId="{8804B924-4A08-4339-A305-7DB0C2DC9BFC}" type="presParOf" srcId="{19A6389E-F707-48EC-849D-5BCFF2A6DCCD}" destId="{F46C6B1A-4287-4D61-8F44-399E9B39A719}" srcOrd="2" destOrd="0" presId="urn:microsoft.com/office/officeart/2005/8/layout/hProcess4"/>
    <dgm:cxn modelId="{ABF1E9A8-DA25-487A-8040-9051724E8B76}" type="presParOf" srcId="{F46C6B1A-4287-4D61-8F44-399E9B39A719}" destId="{B58011EE-A5BC-47C6-A39E-569EC6599245}" srcOrd="0" destOrd="0" presId="urn:microsoft.com/office/officeart/2005/8/layout/hProcess4"/>
    <dgm:cxn modelId="{DB683894-EE33-44F8-B1DE-473DA48A1EA5}" type="presParOf" srcId="{F46C6B1A-4287-4D61-8F44-399E9B39A719}" destId="{40AE118E-3872-4571-9337-49156172355B}" srcOrd="1" destOrd="0" presId="urn:microsoft.com/office/officeart/2005/8/layout/hProcess4"/>
    <dgm:cxn modelId="{9CA64DAB-35D5-4B9A-9BEF-350757E49192}" type="presParOf" srcId="{F46C6B1A-4287-4D61-8F44-399E9B39A719}" destId="{3D9DFFF7-9DE6-4288-865D-3D06F5600197}" srcOrd="2" destOrd="0" presId="urn:microsoft.com/office/officeart/2005/8/layout/hProcess4"/>
    <dgm:cxn modelId="{0A71A51C-9B6E-461E-A4A9-A28E874332ED}" type="presParOf" srcId="{F46C6B1A-4287-4D61-8F44-399E9B39A719}" destId="{06CB8C5E-6699-4ED5-BEB8-FA21E73473CE}" srcOrd="3" destOrd="0" presId="urn:microsoft.com/office/officeart/2005/8/layout/hProcess4"/>
    <dgm:cxn modelId="{4914FEBA-7947-4F1F-B671-E5AC6F243637}" type="presParOf" srcId="{F46C6B1A-4287-4D61-8F44-399E9B39A719}" destId="{C4343E6E-B589-4014-B9EF-7596B70F517C}" srcOrd="4" destOrd="0" presId="urn:microsoft.com/office/officeart/2005/8/layout/hProcess4"/>
    <dgm:cxn modelId="{314D4EE3-ADE2-4378-AEAB-1FFF0BDED74A}" type="presParOf" srcId="{19A6389E-F707-48EC-849D-5BCFF2A6DCCD}" destId="{3542885D-77D3-4BC9-BA68-4038EED44C47}" srcOrd="3" destOrd="0" presId="urn:microsoft.com/office/officeart/2005/8/layout/hProcess4"/>
    <dgm:cxn modelId="{CAEAFB48-9DFA-47A5-9BC3-9FD9EF929F20}" type="presParOf" srcId="{19A6389E-F707-48EC-849D-5BCFF2A6DCCD}" destId="{700C45AE-DB74-4398-B0CB-D2C72042B149}" srcOrd="4" destOrd="0" presId="urn:microsoft.com/office/officeart/2005/8/layout/hProcess4"/>
    <dgm:cxn modelId="{95C472A7-9621-40C0-90C9-6FFA38553405}" type="presParOf" srcId="{700C45AE-DB74-4398-B0CB-D2C72042B149}" destId="{8B22CDD4-F5EA-4C77-9107-094DFDC27062}" srcOrd="0" destOrd="0" presId="urn:microsoft.com/office/officeart/2005/8/layout/hProcess4"/>
    <dgm:cxn modelId="{DA7DD53E-598E-482A-BD16-9BA56C5D80FC}" type="presParOf" srcId="{700C45AE-DB74-4398-B0CB-D2C72042B149}" destId="{1E56F040-C2E2-4508-98E4-6CE156825849}" srcOrd="1" destOrd="0" presId="urn:microsoft.com/office/officeart/2005/8/layout/hProcess4"/>
    <dgm:cxn modelId="{56A3398D-17D3-41F6-A3EF-1BD4C4796276}" type="presParOf" srcId="{700C45AE-DB74-4398-B0CB-D2C72042B149}" destId="{D5E43698-A4DD-4422-83F8-41CB041E633B}" srcOrd="2" destOrd="0" presId="urn:microsoft.com/office/officeart/2005/8/layout/hProcess4"/>
    <dgm:cxn modelId="{57E4B08D-2A54-464F-8DAC-EFD6E7D82E90}" type="presParOf" srcId="{700C45AE-DB74-4398-B0CB-D2C72042B149}" destId="{0BD57232-A49A-4EE2-A112-7EE987163D62}" srcOrd="3" destOrd="0" presId="urn:microsoft.com/office/officeart/2005/8/layout/hProcess4"/>
    <dgm:cxn modelId="{2771B689-B34F-48A0-AA39-35D264D39631}" type="presParOf" srcId="{700C45AE-DB74-4398-B0CB-D2C72042B149}" destId="{31733329-7BC5-4136-9E1F-2B9EF772990C}" srcOrd="4" destOrd="0" presId="urn:microsoft.com/office/officeart/2005/8/layout/hProcess4"/>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60EA54-A60F-4D80-A89D-A5AD8F1E3F5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BD279787-7133-4E0C-B810-E8E21AC8A88F}">
      <dgm:prSet phldrT="[Texto]" custT="1"/>
      <dgm:spPr>
        <a:solidFill>
          <a:schemeClr val="accent3">
            <a:lumMod val="50000"/>
            <a:alpha val="44000"/>
          </a:schemeClr>
        </a:solidFill>
        <a:ln>
          <a:solidFill>
            <a:schemeClr val="accent3">
              <a:lumMod val="75000"/>
              <a:alpha val="51000"/>
            </a:schemeClr>
          </a:solidFill>
        </a:ln>
      </dgm:spPr>
      <dgm:t>
        <a:bodyPr/>
        <a:lstStyle/>
        <a:p>
          <a:r>
            <a:rPr lang="es-ES" sz="1800" b="1" dirty="0" smtClean="0">
              <a:solidFill>
                <a:schemeClr val="tx1"/>
              </a:solidFill>
              <a:latin typeface="Arial" panose="020B0604020202020204" pitchFamily="34" charset="0"/>
              <a:cs typeface="Arial" panose="020B0604020202020204" pitchFamily="34" charset="0"/>
            </a:rPr>
            <a:t>Cursos del programa de Maestría en Extensión Agraria (ISCA)</a:t>
          </a:r>
          <a:endParaRPr lang="es-ES" sz="1800" b="1" dirty="0">
            <a:solidFill>
              <a:schemeClr val="tx1"/>
            </a:solidFill>
          </a:endParaRPr>
        </a:p>
      </dgm:t>
    </dgm:pt>
    <dgm:pt modelId="{93D1D551-0FF1-464E-A708-0D106222FBC2}" cxnId="{2AD1E019-58FF-42F5-BBE1-86195DA6DCDD}" type="parTrans">
      <dgm:prSet/>
      <dgm:spPr/>
      <dgm:t>
        <a:bodyPr/>
        <a:lstStyle/>
        <a:p>
          <a:endParaRPr lang="es-ES"/>
        </a:p>
      </dgm:t>
    </dgm:pt>
    <dgm:pt modelId="{1046C3DF-79BB-4F24-8B91-8BEE7F3079D6}" cxnId="{2AD1E019-58FF-42F5-BBE1-86195DA6DCDD}" type="sibTrans">
      <dgm:prSet/>
      <dgm:spPr/>
      <dgm:t>
        <a:bodyPr/>
        <a:lstStyle/>
        <a:p>
          <a:endParaRPr lang="es-ES"/>
        </a:p>
      </dgm:t>
    </dgm:pt>
    <dgm:pt modelId="{E4035C2B-7DC4-472D-BE98-9C8245547D94}">
      <dgm:prSet phldrT="[Texto]" custT="1"/>
      <dgm:spPr>
        <a:solidFill>
          <a:schemeClr val="accent3">
            <a:lumMod val="50000"/>
            <a:alpha val="44000"/>
          </a:schemeClr>
        </a:solidFill>
        <a:ln>
          <a:solidFill>
            <a:schemeClr val="accent3">
              <a:lumMod val="75000"/>
              <a:alpha val="51000"/>
            </a:schemeClr>
          </a:solidFill>
        </a:ln>
      </dgm:spPr>
      <dgm:t>
        <a:bodyPr/>
        <a:lstStyle/>
        <a:p>
          <a:r>
            <a:rPr lang="es-ES" sz="1800" b="1" dirty="0" smtClean="0">
              <a:solidFill>
                <a:schemeClr val="tx1"/>
              </a:solidFill>
              <a:latin typeface="Arial" panose="020B0604020202020204" pitchFamily="34" charset="0"/>
              <a:cs typeface="Arial" panose="020B0604020202020204" pitchFamily="34" charset="0"/>
            </a:rPr>
            <a:t>Manejo de la bibliografía</a:t>
          </a:r>
          <a:endParaRPr lang="es-ES" sz="1800" b="1" dirty="0">
            <a:solidFill>
              <a:schemeClr val="tx1"/>
            </a:solidFill>
          </a:endParaRPr>
        </a:p>
      </dgm:t>
    </dgm:pt>
    <dgm:pt modelId="{4E78C4F2-2A95-4067-847B-EFF8F4AB4A10}" cxnId="{1360B819-249B-4BD0-B506-B4565D508224}" type="parTrans">
      <dgm:prSet/>
      <dgm:spPr/>
      <dgm:t>
        <a:bodyPr/>
        <a:lstStyle/>
        <a:p>
          <a:endParaRPr lang="es-ES"/>
        </a:p>
      </dgm:t>
    </dgm:pt>
    <dgm:pt modelId="{C5DC378B-273C-4E2D-BFF6-A763AC4C0BFE}" cxnId="{1360B819-249B-4BD0-B506-B4565D508224}" type="sibTrans">
      <dgm:prSet/>
      <dgm:spPr/>
      <dgm:t>
        <a:bodyPr/>
        <a:lstStyle/>
        <a:p>
          <a:endParaRPr lang="es-ES"/>
        </a:p>
      </dgm:t>
    </dgm:pt>
    <dgm:pt modelId="{99107A6D-B626-4B0F-B174-945488B196C6}">
      <dgm:prSet phldrT="[Texto]" custT="1"/>
      <dgm:spPr>
        <a:solidFill>
          <a:schemeClr val="accent3">
            <a:lumMod val="50000"/>
            <a:alpha val="44000"/>
          </a:schemeClr>
        </a:solidFill>
        <a:ln>
          <a:solidFill>
            <a:schemeClr val="accent3">
              <a:lumMod val="75000"/>
              <a:alpha val="51000"/>
            </a:schemeClr>
          </a:solidFill>
        </a:ln>
      </dgm:spPr>
      <dgm:t>
        <a:bodyPr/>
        <a:lstStyle/>
        <a:p>
          <a:r>
            <a:rPr lang="es-ES" sz="1800" b="1" dirty="0" smtClean="0">
              <a:solidFill>
                <a:schemeClr val="tx1"/>
              </a:solidFill>
              <a:latin typeface="Arial" panose="020B0604020202020204" pitchFamily="34" charset="0"/>
              <a:cs typeface="Arial" panose="020B0604020202020204" pitchFamily="34" charset="0"/>
            </a:rPr>
            <a:t>Presentación de trabajo en eventos científicos</a:t>
          </a:r>
        </a:p>
      </dgm:t>
    </dgm:pt>
    <dgm:pt modelId="{7AE06C11-E7C0-474D-AC1E-9981B4BD96EA}" cxnId="{C53C445F-506F-4FE6-8129-74A25CC6B464}" type="parTrans">
      <dgm:prSet/>
      <dgm:spPr/>
      <dgm:t>
        <a:bodyPr/>
        <a:lstStyle/>
        <a:p>
          <a:endParaRPr lang="es-ES"/>
        </a:p>
      </dgm:t>
    </dgm:pt>
    <dgm:pt modelId="{41E8CD3A-83D5-44B8-8041-54E683A96712}" cxnId="{C53C445F-506F-4FE6-8129-74A25CC6B464}" type="sibTrans">
      <dgm:prSet/>
      <dgm:spPr/>
      <dgm:t>
        <a:bodyPr/>
        <a:lstStyle/>
        <a:p>
          <a:endParaRPr lang="es-ES"/>
        </a:p>
      </dgm:t>
    </dgm:pt>
    <dgm:pt modelId="{98B532D3-37D5-4018-90F0-3681CAB29784}">
      <dgm:prSet phldrT="[Texto]" custT="1"/>
      <dgm:spPr>
        <a:solidFill>
          <a:schemeClr val="accent3">
            <a:lumMod val="50000"/>
            <a:alpha val="44000"/>
          </a:schemeClr>
        </a:solidFill>
        <a:ln>
          <a:solidFill>
            <a:schemeClr val="accent3">
              <a:lumMod val="75000"/>
              <a:alpha val="51000"/>
            </a:schemeClr>
          </a:solidFill>
        </a:ln>
      </dgm:spPr>
      <dgm:t>
        <a:bodyPr/>
        <a:lstStyle/>
        <a:p>
          <a:r>
            <a:rPr lang="es-ES" sz="1800" b="1" dirty="0" smtClean="0">
              <a:solidFill>
                <a:schemeClr val="tx1"/>
              </a:solidFill>
              <a:latin typeface="Arial" panose="020B0604020202020204" pitchFamily="34" charset="0"/>
              <a:cs typeface="Arial" panose="020B0604020202020204" pitchFamily="34" charset="0"/>
            </a:rPr>
            <a:t>Publicación de trabajos científicos </a:t>
          </a:r>
        </a:p>
      </dgm:t>
    </dgm:pt>
    <dgm:pt modelId="{2EC53BBD-AAF0-44DE-9DD1-3C210FF89484}" cxnId="{BCE189DC-A0A4-4BE6-AE94-B9437182BE41}" type="parTrans">
      <dgm:prSet/>
      <dgm:spPr/>
      <dgm:t>
        <a:bodyPr/>
        <a:lstStyle/>
        <a:p>
          <a:endParaRPr lang="es-ES"/>
        </a:p>
      </dgm:t>
    </dgm:pt>
    <dgm:pt modelId="{747742E8-EF23-4635-8DCD-E0E5EBAFE301}" cxnId="{BCE189DC-A0A4-4BE6-AE94-B9437182BE41}" type="sibTrans">
      <dgm:prSet/>
      <dgm:spPr/>
      <dgm:t>
        <a:bodyPr/>
        <a:lstStyle/>
        <a:p>
          <a:endParaRPr lang="es-ES"/>
        </a:p>
      </dgm:t>
    </dgm:pt>
    <dgm:pt modelId="{B8477541-EB3B-4BD1-B720-920EC1F787FC}" type="pres">
      <dgm:prSet presAssocID="{6960EA54-A60F-4D80-A89D-A5AD8F1E3F51}" presName="linear" presStyleCnt="0">
        <dgm:presLayoutVars>
          <dgm:dir/>
          <dgm:animLvl val="lvl"/>
          <dgm:resizeHandles val="exact"/>
        </dgm:presLayoutVars>
      </dgm:prSet>
      <dgm:spPr/>
    </dgm:pt>
    <dgm:pt modelId="{C854C214-BD99-4AE8-9197-EA8B3BA5A19E}" type="pres">
      <dgm:prSet presAssocID="{BD279787-7133-4E0C-B810-E8E21AC8A88F}" presName="parentLin" presStyleCnt="0"/>
      <dgm:spPr/>
    </dgm:pt>
    <dgm:pt modelId="{3CCB4794-95A3-416E-A397-DDB20E831C47}" type="pres">
      <dgm:prSet presAssocID="{BD279787-7133-4E0C-B810-E8E21AC8A88F}" presName="parentLeftMargin" presStyleLbl="node1" presStyleIdx="0" presStyleCnt="4"/>
      <dgm:spPr/>
    </dgm:pt>
    <dgm:pt modelId="{20A4A0FF-0200-41BE-9F6B-8F8E42A5734C}" type="pres">
      <dgm:prSet presAssocID="{BD279787-7133-4E0C-B810-E8E21AC8A88F}" presName="parentText" presStyleLbl="node1" presStyleIdx="0" presStyleCnt="4" custLinFactNeighborX="-10714" custLinFactNeighborY="28771">
        <dgm:presLayoutVars>
          <dgm:chMax val="0"/>
          <dgm:bulletEnabled val="1"/>
        </dgm:presLayoutVars>
      </dgm:prSet>
      <dgm:spPr/>
      <dgm:t>
        <a:bodyPr/>
        <a:lstStyle/>
        <a:p>
          <a:endParaRPr lang="es-ES"/>
        </a:p>
      </dgm:t>
    </dgm:pt>
    <dgm:pt modelId="{8BF1AA0A-B207-471D-80F4-C5235EBF1FF5}" type="pres">
      <dgm:prSet presAssocID="{BD279787-7133-4E0C-B810-E8E21AC8A88F}" presName="negativeSpace" presStyleCnt="0"/>
      <dgm:spPr/>
    </dgm:pt>
    <dgm:pt modelId="{162A8120-557C-46C3-A3E8-91958955A611}" type="pres">
      <dgm:prSet presAssocID="{BD279787-7133-4E0C-B810-E8E21AC8A88F}" presName="childText" presStyleLbl="conFgAcc1" presStyleIdx="0" presStyleCnt="4" custScaleX="80357">
        <dgm:presLayoutVars>
          <dgm:bulletEnabled val="1"/>
        </dgm:presLayoutVars>
      </dgm:prSet>
      <dgm:spPr>
        <a:solidFill>
          <a:schemeClr val="accent3">
            <a:lumMod val="60000"/>
            <a:lumOff val="40000"/>
          </a:schemeClr>
        </a:solidFill>
        <a:ln>
          <a:noFill/>
        </a:ln>
      </dgm:spPr>
    </dgm:pt>
    <dgm:pt modelId="{C37F4E25-84B3-49FA-A8D6-C29F12C884D6}" type="pres">
      <dgm:prSet presAssocID="{1046C3DF-79BB-4F24-8B91-8BEE7F3079D6}" presName="spaceBetweenRectangles" presStyleCnt="0"/>
      <dgm:spPr/>
    </dgm:pt>
    <dgm:pt modelId="{E7C5A1BF-83EE-4C68-8DA1-E276EB1CBA3A}" type="pres">
      <dgm:prSet presAssocID="{E4035C2B-7DC4-472D-BE98-9C8245547D94}" presName="parentLin" presStyleCnt="0"/>
      <dgm:spPr/>
    </dgm:pt>
    <dgm:pt modelId="{586FD177-973C-41A4-9852-4E33D1DE2A2D}" type="pres">
      <dgm:prSet presAssocID="{E4035C2B-7DC4-472D-BE98-9C8245547D94}" presName="parentLeftMargin" presStyleLbl="node1" presStyleIdx="0" presStyleCnt="4"/>
      <dgm:spPr/>
    </dgm:pt>
    <dgm:pt modelId="{28C6FA35-FD84-4100-867A-5243B50B4591}" type="pres">
      <dgm:prSet presAssocID="{E4035C2B-7DC4-472D-BE98-9C8245547D94}" presName="parentText" presStyleLbl="node1" presStyleIdx="1" presStyleCnt="4" custLinFactNeighborX="-10714" custLinFactNeighborY="28379">
        <dgm:presLayoutVars>
          <dgm:chMax val="0"/>
          <dgm:bulletEnabled val="1"/>
        </dgm:presLayoutVars>
      </dgm:prSet>
      <dgm:spPr/>
      <dgm:t>
        <a:bodyPr/>
        <a:lstStyle/>
        <a:p>
          <a:endParaRPr lang="es-ES"/>
        </a:p>
      </dgm:t>
    </dgm:pt>
    <dgm:pt modelId="{A432B7A1-B0CF-4390-AC4D-33396CF767FB}" type="pres">
      <dgm:prSet presAssocID="{E4035C2B-7DC4-472D-BE98-9C8245547D94}" presName="negativeSpace" presStyleCnt="0"/>
      <dgm:spPr/>
    </dgm:pt>
    <dgm:pt modelId="{DBCFBB82-79D0-430A-9B02-BBE13AC06911}" type="pres">
      <dgm:prSet presAssocID="{E4035C2B-7DC4-472D-BE98-9C8245547D94}" presName="childText" presStyleLbl="conFgAcc1" presStyleIdx="1" presStyleCnt="4" custScaleX="80357">
        <dgm:presLayoutVars>
          <dgm:bulletEnabled val="1"/>
        </dgm:presLayoutVars>
      </dgm:prSet>
      <dgm:spPr>
        <a:solidFill>
          <a:schemeClr val="accent3">
            <a:lumMod val="60000"/>
            <a:lumOff val="40000"/>
          </a:schemeClr>
        </a:solidFill>
        <a:ln>
          <a:noFill/>
        </a:ln>
      </dgm:spPr>
    </dgm:pt>
    <dgm:pt modelId="{F7DD8A31-4436-49A3-BC48-236FEC69FB02}" type="pres">
      <dgm:prSet presAssocID="{C5DC378B-273C-4E2D-BFF6-A763AC4C0BFE}" presName="spaceBetweenRectangles" presStyleCnt="0"/>
      <dgm:spPr/>
    </dgm:pt>
    <dgm:pt modelId="{B382A8AA-E33E-4846-B554-07D8FCF22F6F}" type="pres">
      <dgm:prSet presAssocID="{99107A6D-B626-4B0F-B174-945488B196C6}" presName="parentLin" presStyleCnt="0"/>
      <dgm:spPr/>
    </dgm:pt>
    <dgm:pt modelId="{17817766-243E-4B2B-94E4-1912DEA56EC4}" type="pres">
      <dgm:prSet presAssocID="{99107A6D-B626-4B0F-B174-945488B196C6}" presName="parentLeftMargin" presStyleLbl="node1" presStyleIdx="1" presStyleCnt="4"/>
      <dgm:spPr/>
    </dgm:pt>
    <dgm:pt modelId="{501E31DC-AADA-4082-B1AF-633039A8C9EC}" type="pres">
      <dgm:prSet presAssocID="{99107A6D-B626-4B0F-B174-945488B196C6}" presName="parentText" presStyleLbl="node1" presStyleIdx="2" presStyleCnt="4" custLinFactNeighborY="27986">
        <dgm:presLayoutVars>
          <dgm:chMax val="0"/>
          <dgm:bulletEnabled val="1"/>
        </dgm:presLayoutVars>
      </dgm:prSet>
      <dgm:spPr/>
      <dgm:t>
        <a:bodyPr/>
        <a:lstStyle/>
        <a:p>
          <a:endParaRPr lang="es-ES"/>
        </a:p>
      </dgm:t>
    </dgm:pt>
    <dgm:pt modelId="{D506E874-CA63-4F4B-8D06-35703DDE8BE4}" type="pres">
      <dgm:prSet presAssocID="{99107A6D-B626-4B0F-B174-945488B196C6}" presName="negativeSpace" presStyleCnt="0"/>
      <dgm:spPr/>
    </dgm:pt>
    <dgm:pt modelId="{89A1C659-6EE2-4A7B-AE87-F3E442333E00}" type="pres">
      <dgm:prSet presAssocID="{99107A6D-B626-4B0F-B174-945488B196C6}" presName="childText" presStyleLbl="conFgAcc1" presStyleIdx="2" presStyleCnt="4" custScaleX="80357">
        <dgm:presLayoutVars>
          <dgm:bulletEnabled val="1"/>
        </dgm:presLayoutVars>
      </dgm:prSet>
      <dgm:spPr>
        <a:solidFill>
          <a:schemeClr val="accent3">
            <a:lumMod val="60000"/>
            <a:lumOff val="40000"/>
          </a:schemeClr>
        </a:solidFill>
        <a:ln>
          <a:noFill/>
        </a:ln>
      </dgm:spPr>
    </dgm:pt>
    <dgm:pt modelId="{7D12CCFE-A1AC-422A-AD1E-E7CD32583472}" type="pres">
      <dgm:prSet presAssocID="{41E8CD3A-83D5-44B8-8041-54E683A96712}" presName="spaceBetweenRectangles" presStyleCnt="0"/>
      <dgm:spPr/>
    </dgm:pt>
    <dgm:pt modelId="{92B9FC92-ADAC-40DC-A335-008BF818F2BB}" type="pres">
      <dgm:prSet presAssocID="{98B532D3-37D5-4018-90F0-3681CAB29784}" presName="parentLin" presStyleCnt="0"/>
      <dgm:spPr/>
    </dgm:pt>
    <dgm:pt modelId="{7C83166B-D938-4F22-91E8-23D3DC227C23}" type="pres">
      <dgm:prSet presAssocID="{98B532D3-37D5-4018-90F0-3681CAB29784}" presName="parentLeftMargin" presStyleLbl="node1" presStyleIdx="2" presStyleCnt="4"/>
      <dgm:spPr/>
    </dgm:pt>
    <dgm:pt modelId="{AB6FBE96-23B8-402C-BCE0-4B02E97B7169}" type="pres">
      <dgm:prSet presAssocID="{98B532D3-37D5-4018-90F0-3681CAB29784}" presName="parentText" presStyleLbl="node1" presStyleIdx="3" presStyleCnt="4" custLinFactNeighborY="27594">
        <dgm:presLayoutVars>
          <dgm:chMax val="0"/>
          <dgm:bulletEnabled val="1"/>
        </dgm:presLayoutVars>
      </dgm:prSet>
      <dgm:spPr/>
    </dgm:pt>
    <dgm:pt modelId="{B7A979D1-FDDA-4728-8B29-FAA9A7B672B9}" type="pres">
      <dgm:prSet presAssocID="{98B532D3-37D5-4018-90F0-3681CAB29784}" presName="negativeSpace" presStyleCnt="0"/>
      <dgm:spPr/>
    </dgm:pt>
    <dgm:pt modelId="{E2EA3A0B-789E-455B-B2B5-2DB42358352D}" type="pres">
      <dgm:prSet presAssocID="{98B532D3-37D5-4018-90F0-3681CAB29784}" presName="childText" presStyleLbl="conFgAcc1" presStyleIdx="3" presStyleCnt="4" custScaleX="80358">
        <dgm:presLayoutVars>
          <dgm:bulletEnabled val="1"/>
        </dgm:presLayoutVars>
      </dgm:prSet>
      <dgm:spPr>
        <a:solidFill>
          <a:schemeClr val="accent3">
            <a:lumMod val="60000"/>
            <a:lumOff val="40000"/>
          </a:schemeClr>
        </a:solidFill>
        <a:ln>
          <a:noFill/>
        </a:ln>
      </dgm:spPr>
    </dgm:pt>
  </dgm:ptLst>
  <dgm:cxnLst>
    <dgm:cxn modelId="{668D6B32-95F7-4E1D-9642-DFEB3BD815DE}" type="presOf" srcId="{6960EA54-A60F-4D80-A89D-A5AD8F1E3F51}" destId="{B8477541-EB3B-4BD1-B720-920EC1F787FC}" srcOrd="0" destOrd="0" presId="urn:microsoft.com/office/officeart/2005/8/layout/list1"/>
    <dgm:cxn modelId="{1360B819-249B-4BD0-B506-B4565D508224}" srcId="{6960EA54-A60F-4D80-A89D-A5AD8F1E3F51}" destId="{E4035C2B-7DC4-472D-BE98-9C8245547D94}" srcOrd="1" destOrd="0" parTransId="{4E78C4F2-2A95-4067-847B-EFF8F4AB4A10}" sibTransId="{C5DC378B-273C-4E2D-BFF6-A763AC4C0BFE}"/>
    <dgm:cxn modelId="{780012F0-321C-4B47-8882-16FA6178F05D}" type="presOf" srcId="{98B532D3-37D5-4018-90F0-3681CAB29784}" destId="{AB6FBE96-23B8-402C-BCE0-4B02E97B7169}" srcOrd="1" destOrd="0" presId="urn:microsoft.com/office/officeart/2005/8/layout/list1"/>
    <dgm:cxn modelId="{C53C445F-506F-4FE6-8129-74A25CC6B464}" srcId="{6960EA54-A60F-4D80-A89D-A5AD8F1E3F51}" destId="{99107A6D-B626-4B0F-B174-945488B196C6}" srcOrd="2" destOrd="0" parTransId="{7AE06C11-E7C0-474D-AC1E-9981B4BD96EA}" sibTransId="{41E8CD3A-83D5-44B8-8041-54E683A96712}"/>
    <dgm:cxn modelId="{23938D93-7D9F-4C52-A8E7-39EE8DE337DA}" type="presOf" srcId="{BD279787-7133-4E0C-B810-E8E21AC8A88F}" destId="{3CCB4794-95A3-416E-A397-DDB20E831C47}" srcOrd="0" destOrd="0" presId="urn:microsoft.com/office/officeart/2005/8/layout/list1"/>
    <dgm:cxn modelId="{9E08488F-1CB7-48B0-A4AF-5E47C3D77807}" type="presOf" srcId="{99107A6D-B626-4B0F-B174-945488B196C6}" destId="{17817766-243E-4B2B-94E4-1912DEA56EC4}" srcOrd="0" destOrd="0" presId="urn:microsoft.com/office/officeart/2005/8/layout/list1"/>
    <dgm:cxn modelId="{20CA8400-008D-4FCD-83F1-46534B6BD1D9}" type="presOf" srcId="{99107A6D-B626-4B0F-B174-945488B196C6}" destId="{501E31DC-AADA-4082-B1AF-633039A8C9EC}" srcOrd="1" destOrd="0" presId="urn:microsoft.com/office/officeart/2005/8/layout/list1"/>
    <dgm:cxn modelId="{2AD1E019-58FF-42F5-BBE1-86195DA6DCDD}" srcId="{6960EA54-A60F-4D80-A89D-A5AD8F1E3F51}" destId="{BD279787-7133-4E0C-B810-E8E21AC8A88F}" srcOrd="0" destOrd="0" parTransId="{93D1D551-0FF1-464E-A708-0D106222FBC2}" sibTransId="{1046C3DF-79BB-4F24-8B91-8BEE7F3079D6}"/>
    <dgm:cxn modelId="{7D820195-9B1C-4977-A959-BF78F2579CC9}" type="presOf" srcId="{E4035C2B-7DC4-472D-BE98-9C8245547D94}" destId="{28C6FA35-FD84-4100-867A-5243B50B4591}" srcOrd="1" destOrd="0" presId="urn:microsoft.com/office/officeart/2005/8/layout/list1"/>
    <dgm:cxn modelId="{30F66513-C957-4A3B-92CB-11BFE7E62CFE}" type="presOf" srcId="{BD279787-7133-4E0C-B810-E8E21AC8A88F}" destId="{20A4A0FF-0200-41BE-9F6B-8F8E42A5734C}" srcOrd="1" destOrd="0" presId="urn:microsoft.com/office/officeart/2005/8/layout/list1"/>
    <dgm:cxn modelId="{E87AE5A2-0F5F-4529-84C4-8A97E759C0BF}" type="presOf" srcId="{98B532D3-37D5-4018-90F0-3681CAB29784}" destId="{7C83166B-D938-4F22-91E8-23D3DC227C23}" srcOrd="0" destOrd="0" presId="urn:microsoft.com/office/officeart/2005/8/layout/list1"/>
    <dgm:cxn modelId="{BCE189DC-A0A4-4BE6-AE94-B9437182BE41}" srcId="{6960EA54-A60F-4D80-A89D-A5AD8F1E3F51}" destId="{98B532D3-37D5-4018-90F0-3681CAB29784}" srcOrd="3" destOrd="0" parTransId="{2EC53BBD-AAF0-44DE-9DD1-3C210FF89484}" sibTransId="{747742E8-EF23-4635-8DCD-E0E5EBAFE301}"/>
    <dgm:cxn modelId="{24968943-981D-4B4C-B637-793FE87A3320}" type="presOf" srcId="{E4035C2B-7DC4-472D-BE98-9C8245547D94}" destId="{586FD177-973C-41A4-9852-4E33D1DE2A2D}" srcOrd="0" destOrd="0" presId="urn:microsoft.com/office/officeart/2005/8/layout/list1"/>
    <dgm:cxn modelId="{9AE78060-67E0-4EC9-901D-FB846CA8034B}" type="presParOf" srcId="{B8477541-EB3B-4BD1-B720-920EC1F787FC}" destId="{C854C214-BD99-4AE8-9197-EA8B3BA5A19E}" srcOrd="0" destOrd="0" presId="urn:microsoft.com/office/officeart/2005/8/layout/list1"/>
    <dgm:cxn modelId="{D2D8C2AC-DAE3-4DC2-B552-3B9922FB4A31}" type="presParOf" srcId="{C854C214-BD99-4AE8-9197-EA8B3BA5A19E}" destId="{3CCB4794-95A3-416E-A397-DDB20E831C47}" srcOrd="0" destOrd="0" presId="urn:microsoft.com/office/officeart/2005/8/layout/list1"/>
    <dgm:cxn modelId="{598F9D27-3C1C-4180-AB38-2C708F91FCED}" type="presParOf" srcId="{C854C214-BD99-4AE8-9197-EA8B3BA5A19E}" destId="{20A4A0FF-0200-41BE-9F6B-8F8E42A5734C}" srcOrd="1" destOrd="0" presId="urn:microsoft.com/office/officeart/2005/8/layout/list1"/>
    <dgm:cxn modelId="{41248AC4-D7DD-4D46-A123-A1821F0E9067}" type="presParOf" srcId="{B8477541-EB3B-4BD1-B720-920EC1F787FC}" destId="{8BF1AA0A-B207-471D-80F4-C5235EBF1FF5}" srcOrd="1" destOrd="0" presId="urn:microsoft.com/office/officeart/2005/8/layout/list1"/>
    <dgm:cxn modelId="{ECC78552-7F5D-4F46-A3A9-D1F750303312}" type="presParOf" srcId="{B8477541-EB3B-4BD1-B720-920EC1F787FC}" destId="{162A8120-557C-46C3-A3E8-91958955A611}" srcOrd="2" destOrd="0" presId="urn:microsoft.com/office/officeart/2005/8/layout/list1"/>
    <dgm:cxn modelId="{92AAEA54-23E3-4249-A539-33858B42CEE1}" type="presParOf" srcId="{B8477541-EB3B-4BD1-B720-920EC1F787FC}" destId="{C37F4E25-84B3-49FA-A8D6-C29F12C884D6}" srcOrd="3" destOrd="0" presId="urn:microsoft.com/office/officeart/2005/8/layout/list1"/>
    <dgm:cxn modelId="{69BED18D-F33B-4396-897C-746B6227CB38}" type="presParOf" srcId="{B8477541-EB3B-4BD1-B720-920EC1F787FC}" destId="{E7C5A1BF-83EE-4C68-8DA1-E276EB1CBA3A}" srcOrd="4" destOrd="0" presId="urn:microsoft.com/office/officeart/2005/8/layout/list1"/>
    <dgm:cxn modelId="{4C82F36E-18F2-4CFF-9E93-BAED1F28F83C}" type="presParOf" srcId="{E7C5A1BF-83EE-4C68-8DA1-E276EB1CBA3A}" destId="{586FD177-973C-41A4-9852-4E33D1DE2A2D}" srcOrd="0" destOrd="0" presId="urn:microsoft.com/office/officeart/2005/8/layout/list1"/>
    <dgm:cxn modelId="{4C0786FF-1FE1-4A82-A4A0-CE4627CEFD8C}" type="presParOf" srcId="{E7C5A1BF-83EE-4C68-8DA1-E276EB1CBA3A}" destId="{28C6FA35-FD84-4100-867A-5243B50B4591}" srcOrd="1" destOrd="0" presId="urn:microsoft.com/office/officeart/2005/8/layout/list1"/>
    <dgm:cxn modelId="{55BE866D-845B-4B78-84E6-7C02E98B01E5}" type="presParOf" srcId="{B8477541-EB3B-4BD1-B720-920EC1F787FC}" destId="{A432B7A1-B0CF-4390-AC4D-33396CF767FB}" srcOrd="5" destOrd="0" presId="urn:microsoft.com/office/officeart/2005/8/layout/list1"/>
    <dgm:cxn modelId="{F1CAA6EA-F5B8-4108-9B02-7CDE61B579F5}" type="presParOf" srcId="{B8477541-EB3B-4BD1-B720-920EC1F787FC}" destId="{DBCFBB82-79D0-430A-9B02-BBE13AC06911}" srcOrd="6" destOrd="0" presId="urn:microsoft.com/office/officeart/2005/8/layout/list1"/>
    <dgm:cxn modelId="{A7BA3A42-701F-4B98-9C32-F8196346D790}" type="presParOf" srcId="{B8477541-EB3B-4BD1-B720-920EC1F787FC}" destId="{F7DD8A31-4436-49A3-BC48-236FEC69FB02}" srcOrd="7" destOrd="0" presId="urn:microsoft.com/office/officeart/2005/8/layout/list1"/>
    <dgm:cxn modelId="{0A7E6E6D-A9C8-41CA-98C0-0B2AB2D11BFD}" type="presParOf" srcId="{B8477541-EB3B-4BD1-B720-920EC1F787FC}" destId="{B382A8AA-E33E-4846-B554-07D8FCF22F6F}" srcOrd="8" destOrd="0" presId="urn:microsoft.com/office/officeart/2005/8/layout/list1"/>
    <dgm:cxn modelId="{EB2DBC0C-71D0-4DBC-84FF-DFE3F565157B}" type="presParOf" srcId="{B382A8AA-E33E-4846-B554-07D8FCF22F6F}" destId="{17817766-243E-4B2B-94E4-1912DEA56EC4}" srcOrd="0" destOrd="0" presId="urn:microsoft.com/office/officeart/2005/8/layout/list1"/>
    <dgm:cxn modelId="{69178A43-92EC-429C-A2F8-0A8994065BCF}" type="presParOf" srcId="{B382A8AA-E33E-4846-B554-07D8FCF22F6F}" destId="{501E31DC-AADA-4082-B1AF-633039A8C9EC}" srcOrd="1" destOrd="0" presId="urn:microsoft.com/office/officeart/2005/8/layout/list1"/>
    <dgm:cxn modelId="{FA15141E-8C0E-48E6-987A-7D50F232C9DC}" type="presParOf" srcId="{B8477541-EB3B-4BD1-B720-920EC1F787FC}" destId="{D506E874-CA63-4F4B-8D06-35703DDE8BE4}" srcOrd="9" destOrd="0" presId="urn:microsoft.com/office/officeart/2005/8/layout/list1"/>
    <dgm:cxn modelId="{3091883C-B934-4EA4-A893-F6CBDF81934E}" type="presParOf" srcId="{B8477541-EB3B-4BD1-B720-920EC1F787FC}" destId="{89A1C659-6EE2-4A7B-AE87-F3E442333E00}" srcOrd="10" destOrd="0" presId="urn:microsoft.com/office/officeart/2005/8/layout/list1"/>
    <dgm:cxn modelId="{EB9784EB-711A-4A3E-B714-1DC9964D6D4C}" type="presParOf" srcId="{B8477541-EB3B-4BD1-B720-920EC1F787FC}" destId="{7D12CCFE-A1AC-422A-AD1E-E7CD32583472}" srcOrd="11" destOrd="0" presId="urn:microsoft.com/office/officeart/2005/8/layout/list1"/>
    <dgm:cxn modelId="{3D3F9835-3BDC-450F-B3B5-B33B210873B2}" type="presParOf" srcId="{B8477541-EB3B-4BD1-B720-920EC1F787FC}" destId="{92B9FC92-ADAC-40DC-A335-008BF818F2BB}" srcOrd="12" destOrd="0" presId="urn:microsoft.com/office/officeart/2005/8/layout/list1"/>
    <dgm:cxn modelId="{DD924A4A-9A45-477D-9FAE-5E175B6BBA51}" type="presParOf" srcId="{92B9FC92-ADAC-40DC-A335-008BF818F2BB}" destId="{7C83166B-D938-4F22-91E8-23D3DC227C23}" srcOrd="0" destOrd="0" presId="urn:microsoft.com/office/officeart/2005/8/layout/list1"/>
    <dgm:cxn modelId="{C4D735F8-7B07-41A8-BF14-6BC692182B0E}" type="presParOf" srcId="{92B9FC92-ADAC-40DC-A335-008BF818F2BB}" destId="{AB6FBE96-23B8-402C-BCE0-4B02E97B7169}" srcOrd="1" destOrd="0" presId="urn:microsoft.com/office/officeart/2005/8/layout/list1"/>
    <dgm:cxn modelId="{0F33630B-C8D3-4212-912A-8067EDDD9593}" type="presParOf" srcId="{B8477541-EB3B-4BD1-B720-920EC1F787FC}" destId="{B7A979D1-FDDA-4728-8B29-FAA9A7B672B9}" srcOrd="13" destOrd="0" presId="urn:microsoft.com/office/officeart/2005/8/layout/list1"/>
    <dgm:cxn modelId="{0EB33C71-55B7-43CF-9721-76CB86CD72F1}" type="presParOf" srcId="{B8477541-EB3B-4BD1-B720-920EC1F787FC}" destId="{E2EA3A0B-789E-455B-B2B5-2DB42358352D}" srcOrd="14" destOrd="0" presId="urn:microsoft.com/office/officeart/2005/8/layout/list1"/>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9144000" cy="5143536"/>
        <a:chOff x="0" y="0"/>
        <a:chExt cx="9144000" cy="5143536"/>
      </a:xfrm>
    </dsp:grpSpPr>
    <dsp:sp modelId="{9F2173BB-1BA6-4A9E-8038-FE42DA9D79E6}">
      <dsp:nvSpPr>
        <dsp:cNvPr id="4" name="Rectángulo redondeado 3"/>
        <dsp:cNvSpPr/>
      </dsp:nvSpPr>
      <dsp:spPr bwMode="white">
        <a:xfrm>
          <a:off x="0" y="1375471"/>
          <a:ext cx="2483228" cy="2048144"/>
        </a:xfrm>
        <a:prstGeom prst="roundRect">
          <a:avLst>
            <a:gd name="adj" fmla="val 10000"/>
          </a:avLst>
        </a:prstGeom>
        <a:noFill/>
        <a:ln>
          <a:solidFill>
            <a:schemeClr val="accent3">
              <a:lumMod val="50000"/>
            </a:schemeClr>
          </a:solidFill>
        </a:ln>
      </dsp:spPr>
      <dsp:style>
        <a:lnRef idx="2">
          <a:schemeClr val="accent1"/>
        </a:lnRef>
        <a:fillRef idx="1">
          <a:schemeClr val="lt1">
            <a:alpha val="90000"/>
          </a:schemeClr>
        </a:fillRef>
        <a:effectRef idx="0">
          <a:scrgbClr r="0" g="0" b="0"/>
        </a:effectRef>
        <a:fontRef idx="minor"/>
      </dsp:style>
      <dsp:txBody>
        <a:bodyPr lIns="45719" tIns="45719" rIns="45719" bIns="45719"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s-ES" sz="2400" b="1" dirty="0" smtClean="0">
              <a:solidFill>
                <a:schemeClr val="dk1"/>
              </a:solidFill>
              <a:latin typeface="Arial" panose="020B0604020202020204" pitchFamily="34" charset="0"/>
              <a:cs typeface="Arial" panose="020B0604020202020204" pitchFamily="34" charset="0"/>
            </a:rPr>
            <a:t>ESCASOS</a:t>
          </a:r>
          <a:r>
            <a:rPr lang="es-ES" sz="2400" b="0" dirty="0" smtClean="0">
              <a:solidFill>
                <a:schemeClr val="dk1"/>
              </a:solidFill>
              <a:latin typeface="Arial" panose="020B0604020202020204" pitchFamily="34" charset="0"/>
              <a:cs typeface="Arial" panose="020B0604020202020204" pitchFamily="34" charset="0"/>
            </a:rPr>
            <a:t> estudios sobre </a:t>
          </a:r>
          <a:r>
            <a:rPr lang="es-ES" sz="2400" b="1" dirty="0" smtClean="0">
              <a:solidFill>
                <a:schemeClr val="dk1"/>
              </a:solidFill>
              <a:latin typeface="Arial" panose="020B0604020202020204" pitchFamily="34" charset="0"/>
              <a:cs typeface="Arial" panose="020B0604020202020204" pitchFamily="34" charset="0"/>
            </a:rPr>
            <a:t>HUELLA HÍDRICA </a:t>
          </a:r>
          <a:r>
            <a:rPr lang="es-ES" sz="2400" b="0" dirty="0" smtClean="0">
              <a:solidFill>
                <a:schemeClr val="dk1"/>
              </a:solidFill>
              <a:latin typeface="Arial" panose="020B0604020202020204" pitchFamily="34" charset="0"/>
              <a:cs typeface="Arial" panose="020B0604020202020204" pitchFamily="34" charset="0"/>
            </a:rPr>
            <a:t>en el Sector Agrícola</a:t>
          </a:r>
          <a:endParaRPr lang="es-ES" sz="2400" b="0" dirty="0" smtClean="0">
            <a:solidFill>
              <a:schemeClr val="dk1"/>
            </a:solidFill>
            <a:latin typeface="Arial" panose="020B0604020202020204" pitchFamily="34" charset="0"/>
            <a:cs typeface="Arial" panose="020B0604020202020204" pitchFamily="34" charset="0"/>
          </a:endParaRPr>
        </a:p>
      </dsp:txBody>
      <dsp:txXfrm>
        <a:off x="0" y="1375471"/>
        <a:ext cx="2483228" cy="2048144"/>
      </dsp:txXfrm>
    </dsp:sp>
    <dsp:sp modelId="{5AE88A6B-BCB9-48EE-95D6-43FF44CC89B0}">
      <dsp:nvSpPr>
        <dsp:cNvPr id="6" name="Forma 5"/>
        <dsp:cNvSpPr/>
      </dsp:nvSpPr>
      <dsp:spPr bwMode="white">
        <a:xfrm rot="-3679753" flipV="1">
          <a:off x="0" y="1724987"/>
          <a:ext cx="3418549" cy="3418549"/>
        </a:xfrm>
        <a:prstGeom prst="leftCircularArrow">
          <a:avLst>
            <a:gd name="adj1" fmla="val 5000"/>
            <a:gd name="adj2" fmla="val -360000"/>
            <a:gd name="adj3" fmla="val 1112498"/>
            <a:gd name="adj4" fmla="val 8001476"/>
            <a:gd name="adj5" fmla="val 5500"/>
          </a:avLst>
        </a:prstGeom>
        <a:solidFill>
          <a:schemeClr val="accent3">
            <a:lumMod val="50000"/>
          </a:schemeClr>
        </a:solidFill>
      </dsp:spPr>
      <dsp:style>
        <a:lnRef idx="0">
          <a:schemeClr val="accent1">
            <a:tint val="60000"/>
          </a:schemeClr>
        </a:lnRef>
        <a:fillRef idx="1">
          <a:schemeClr val="accent1">
            <a:tint val="60000"/>
          </a:schemeClr>
        </a:fillRef>
        <a:effectRef idx="0">
          <a:scrgbClr r="0" g="0" b="0"/>
        </a:effectRef>
        <a:fontRef idx="minor">
          <a:schemeClr val="lt1"/>
        </a:fontRef>
      </dsp:style>
      <dsp:txXfrm rot="-3679753" flipV="1">
        <a:off x="0" y="1724987"/>
        <a:ext cx="3418549" cy="3418549"/>
      </dsp:txXfrm>
    </dsp:sp>
    <dsp:sp modelId="{715EADAF-DF97-4F36-9B77-4825BFE9CDE5}">
      <dsp:nvSpPr>
        <dsp:cNvPr id="5" name="Rectángulo redondeado 4"/>
        <dsp:cNvSpPr/>
      </dsp:nvSpPr>
      <dsp:spPr bwMode="white">
        <a:xfrm>
          <a:off x="180404" y="3803258"/>
          <a:ext cx="2207314" cy="877776"/>
        </a:xfrm>
        <a:prstGeom prst="roundRect">
          <a:avLst>
            <a:gd name="adj" fmla="val 10000"/>
          </a:avLst>
        </a:prstGeom>
        <a:solidFill>
          <a:schemeClr val="accent3">
            <a:lumMod val="60000"/>
            <a:lumOff val="40000"/>
          </a:schemeClr>
        </a:solidFill>
        <a:ln>
          <a:solidFill>
            <a:schemeClr val="accent3">
              <a:lumMod val="50000"/>
            </a:schemeClr>
          </a:solidFill>
        </a:ln>
      </dsp:spPr>
      <dsp:style>
        <a:lnRef idx="2">
          <a:schemeClr val="lt1"/>
        </a:lnRef>
        <a:fillRef idx="1">
          <a:schemeClr val="accent1"/>
        </a:fillRef>
        <a:effectRef idx="0">
          <a:scrgbClr r="0" g="0" b="0"/>
        </a:effectRef>
        <a:fontRef idx="minor">
          <a:schemeClr val="lt1"/>
        </a:fontRef>
      </dsp:style>
      <dsp:txBody>
        <a:bodyPr lIns="38100" tIns="25400" rIns="38100" bIns="254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2000" b="1" dirty="0" smtClean="0">
              <a:solidFill>
                <a:schemeClr val="tx1"/>
              </a:solidFill>
              <a:latin typeface="Arial" panose="020B0604020202020204" pitchFamily="34" charset="0"/>
              <a:cs typeface="Arial" panose="020B0604020202020204" pitchFamily="34" charset="0"/>
            </a:rPr>
            <a:t>CUBA</a:t>
          </a:r>
          <a:endParaRPr lang="es-ES" sz="2000" b="1" dirty="0">
            <a:solidFill>
              <a:schemeClr val="tx1"/>
            </a:solidFill>
            <a:latin typeface="Arial" panose="020B0604020202020204" pitchFamily="34" charset="0"/>
            <a:cs typeface="Arial" panose="020B0604020202020204" pitchFamily="34" charset="0"/>
          </a:endParaRPr>
        </a:p>
      </dsp:txBody>
      <dsp:txXfrm>
        <a:off x="180404" y="3803258"/>
        <a:ext cx="2207314" cy="877776"/>
      </dsp:txXfrm>
    </dsp:sp>
    <dsp:sp modelId="{40AE118E-3872-4571-9337-49156172355B}">
      <dsp:nvSpPr>
        <dsp:cNvPr id="8" name="Rectángulo redondeado 7"/>
        <dsp:cNvSpPr/>
      </dsp:nvSpPr>
      <dsp:spPr bwMode="white">
        <a:xfrm>
          <a:off x="3098623" y="1259547"/>
          <a:ext cx="2632222" cy="2171033"/>
        </a:xfrm>
        <a:prstGeom prst="roundRect">
          <a:avLst>
            <a:gd name="adj" fmla="val 10000"/>
          </a:avLst>
        </a:prstGeom>
        <a:noFill/>
        <a:ln>
          <a:solidFill>
            <a:schemeClr val="accent3">
              <a:lumMod val="50000"/>
            </a:schemeClr>
          </a:solidFill>
        </a:ln>
      </dsp:spPr>
      <dsp:style>
        <a:lnRef idx="2">
          <a:schemeClr val="accent1"/>
        </a:lnRef>
        <a:fillRef idx="1">
          <a:schemeClr val="lt1">
            <a:alpha val="90000"/>
          </a:schemeClr>
        </a:fillRef>
        <a:effectRef idx="0">
          <a:scrgbClr r="0" g="0" b="0"/>
        </a:effectRef>
        <a:fontRef idx="minor"/>
      </dsp:style>
      <dsp:txBody>
        <a:bodyPr lIns="45719" tIns="45719" rIns="45719" bIns="45719"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s-ES" sz="2400" b="1" dirty="0" smtClean="0">
              <a:solidFill>
                <a:schemeClr val="dk1"/>
              </a:solidFill>
            </a:rPr>
            <a:t>ACCIONES PARTICIPATIVAS </a:t>
          </a:r>
          <a:r>
            <a:rPr lang="es-ES" sz="2400" dirty="0" smtClean="0">
              <a:solidFill>
                <a:schemeClr val="dk1"/>
              </a:solidFill>
            </a:rPr>
            <a:t>(encuestas, talleres, charlas de intercambio, entre otros)</a:t>
          </a:r>
          <a:endParaRPr lang="es-ES" sz="2400" b="0" dirty="0">
            <a:solidFill>
              <a:schemeClr val="dk1"/>
            </a:solidFill>
            <a:latin typeface="Arial" panose="020B0604020202020204" pitchFamily="34" charset="0"/>
            <a:cs typeface="Arial" panose="020B0604020202020204" pitchFamily="34" charset="0"/>
          </a:endParaRPr>
        </a:p>
      </dsp:txBody>
      <dsp:txXfrm>
        <a:off x="3098623" y="1259547"/>
        <a:ext cx="2632222" cy="2171033"/>
      </dsp:txXfrm>
    </dsp:sp>
    <dsp:sp modelId="{3542885D-77D3-4BC9-BA68-4038EED44C47}">
      <dsp:nvSpPr>
        <dsp:cNvPr id="10" name="Flecha circular 9"/>
        <dsp:cNvSpPr/>
      </dsp:nvSpPr>
      <dsp:spPr bwMode="white">
        <a:xfrm rot="-21203001" flipV="1">
          <a:off x="2548837" y="0"/>
          <a:ext cx="4693177" cy="4693177"/>
        </a:xfrm>
        <a:prstGeom prst="circularArrow">
          <a:avLst>
            <a:gd name="adj1" fmla="val 5000"/>
            <a:gd name="adj2" fmla="val 360000"/>
            <a:gd name="adj3" fmla="val 20204680"/>
            <a:gd name="adj4" fmla="val 13315701"/>
            <a:gd name="adj5" fmla="val 5500"/>
          </a:avLst>
        </a:prstGeom>
        <a:solidFill>
          <a:schemeClr val="accent3">
            <a:lumMod val="50000"/>
          </a:schemeClr>
        </a:solidFill>
      </dsp:spPr>
      <dsp:style>
        <a:lnRef idx="0">
          <a:schemeClr val="accent1">
            <a:tint val="60000"/>
          </a:schemeClr>
        </a:lnRef>
        <a:fillRef idx="1">
          <a:schemeClr val="accent1">
            <a:tint val="60000"/>
          </a:schemeClr>
        </a:fillRef>
        <a:effectRef idx="0">
          <a:scrgbClr r="0" g="0" b="0"/>
        </a:effectRef>
        <a:fontRef idx="minor">
          <a:schemeClr val="lt1"/>
        </a:fontRef>
      </dsp:style>
      <dsp:txXfrm rot="-21203001" flipV="1">
        <a:off x="2548837" y="0"/>
        <a:ext cx="4693177" cy="4693177"/>
      </dsp:txXfrm>
    </dsp:sp>
    <dsp:sp modelId="{06CB8C5E-6699-4ED5-BEB8-FA21E73473CE}">
      <dsp:nvSpPr>
        <dsp:cNvPr id="9" name="Rectángulo redondeado 8"/>
        <dsp:cNvSpPr/>
      </dsp:nvSpPr>
      <dsp:spPr bwMode="white">
        <a:xfrm>
          <a:off x="2664562" y="0"/>
          <a:ext cx="2339753" cy="930443"/>
        </a:xfrm>
        <a:prstGeom prst="roundRect">
          <a:avLst>
            <a:gd name="adj" fmla="val 10000"/>
          </a:avLst>
        </a:prstGeom>
        <a:solidFill>
          <a:schemeClr val="accent3">
            <a:lumMod val="60000"/>
            <a:lumOff val="40000"/>
          </a:schemeClr>
        </a:solidFill>
        <a:ln>
          <a:solidFill>
            <a:schemeClr val="accent3">
              <a:lumMod val="50000"/>
            </a:schemeClr>
          </a:solidFill>
        </a:ln>
      </dsp:spPr>
      <dsp:style>
        <a:lnRef idx="2">
          <a:schemeClr val="lt1"/>
        </a:lnRef>
        <a:fillRef idx="1">
          <a:schemeClr val="accent1"/>
        </a:fillRef>
        <a:effectRef idx="0">
          <a:scrgbClr r="0" g="0" b="0"/>
        </a:effectRef>
        <a:fontRef idx="minor">
          <a:schemeClr val="lt1"/>
        </a:fontRef>
      </dsp:style>
      <dsp:txBody>
        <a:bodyPr lIns="34290" tIns="22860" rIns="3429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1800" b="1" dirty="0" smtClean="0">
              <a:solidFill>
                <a:schemeClr val="tx1"/>
              </a:solidFill>
              <a:latin typeface="Arial" panose="020B0604020202020204" pitchFamily="34" charset="0"/>
              <a:cs typeface="Arial" panose="020B0604020202020204" pitchFamily="34" charset="0"/>
            </a:rPr>
            <a:t>Línea de Acción</a:t>
          </a:r>
          <a:endParaRPr lang="es-ES" sz="1800" b="1" dirty="0">
            <a:solidFill>
              <a:schemeClr val="tx1"/>
            </a:solidFill>
            <a:latin typeface="Arial" panose="020B0604020202020204" pitchFamily="34" charset="0"/>
            <a:cs typeface="Arial" panose="020B0604020202020204" pitchFamily="34" charset="0"/>
          </a:endParaRPr>
        </a:p>
      </dsp:txBody>
      <dsp:txXfrm>
        <a:off x="2664562" y="0"/>
        <a:ext cx="2339753" cy="930443"/>
      </dsp:txXfrm>
    </dsp:sp>
    <dsp:sp modelId="{1E56F040-C2E2-4508-98E4-6CE156825849}">
      <dsp:nvSpPr>
        <dsp:cNvPr id="12" name="Rectángulo redondeado 11"/>
        <dsp:cNvSpPr/>
      </dsp:nvSpPr>
      <dsp:spPr bwMode="white">
        <a:xfrm>
          <a:off x="6446647" y="1224404"/>
          <a:ext cx="2483228" cy="2048144"/>
        </a:xfrm>
        <a:prstGeom prst="roundRect">
          <a:avLst>
            <a:gd name="adj" fmla="val 10000"/>
          </a:avLst>
        </a:prstGeom>
        <a:noFill/>
        <a:ln>
          <a:solidFill>
            <a:schemeClr val="accent3">
              <a:lumMod val="50000"/>
            </a:schemeClr>
          </a:solidFill>
        </a:ln>
      </dsp:spPr>
      <dsp:style>
        <a:lnRef idx="2">
          <a:schemeClr val="accent1"/>
        </a:lnRef>
        <a:fillRef idx="1">
          <a:schemeClr val="lt1">
            <a:alpha val="90000"/>
          </a:schemeClr>
        </a:fillRef>
        <a:effectRef idx="0">
          <a:scrgbClr r="0" g="0" b="0"/>
        </a:effectRef>
        <a:fontRef idx="minor"/>
      </dsp:style>
      <dsp:txBody>
        <a:bodyPr lIns="34290" tIns="34290" rIns="34290" bIns="3429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endParaRPr lang="es-ES" sz="1800" dirty="0" smtClean="0">
            <a:solidFill>
              <a:schemeClr val="dk1"/>
            </a:solidFill>
            <a:latin typeface="Arial" panose="020B0604020202020204" pitchFamily="34" charset="0"/>
            <a:cs typeface="Arial" panose="020B0604020202020204" pitchFamily="34" charset="0"/>
          </a:endParaRPr>
        </a:p>
        <a:p>
          <a:pPr marL="228600" lvl="1" indent="-228600">
            <a:lnSpc>
              <a:spcPct val="100000"/>
            </a:lnSpc>
            <a:spcBef>
              <a:spcPct val="0"/>
            </a:spcBef>
            <a:spcAft>
              <a:spcPct val="15000"/>
            </a:spcAft>
            <a:buChar char="•"/>
          </a:pPr>
          <a:r>
            <a:rPr lang="es-ES" sz="2400" dirty="0" smtClean="0">
              <a:solidFill>
                <a:schemeClr val="dk1"/>
              </a:solidFill>
            </a:rPr>
            <a:t>concientizar</a:t>
          </a:r>
          <a:endParaRPr lang="es-ES" sz="2400" dirty="0" smtClean="0">
            <a:solidFill>
              <a:schemeClr val="dk1"/>
            </a:solidFill>
          </a:endParaRPr>
        </a:p>
        <a:p>
          <a:pPr marL="228600" lvl="1" indent="-228600">
            <a:lnSpc>
              <a:spcPct val="100000"/>
            </a:lnSpc>
            <a:spcBef>
              <a:spcPct val="0"/>
            </a:spcBef>
            <a:spcAft>
              <a:spcPct val="15000"/>
            </a:spcAft>
            <a:buChar char="•"/>
          </a:pPr>
          <a:r>
            <a:rPr lang="es-ES" sz="2400" dirty="0" smtClean="0">
              <a:solidFill>
                <a:schemeClr val="dk1"/>
              </a:solidFill>
            </a:rPr>
            <a:t>sensibilizar</a:t>
          </a:r>
          <a:endParaRPr lang="es-ES" sz="2400" dirty="0" smtClean="0">
            <a:solidFill>
              <a:schemeClr val="dk1"/>
            </a:solidFill>
          </a:endParaRPr>
        </a:p>
        <a:p>
          <a:pPr marL="228600" lvl="1" indent="-228600">
            <a:lnSpc>
              <a:spcPct val="100000"/>
            </a:lnSpc>
            <a:spcBef>
              <a:spcPct val="0"/>
            </a:spcBef>
            <a:spcAft>
              <a:spcPct val="15000"/>
            </a:spcAft>
            <a:buChar char="•"/>
          </a:pPr>
          <a:r>
            <a:rPr lang="es-ES" sz="2400" dirty="0" smtClean="0">
              <a:solidFill>
                <a:schemeClr val="dk1"/>
              </a:solidFill>
            </a:rPr>
            <a:t>socializar</a:t>
          </a:r>
          <a:endParaRPr>
            <a:solidFill>
              <a:schemeClr val="dk1"/>
            </a:solidFill>
          </a:endParaRPr>
        </a:p>
      </dsp:txBody>
      <dsp:txXfrm>
        <a:off x="6446647" y="1224404"/>
        <a:ext cx="2483228" cy="2048144"/>
      </dsp:txXfrm>
    </dsp:sp>
    <dsp:sp modelId="{0BD57232-A49A-4EE2-A112-7EE987163D62}">
      <dsp:nvSpPr>
        <dsp:cNvPr id="13" name="Rectángulo redondeado 12"/>
        <dsp:cNvSpPr/>
      </dsp:nvSpPr>
      <dsp:spPr bwMode="white">
        <a:xfrm>
          <a:off x="6936686" y="3213445"/>
          <a:ext cx="2207314" cy="877776"/>
        </a:xfrm>
        <a:prstGeom prst="roundRect">
          <a:avLst>
            <a:gd name="adj" fmla="val 10000"/>
          </a:avLst>
        </a:prstGeom>
        <a:solidFill>
          <a:schemeClr val="accent3">
            <a:lumMod val="60000"/>
            <a:lumOff val="40000"/>
          </a:schemeClr>
        </a:solidFill>
        <a:ln>
          <a:solidFill>
            <a:schemeClr val="accent3">
              <a:lumMod val="50000"/>
            </a:schemeClr>
          </a:solidFill>
        </a:ln>
      </dsp:spPr>
      <dsp:style>
        <a:lnRef idx="2">
          <a:schemeClr val="lt1"/>
        </a:lnRef>
        <a:fillRef idx="1">
          <a:schemeClr val="accent1"/>
        </a:fillRef>
        <a:effectRef idx="0">
          <a:scrgbClr r="0" g="0" b="0"/>
        </a:effectRef>
        <a:fontRef idx="minor">
          <a:schemeClr val="lt1"/>
        </a:fontRef>
      </dsp:style>
      <dsp:txBody>
        <a:bodyPr lIns="76200" tIns="50800" rIns="76200" bIns="508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s-ES" sz="4000" b="1" dirty="0" smtClean="0">
              <a:solidFill>
                <a:schemeClr val="tx1"/>
              </a:solidFill>
            </a:rPr>
            <a:t>+</a:t>
          </a:r>
          <a:r>
            <a:rPr lang="es-ES" sz="2400" b="1" dirty="0" smtClean="0">
              <a:solidFill>
                <a:schemeClr val="tx1"/>
              </a:solidFill>
            </a:rPr>
            <a:t> productividad del agua en la agricultura y reducir la Huella Hídrica</a:t>
          </a:r>
          <a:endParaRPr lang="es-ES" sz="2400" b="1" dirty="0">
            <a:solidFill>
              <a:schemeClr val="tx1"/>
            </a:solidFill>
            <a:latin typeface="Arial" panose="020B0604020202020204" pitchFamily="34" charset="0"/>
            <a:cs typeface="Arial" panose="020B0604020202020204" pitchFamily="34" charset="0"/>
          </a:endParaRPr>
        </a:p>
      </dsp:txBody>
      <dsp:txXfrm>
        <a:off x="6936686" y="3213445"/>
        <a:ext cx="2207314" cy="877776"/>
      </dsp:txXfrm>
    </dsp:sp>
    <dsp:sp modelId="{A3737732-576C-4CB4-A82E-8DFB7BB5723E}">
      <dsp:nvSpPr>
        <dsp:cNvPr id="3" name="Rectángulo 2" hidden="1"/>
        <dsp:cNvSpPr/>
      </dsp:nvSpPr>
      <dsp:spPr>
        <a:xfrm>
          <a:off x="0" y="1108808"/>
          <a:ext cx="2759142" cy="2925920"/>
        </a:xfrm>
        <a:prstGeom prst="rect">
          <a:avLst/>
        </a:prstGeom>
      </dsp:spPr>
      <dsp:txXfrm>
        <a:off x="0" y="1108808"/>
        <a:ext cx="2759142" cy="2925920"/>
      </dsp:txXfrm>
    </dsp:sp>
    <dsp:sp modelId="{B58011EE-A5BC-47C6-A39E-569EC6599245}">
      <dsp:nvSpPr>
        <dsp:cNvPr id="7" name="Rectángulo 6" hidden="1"/>
        <dsp:cNvSpPr/>
      </dsp:nvSpPr>
      <dsp:spPr>
        <a:xfrm>
          <a:off x="3109655" y="1021030"/>
          <a:ext cx="2924691" cy="3101475"/>
        </a:xfrm>
        <a:prstGeom prst="rect">
          <a:avLst/>
        </a:prstGeom>
      </dsp:spPr>
      <dsp:txXfrm>
        <a:off x="3109655" y="1021030"/>
        <a:ext cx="2924691" cy="3101475"/>
      </dsp:txXfrm>
    </dsp:sp>
    <dsp:sp modelId="{8B22CDD4-F5EA-4C77-9107-094DFDC27062}">
      <dsp:nvSpPr>
        <dsp:cNvPr id="11" name="Rectángulo 10" hidden="1"/>
        <dsp:cNvSpPr/>
      </dsp:nvSpPr>
      <dsp:spPr>
        <a:xfrm>
          <a:off x="6384858" y="1108808"/>
          <a:ext cx="2759142" cy="2925920"/>
        </a:xfrm>
        <a:prstGeom prst="rect">
          <a:avLst/>
        </a:prstGeom>
      </dsp:spPr>
      <dsp:txXfrm>
        <a:off x="6384858" y="1108808"/>
        <a:ext cx="2759142" cy="2925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upo 1"/>
      <dsp:cNvGrpSpPr/>
    </dsp:nvGrpSpPr>
    <dsp:grpSpPr>
      <a:xfrm>
        <a:off x="0" y="0"/>
        <a:ext cx="8001056" cy="5429288"/>
        <a:chOff x="0" y="0"/>
        <a:chExt cx="8001056" cy="5429288"/>
      </a:xfrm>
    </dsp:grpSpPr>
    <dsp:sp modelId="{162A8120-557C-46C3-A3E8-91958955A611}">
      <dsp:nvSpPr>
        <dsp:cNvPr id="5" name="Rectángulo 4"/>
        <dsp:cNvSpPr/>
      </dsp:nvSpPr>
      <dsp:spPr bwMode="white">
        <a:xfrm>
          <a:off x="0" y="516844"/>
          <a:ext cx="6429409" cy="756000"/>
        </a:xfrm>
        <a:prstGeom prst="rect">
          <a:avLst/>
        </a:prstGeom>
        <a:solidFill>
          <a:schemeClr val="accent3">
            <a:lumMod val="60000"/>
            <a:lumOff val="40000"/>
          </a:schemeClr>
        </a:solidFill>
        <a:ln>
          <a:noFill/>
        </a:ln>
      </dsp:spPr>
      <dsp:style>
        <a:lnRef idx="2">
          <a:schemeClr val="accent1"/>
        </a:lnRef>
        <a:fillRef idx="1">
          <a:schemeClr val="lt1">
            <a:alpha val="90000"/>
          </a:schemeClr>
        </a:fillRef>
        <a:effectRef idx="0">
          <a:scrgbClr r="0" g="0" b="0"/>
        </a:effectRef>
        <a:fontRef idx="minor"/>
      </dsp:style>
      <dsp:txBody>
        <a:bodyPr lIns="620970" tIns="624840" rIns="620970" bIns="213360" anchor="t"/>
        <a:lstStyle>
          <a:lvl1pPr algn="l">
            <a:defRPr sz="3000"/>
          </a:lvl1pPr>
          <a:lvl2pPr marL="285750" indent="-285750" algn="l">
            <a:defRPr sz="3000"/>
          </a:lvl2pPr>
          <a:lvl3pPr marL="571500" indent="-285750" algn="l">
            <a:defRPr sz="3000"/>
          </a:lvl3pPr>
          <a:lvl4pPr marL="857250" indent="-285750" algn="l">
            <a:defRPr sz="3000"/>
          </a:lvl4pPr>
          <a:lvl5pPr marL="1143000" indent="-285750" algn="l">
            <a:defRPr sz="3000"/>
          </a:lvl5pPr>
          <a:lvl6pPr marL="1428750" indent="-285750" algn="l">
            <a:defRPr sz="3000"/>
          </a:lvl6pPr>
          <a:lvl7pPr marL="1714500" indent="-285750" algn="l">
            <a:defRPr sz="3000"/>
          </a:lvl7pPr>
          <a:lvl8pPr marL="2000250" indent="-285750" algn="l">
            <a:defRPr sz="3000"/>
          </a:lvl8pPr>
          <a:lvl9pPr marL="2286000" indent="-285750" algn="l">
            <a:defRPr sz="3000"/>
          </a:lvl9pPr>
        </a:lstStyle>
        <a:p>
          <a:endParaRPr>
            <a:solidFill>
              <a:schemeClr val="dk1"/>
            </a:solidFill>
          </a:endParaRPr>
        </a:p>
      </dsp:txBody>
      <dsp:txXfrm>
        <a:off x="0" y="516844"/>
        <a:ext cx="6429409" cy="756000"/>
      </dsp:txXfrm>
    </dsp:sp>
    <dsp:sp modelId="{20A4A0FF-0200-41BE-9F6B-8F8E42A5734C}">
      <dsp:nvSpPr>
        <dsp:cNvPr id="4" name="Rectángulo redondeado 3"/>
        <dsp:cNvSpPr/>
      </dsp:nvSpPr>
      <dsp:spPr bwMode="white">
        <a:xfrm>
          <a:off x="357191" y="328840"/>
          <a:ext cx="5600739" cy="885600"/>
        </a:xfrm>
        <a:prstGeom prst="roundRect">
          <a:avLst/>
        </a:prstGeom>
        <a:solidFill>
          <a:schemeClr val="accent3">
            <a:lumMod val="50000"/>
            <a:alpha val="44000"/>
          </a:schemeClr>
        </a:solidFill>
        <a:ln>
          <a:solidFill>
            <a:schemeClr val="accent3">
              <a:lumMod val="75000"/>
              <a:alpha val="51000"/>
            </a:schemeClr>
          </a:solidFill>
        </a:ln>
      </dsp:spPr>
      <dsp:style>
        <a:lnRef idx="2">
          <a:schemeClr val="lt1"/>
        </a:lnRef>
        <a:fillRef idx="1">
          <a:schemeClr val="accent1"/>
        </a:fillRef>
        <a:effectRef idx="0">
          <a:scrgbClr r="0" g="0" b="0"/>
        </a:effectRef>
        <a:fontRef idx="minor">
          <a:schemeClr val="lt1"/>
        </a:fontRef>
      </dsp:style>
      <dsp:txBody>
        <a:bodyPr lIns="211694" tIns="0" rIns="211694" bIns="0" anchor="ctr"/>
        <a:lstStyle>
          <a:lvl1pPr algn="l">
            <a:defRPr sz="30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0">
            <a:lnSpc>
              <a:spcPct val="100000"/>
            </a:lnSpc>
            <a:spcBef>
              <a:spcPct val="0"/>
            </a:spcBef>
            <a:spcAft>
              <a:spcPct val="35000"/>
            </a:spcAft>
          </a:pPr>
          <a:r>
            <a:rPr lang="es-ES" sz="1800" b="1" dirty="0" smtClean="0">
              <a:solidFill>
                <a:schemeClr val="tx1"/>
              </a:solidFill>
              <a:latin typeface="Arial" panose="020B0604020202020204" pitchFamily="34" charset="0"/>
              <a:cs typeface="Arial" panose="020B0604020202020204" pitchFamily="34" charset="0"/>
            </a:rPr>
            <a:t>Cursos del programa de Maestría en Extensión Agraria (ISCA)</a:t>
          </a:r>
          <a:endParaRPr lang="es-ES" sz="1800" b="1" dirty="0">
            <a:solidFill>
              <a:schemeClr val="tx1"/>
            </a:solidFill>
          </a:endParaRPr>
        </a:p>
      </dsp:txBody>
      <dsp:txXfrm>
        <a:off x="357191" y="328840"/>
        <a:ext cx="5600739" cy="885600"/>
      </dsp:txXfrm>
    </dsp:sp>
    <dsp:sp modelId="{DBCFBB82-79D0-430A-9B02-BBE13AC06911}">
      <dsp:nvSpPr>
        <dsp:cNvPr id="8" name="Rectángulo 7"/>
        <dsp:cNvSpPr/>
      </dsp:nvSpPr>
      <dsp:spPr bwMode="white">
        <a:xfrm>
          <a:off x="0" y="1877644"/>
          <a:ext cx="6429409" cy="756000"/>
        </a:xfrm>
        <a:prstGeom prst="rect">
          <a:avLst/>
        </a:prstGeom>
        <a:solidFill>
          <a:schemeClr val="accent3">
            <a:lumMod val="60000"/>
            <a:lumOff val="40000"/>
          </a:schemeClr>
        </a:solidFill>
        <a:ln>
          <a:noFill/>
        </a:ln>
      </dsp:spPr>
      <dsp:style>
        <a:lnRef idx="2">
          <a:schemeClr val="accent1"/>
        </a:lnRef>
        <a:fillRef idx="1">
          <a:schemeClr val="lt1">
            <a:alpha val="90000"/>
          </a:schemeClr>
        </a:fillRef>
        <a:effectRef idx="0">
          <a:scrgbClr r="0" g="0" b="0"/>
        </a:effectRef>
        <a:fontRef idx="minor"/>
      </dsp:style>
      <dsp:txBody>
        <a:bodyPr lIns="620970" tIns="624840" rIns="620970" bIns="213360" anchor="t"/>
        <a:lstStyle>
          <a:lvl1pPr algn="l">
            <a:defRPr sz="3000"/>
          </a:lvl1pPr>
          <a:lvl2pPr marL="285750" indent="-285750" algn="l">
            <a:defRPr sz="3000"/>
          </a:lvl2pPr>
          <a:lvl3pPr marL="571500" indent="-285750" algn="l">
            <a:defRPr sz="3000"/>
          </a:lvl3pPr>
          <a:lvl4pPr marL="857250" indent="-285750" algn="l">
            <a:defRPr sz="3000"/>
          </a:lvl4pPr>
          <a:lvl5pPr marL="1143000" indent="-285750" algn="l">
            <a:defRPr sz="3000"/>
          </a:lvl5pPr>
          <a:lvl6pPr marL="1428750" indent="-285750" algn="l">
            <a:defRPr sz="3000"/>
          </a:lvl6pPr>
          <a:lvl7pPr marL="1714500" indent="-285750" algn="l">
            <a:defRPr sz="3000"/>
          </a:lvl7pPr>
          <a:lvl8pPr marL="2000250" indent="-285750" algn="l">
            <a:defRPr sz="3000"/>
          </a:lvl8pPr>
          <a:lvl9pPr marL="2286000" indent="-285750" algn="l">
            <a:defRPr sz="3000"/>
          </a:lvl9pPr>
        </a:lstStyle>
        <a:p>
          <a:endParaRPr>
            <a:solidFill>
              <a:schemeClr val="dk1"/>
            </a:solidFill>
          </a:endParaRPr>
        </a:p>
      </dsp:txBody>
      <dsp:txXfrm>
        <a:off x="0" y="1877644"/>
        <a:ext cx="6429409" cy="756000"/>
      </dsp:txXfrm>
    </dsp:sp>
    <dsp:sp modelId="{28C6FA35-FD84-4100-867A-5243B50B4591}">
      <dsp:nvSpPr>
        <dsp:cNvPr id="7" name="Rectángulo redondeado 6"/>
        <dsp:cNvSpPr/>
      </dsp:nvSpPr>
      <dsp:spPr bwMode="white">
        <a:xfrm>
          <a:off x="357191" y="1686168"/>
          <a:ext cx="5600739" cy="885600"/>
        </a:xfrm>
        <a:prstGeom prst="roundRect">
          <a:avLst/>
        </a:prstGeom>
        <a:solidFill>
          <a:schemeClr val="accent3">
            <a:lumMod val="50000"/>
            <a:alpha val="44000"/>
          </a:schemeClr>
        </a:solidFill>
        <a:ln>
          <a:solidFill>
            <a:schemeClr val="accent3">
              <a:lumMod val="75000"/>
              <a:alpha val="51000"/>
            </a:schemeClr>
          </a:solidFill>
        </a:ln>
      </dsp:spPr>
      <dsp:style>
        <a:lnRef idx="2">
          <a:schemeClr val="lt1"/>
        </a:lnRef>
        <a:fillRef idx="1">
          <a:schemeClr val="accent1"/>
        </a:fillRef>
        <a:effectRef idx="0">
          <a:scrgbClr r="0" g="0" b="0"/>
        </a:effectRef>
        <a:fontRef idx="minor">
          <a:schemeClr val="lt1"/>
        </a:fontRef>
      </dsp:style>
      <dsp:txBody>
        <a:bodyPr lIns="211694" tIns="0" rIns="211694" bIns="0" anchor="ctr"/>
        <a:lstStyle>
          <a:lvl1pPr algn="l">
            <a:defRPr sz="30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0">
            <a:lnSpc>
              <a:spcPct val="100000"/>
            </a:lnSpc>
            <a:spcBef>
              <a:spcPct val="0"/>
            </a:spcBef>
            <a:spcAft>
              <a:spcPct val="35000"/>
            </a:spcAft>
          </a:pPr>
          <a:r>
            <a:rPr lang="es-ES" sz="1800" b="1" dirty="0" smtClean="0">
              <a:solidFill>
                <a:schemeClr val="tx1"/>
              </a:solidFill>
              <a:latin typeface="Arial" panose="020B0604020202020204" pitchFamily="34" charset="0"/>
              <a:cs typeface="Arial" panose="020B0604020202020204" pitchFamily="34" charset="0"/>
            </a:rPr>
            <a:t>Manejo de la bibliografía</a:t>
          </a:r>
          <a:endParaRPr lang="es-ES" sz="1800" b="1" dirty="0">
            <a:solidFill>
              <a:schemeClr val="tx1"/>
            </a:solidFill>
          </a:endParaRPr>
        </a:p>
      </dsp:txBody>
      <dsp:txXfrm>
        <a:off x="357191" y="1686168"/>
        <a:ext cx="5600739" cy="885600"/>
      </dsp:txXfrm>
    </dsp:sp>
    <dsp:sp modelId="{89A1C659-6EE2-4A7B-AE87-F3E442333E00}">
      <dsp:nvSpPr>
        <dsp:cNvPr id="11" name="Rectángulo 10"/>
        <dsp:cNvSpPr/>
      </dsp:nvSpPr>
      <dsp:spPr bwMode="white">
        <a:xfrm>
          <a:off x="0" y="3238444"/>
          <a:ext cx="6429409" cy="756000"/>
        </a:xfrm>
        <a:prstGeom prst="rect">
          <a:avLst/>
        </a:prstGeom>
        <a:solidFill>
          <a:schemeClr val="accent3">
            <a:lumMod val="60000"/>
            <a:lumOff val="40000"/>
          </a:schemeClr>
        </a:solidFill>
        <a:ln>
          <a:noFill/>
        </a:ln>
      </dsp:spPr>
      <dsp:style>
        <a:lnRef idx="2">
          <a:schemeClr val="accent1"/>
        </a:lnRef>
        <a:fillRef idx="1">
          <a:schemeClr val="lt1">
            <a:alpha val="90000"/>
          </a:schemeClr>
        </a:fillRef>
        <a:effectRef idx="0">
          <a:scrgbClr r="0" g="0" b="0"/>
        </a:effectRef>
        <a:fontRef idx="minor"/>
      </dsp:style>
      <dsp:txBody>
        <a:bodyPr lIns="620970" tIns="624840" rIns="620970" bIns="213360" anchor="t"/>
        <a:lstStyle>
          <a:lvl1pPr algn="l">
            <a:defRPr sz="3000"/>
          </a:lvl1pPr>
          <a:lvl2pPr marL="285750" indent="-285750" algn="l">
            <a:defRPr sz="3000"/>
          </a:lvl2pPr>
          <a:lvl3pPr marL="571500" indent="-285750" algn="l">
            <a:defRPr sz="3000"/>
          </a:lvl3pPr>
          <a:lvl4pPr marL="857250" indent="-285750" algn="l">
            <a:defRPr sz="3000"/>
          </a:lvl4pPr>
          <a:lvl5pPr marL="1143000" indent="-285750" algn="l">
            <a:defRPr sz="3000"/>
          </a:lvl5pPr>
          <a:lvl6pPr marL="1428750" indent="-285750" algn="l">
            <a:defRPr sz="3000"/>
          </a:lvl6pPr>
          <a:lvl7pPr marL="1714500" indent="-285750" algn="l">
            <a:defRPr sz="3000"/>
          </a:lvl7pPr>
          <a:lvl8pPr marL="2000250" indent="-285750" algn="l">
            <a:defRPr sz="3000"/>
          </a:lvl8pPr>
          <a:lvl9pPr marL="2286000" indent="-285750" algn="l">
            <a:defRPr sz="3000"/>
          </a:lvl9pPr>
        </a:lstStyle>
        <a:p>
          <a:endParaRPr>
            <a:solidFill>
              <a:schemeClr val="dk1"/>
            </a:solidFill>
          </a:endParaRPr>
        </a:p>
      </dsp:txBody>
      <dsp:txXfrm>
        <a:off x="0" y="3238444"/>
        <a:ext cx="6429409" cy="756000"/>
      </dsp:txXfrm>
    </dsp:sp>
    <dsp:sp modelId="{501E31DC-AADA-4082-B1AF-633039A8C9EC}">
      <dsp:nvSpPr>
        <dsp:cNvPr id="10" name="Rectángulo redondeado 9"/>
        <dsp:cNvSpPr/>
      </dsp:nvSpPr>
      <dsp:spPr bwMode="white">
        <a:xfrm>
          <a:off x="400053" y="3043488"/>
          <a:ext cx="5600739" cy="885600"/>
        </a:xfrm>
        <a:prstGeom prst="roundRect">
          <a:avLst/>
        </a:prstGeom>
        <a:solidFill>
          <a:schemeClr val="accent3">
            <a:lumMod val="50000"/>
            <a:alpha val="44000"/>
          </a:schemeClr>
        </a:solidFill>
        <a:ln>
          <a:solidFill>
            <a:schemeClr val="accent3">
              <a:lumMod val="75000"/>
              <a:alpha val="51000"/>
            </a:schemeClr>
          </a:solidFill>
        </a:ln>
      </dsp:spPr>
      <dsp:style>
        <a:lnRef idx="2">
          <a:schemeClr val="lt1"/>
        </a:lnRef>
        <a:fillRef idx="1">
          <a:schemeClr val="accent1"/>
        </a:fillRef>
        <a:effectRef idx="0">
          <a:scrgbClr r="0" g="0" b="0"/>
        </a:effectRef>
        <a:fontRef idx="minor">
          <a:schemeClr val="lt1"/>
        </a:fontRef>
      </dsp:style>
      <dsp:txBody>
        <a:bodyPr lIns="211694" tIns="0" rIns="211694" bIns="0" anchor="ctr"/>
        <a:lstStyle>
          <a:lvl1pPr algn="l">
            <a:defRPr sz="30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0">
            <a:lnSpc>
              <a:spcPct val="100000"/>
            </a:lnSpc>
            <a:spcBef>
              <a:spcPct val="0"/>
            </a:spcBef>
            <a:spcAft>
              <a:spcPct val="35000"/>
            </a:spcAft>
          </a:pPr>
          <a:r>
            <a:rPr lang="es-ES" sz="1800" b="1" dirty="0" smtClean="0">
              <a:solidFill>
                <a:schemeClr val="tx1"/>
              </a:solidFill>
              <a:latin typeface="Arial" panose="020B0604020202020204" pitchFamily="34" charset="0"/>
              <a:cs typeface="Arial" panose="020B0604020202020204" pitchFamily="34" charset="0"/>
            </a:rPr>
            <a:t>Presentación de trabajo en eventos científicos</a:t>
          </a:r>
        </a:p>
      </dsp:txBody>
      <dsp:txXfrm>
        <a:off x="400053" y="3043488"/>
        <a:ext cx="5600739" cy="885600"/>
      </dsp:txXfrm>
    </dsp:sp>
    <dsp:sp modelId="{E2EA3A0B-789E-455B-B2B5-2DB42358352D}">
      <dsp:nvSpPr>
        <dsp:cNvPr id="14" name="Rectángulo 13"/>
        <dsp:cNvSpPr/>
      </dsp:nvSpPr>
      <dsp:spPr bwMode="white">
        <a:xfrm>
          <a:off x="0" y="4599244"/>
          <a:ext cx="6429489" cy="756000"/>
        </a:xfrm>
        <a:prstGeom prst="rect">
          <a:avLst/>
        </a:prstGeom>
        <a:solidFill>
          <a:schemeClr val="accent3">
            <a:lumMod val="60000"/>
            <a:lumOff val="40000"/>
          </a:schemeClr>
        </a:solidFill>
        <a:ln>
          <a:noFill/>
        </a:ln>
      </dsp:spPr>
      <dsp:style>
        <a:lnRef idx="2">
          <a:schemeClr val="accent1"/>
        </a:lnRef>
        <a:fillRef idx="1">
          <a:schemeClr val="lt1">
            <a:alpha val="90000"/>
          </a:schemeClr>
        </a:fillRef>
        <a:effectRef idx="0">
          <a:scrgbClr r="0" g="0" b="0"/>
        </a:effectRef>
        <a:fontRef idx="minor"/>
      </dsp:style>
      <dsp:txBody>
        <a:bodyPr lIns="620970" tIns="624840" rIns="620970" bIns="213360" anchor="t"/>
        <a:lstStyle>
          <a:lvl1pPr algn="l">
            <a:defRPr sz="3000"/>
          </a:lvl1pPr>
          <a:lvl2pPr marL="285750" indent="-285750" algn="l">
            <a:defRPr sz="3000"/>
          </a:lvl2pPr>
          <a:lvl3pPr marL="571500" indent="-285750" algn="l">
            <a:defRPr sz="3000"/>
          </a:lvl3pPr>
          <a:lvl4pPr marL="857250" indent="-285750" algn="l">
            <a:defRPr sz="3000"/>
          </a:lvl4pPr>
          <a:lvl5pPr marL="1143000" indent="-285750" algn="l">
            <a:defRPr sz="3000"/>
          </a:lvl5pPr>
          <a:lvl6pPr marL="1428750" indent="-285750" algn="l">
            <a:defRPr sz="3000"/>
          </a:lvl6pPr>
          <a:lvl7pPr marL="1714500" indent="-285750" algn="l">
            <a:defRPr sz="3000"/>
          </a:lvl7pPr>
          <a:lvl8pPr marL="2000250" indent="-285750" algn="l">
            <a:defRPr sz="3000"/>
          </a:lvl8pPr>
          <a:lvl9pPr marL="2286000" indent="-285750" algn="l">
            <a:defRPr sz="3000"/>
          </a:lvl9pPr>
        </a:lstStyle>
        <a:p>
          <a:endParaRPr>
            <a:solidFill>
              <a:schemeClr val="dk1"/>
            </a:solidFill>
          </a:endParaRPr>
        </a:p>
      </dsp:txBody>
      <dsp:txXfrm>
        <a:off x="0" y="4599244"/>
        <a:ext cx="6429489" cy="756000"/>
      </dsp:txXfrm>
    </dsp:sp>
    <dsp:sp modelId="{AB6FBE96-23B8-402C-BCE0-4B02E97B7169}">
      <dsp:nvSpPr>
        <dsp:cNvPr id="13" name="Rectángulo redondeado 12"/>
        <dsp:cNvSpPr/>
      </dsp:nvSpPr>
      <dsp:spPr bwMode="white">
        <a:xfrm>
          <a:off x="400053" y="4400816"/>
          <a:ext cx="5600739" cy="885600"/>
        </a:xfrm>
        <a:prstGeom prst="roundRect">
          <a:avLst/>
        </a:prstGeom>
        <a:solidFill>
          <a:schemeClr val="accent3">
            <a:lumMod val="50000"/>
            <a:alpha val="44000"/>
          </a:schemeClr>
        </a:solidFill>
        <a:ln>
          <a:solidFill>
            <a:schemeClr val="accent3">
              <a:lumMod val="75000"/>
              <a:alpha val="51000"/>
            </a:schemeClr>
          </a:solidFill>
        </a:ln>
      </dsp:spPr>
      <dsp:style>
        <a:lnRef idx="2">
          <a:schemeClr val="lt1"/>
        </a:lnRef>
        <a:fillRef idx="1">
          <a:schemeClr val="accent1"/>
        </a:fillRef>
        <a:effectRef idx="0">
          <a:scrgbClr r="0" g="0" b="0"/>
        </a:effectRef>
        <a:fontRef idx="minor">
          <a:schemeClr val="lt1"/>
        </a:fontRef>
      </dsp:style>
      <dsp:txBody>
        <a:bodyPr lIns="211694" tIns="0" rIns="211694" bIns="0" anchor="ctr"/>
        <a:lstStyle>
          <a:lvl1pPr algn="l">
            <a:defRPr sz="30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pPr lvl="0">
            <a:lnSpc>
              <a:spcPct val="100000"/>
            </a:lnSpc>
            <a:spcBef>
              <a:spcPct val="0"/>
            </a:spcBef>
            <a:spcAft>
              <a:spcPct val="35000"/>
            </a:spcAft>
          </a:pPr>
          <a:r>
            <a:rPr lang="es-ES" sz="1800" b="1" dirty="0" smtClean="0">
              <a:solidFill>
                <a:schemeClr val="tx1"/>
              </a:solidFill>
              <a:latin typeface="Arial" panose="020B0604020202020204" pitchFamily="34" charset="0"/>
              <a:cs typeface="Arial" panose="020B0604020202020204" pitchFamily="34" charset="0"/>
            </a:rPr>
            <a:t>Publicación de trabajos científicos </a:t>
          </a:r>
        </a:p>
      </dsp:txBody>
      <dsp:txXfrm>
        <a:off x="400053" y="4400816"/>
        <a:ext cx="5600739" cy="885600"/>
      </dsp:txXfrm>
    </dsp:sp>
    <dsp:sp modelId="{3CCB4794-95A3-416E-A397-DDB20E831C47}">
      <dsp:nvSpPr>
        <dsp:cNvPr id="3" name="Rectángulo 2" hidden="1"/>
        <dsp:cNvSpPr/>
      </dsp:nvSpPr>
      <dsp:spPr>
        <a:xfrm>
          <a:off x="0" y="74044"/>
          <a:ext cx="400053" cy="885600"/>
        </a:xfrm>
        <a:prstGeom prst="rect">
          <a:avLst/>
        </a:prstGeom>
      </dsp:spPr>
      <dsp:txXfrm>
        <a:off x="0" y="74044"/>
        <a:ext cx="400053" cy="885600"/>
      </dsp:txXfrm>
    </dsp:sp>
    <dsp:sp modelId="{586FD177-973C-41A4-9852-4E33D1DE2A2D}">
      <dsp:nvSpPr>
        <dsp:cNvPr id="6" name="Rectángulo 5" hidden="1"/>
        <dsp:cNvSpPr/>
      </dsp:nvSpPr>
      <dsp:spPr>
        <a:xfrm>
          <a:off x="0" y="1434844"/>
          <a:ext cx="400053" cy="885600"/>
        </a:xfrm>
        <a:prstGeom prst="rect">
          <a:avLst/>
        </a:prstGeom>
      </dsp:spPr>
      <dsp:txXfrm>
        <a:off x="0" y="1434844"/>
        <a:ext cx="400053" cy="885600"/>
      </dsp:txXfrm>
    </dsp:sp>
    <dsp:sp modelId="{17817766-243E-4B2B-94E4-1912DEA56EC4}">
      <dsp:nvSpPr>
        <dsp:cNvPr id="9" name="Rectángulo 8" hidden="1"/>
        <dsp:cNvSpPr/>
      </dsp:nvSpPr>
      <dsp:spPr>
        <a:xfrm>
          <a:off x="0" y="2795644"/>
          <a:ext cx="400053" cy="885600"/>
        </a:xfrm>
        <a:prstGeom prst="rect">
          <a:avLst/>
        </a:prstGeom>
      </dsp:spPr>
      <dsp:txXfrm>
        <a:off x="0" y="2795644"/>
        <a:ext cx="400053" cy="885600"/>
      </dsp:txXfrm>
    </dsp:sp>
    <dsp:sp modelId="{7C83166B-D938-4F22-91E8-23D3DC227C23}">
      <dsp:nvSpPr>
        <dsp:cNvPr id="12" name="Rectángulo 11" hidden="1"/>
        <dsp:cNvSpPr/>
      </dsp:nvSpPr>
      <dsp:spPr>
        <a:xfrm>
          <a:off x="0" y="4156444"/>
          <a:ext cx="400053" cy="885600"/>
        </a:xfrm>
        <a:prstGeom prst="rect">
          <a:avLst/>
        </a:prstGeom>
      </dsp:spPr>
      <dsp:txXfrm>
        <a:off x="0" y="4156444"/>
        <a:ext cx="400053" cy="8856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noEditPoints="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
            <a:endParaRPr lang="en-US"/>
          </a:p>
        </p:txBody>
      </p:sp>
      <p:sp>
        <p:nvSpPr>
          <p:cNvPr id="3" name="Marcador de posición de fecha 2"/>
          <p:cNvSpPr>
            <a:spLocks noGrp="1" noEditPoints="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
            <a:r>
              <a:rPr lang="en-US" smtClean="0"/>
              <a:t>*</a:t>
            </a:r>
            <a:endParaRPr lang="en-US"/>
          </a:p>
        </p:txBody>
      </p:sp>
      <p:sp>
        <p:nvSpPr>
          <p:cNvPr id="4" name="Marcador de posición de imagen de diapositiva 3"/>
          <p:cNvSpPr>
            <a:spLocks noGrp="1" noRot="1" noChangeAspect="1" noEditPoints="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
            <a:endParaRPr lang="en-US"/>
          </a:p>
        </p:txBody>
      </p:sp>
      <p:sp>
        <p:nvSpPr>
          <p:cNvPr id="5" name="Marcador de posición de notas 4"/>
          <p:cNvSpPr>
            <a:spLocks noGrp="1" noEditPoints="1"/>
          </p:cNvSpPr>
          <p:nvPr>
            <p:ph type="body" sz="quarter" idx="3"/>
          </p:nvPr>
        </p:nvSpPr>
        <p:spPr>
          <a:xfrm>
            <a:off x="685800" y="4343400"/>
            <a:ext cx="5486400" cy="4114800"/>
          </a:xfrm>
          <a:prstGeom prst="rect">
            <a:avLst/>
          </a:prstGeom>
        </p:spPr>
        <p:txBody>
          <a:bodyPr vert="horz" lIns="91440" tIns="45720" rIns="91440" bIns="45720" rtlCol="0"/>
          <a:lstStyle/>
          <a:p>
            <a:pPr lvl="0"/>
          </a:p>
          <a:p>
            <a:pPr lvl="0"/>
            <a:r>
              <a:rPr lang="es-ES" altLang="en-US"/>
              <a:t>Haga clic para editar los estilos de texto maestro</a:t>
            </a:r>
            <a:endParaRPr lang="en-US"/>
          </a:p>
          <a:p>
            <a:pPr lvl="1"/>
            <a:r>
              <a:rPr lang="es-ES" altLang="en-US"/>
              <a:t>Segundo nivel</a:t>
            </a:r>
            <a:endParaRPr lang="en-US"/>
          </a:p>
          <a:p>
            <a:pPr lvl="2"/>
            <a:r>
              <a:rPr lang="es-ES" altLang="en-US"/>
              <a:t>Tercer nivel</a:t>
            </a:r>
            <a:endParaRPr lang="en-US"/>
          </a:p>
          <a:p>
            <a:pPr lvl="3"/>
            <a:r>
              <a:rPr lang="es-ES" altLang="en-US"/>
              <a:t>Cuarto nivel</a:t>
            </a:r>
            <a:endParaRPr lang="en-US"/>
          </a:p>
          <a:p>
            <a:pPr lvl="4"/>
            <a:r>
              <a:rPr lang="es-ES" altLang="en-US"/>
              <a:t>Quinto nivel</a:t>
            </a:r>
            <a:endParaRPr lang="en-US"/>
          </a:p>
        </p:txBody>
      </p:sp>
      <p:sp>
        <p:nvSpPr>
          <p:cNvPr id="6" name="Marcador de posición de pie de página 5"/>
          <p:cNvSpPr>
            <a:spLocks noGrp="1" noEditPoints="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
            <a:endParaRPr lang="en-US"/>
          </a:p>
        </p:txBody>
      </p:sp>
      <p:sp>
        <p:nvSpPr>
          <p:cNvPr id="7" name="Marcador de posición de número de diapositiva 6"/>
          <p:cNvSpPr>
            <a:spLocks noGrp="1" noEditPoints="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
            <a:r>
              <a:rPr lang="en-US" smtClean="0"/>
              <a:t>#</a:t>
            </a:r>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noEditPoints="1"/>
          </p:cNvSpPr>
          <p:nvPr>
            <p:ph type="sldImg"/>
          </p:nvPr>
        </p:nvSpPr>
        <p:spPr>
          <a:xfrm>
            <a:off x="1143000" y="685800"/>
            <a:ext cx="4572000" cy="3429000"/>
          </a:xfrm>
        </p:spPr>
        <p:txBody>
          <a:bodyPr/>
          <a:lstStyle/>
          <a:p/>
        </p:txBody>
      </p:sp>
      <p:sp>
        <p:nvSpPr>
          <p:cNvPr id="3" name="Marcador de posición de texto 2"/>
          <p:cNvSpPr>
            <a:spLocks noGrp="1" noEditPoints="1"/>
          </p:cNvSpPr>
          <p:nvPr>
            <p:ph type="body" idx="3"/>
          </p:nvPr>
        </p:nvSpPr>
        <p:spPr/>
        <p:txBody>
          <a:bodyPr/>
          <a:lstStyle/>
          <a:p>
            <a:endParaRPr lang="en-US"/>
          </a:p>
        </p:txBody>
      </p:sp>
      <p:sp>
        <p:nvSpPr>
          <p:cNvPr id="4" name="Marcador de posición de número de diapositiva 3"/>
          <p:cNvSpPr>
            <a:spLocks noGrp="1" noEditPoints="1"/>
          </p:cNvSpPr>
          <p:nvPr>
            <p:ph type="sldNum" sz="quarter" idx="5"/>
          </p:nvPr>
        </p:nvSpPr>
        <p:spPr/>
        <p:txBody>
          <a:bodyPr/>
          <a:lstStyle/>
          <a:p>
            <a:fld id="{C3032035-5D47-4957-B664-DE1ADA952EB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noEditPoints="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noEditPoints="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 smtClean="0"/>
              <a:t>Haga clic para modificar el estilo de subtítulo del patrón</a:t>
            </a:r>
            <a:endParaRPr lang="es-ES"/>
          </a:p>
        </p:txBody>
      </p:sp>
      <p:sp>
        <p:nvSpPr>
          <p:cNvPr id="4" name="3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noEditPoints="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noEditPoints="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noEditPoints="1"/>
          </p:cNvSpPr>
          <p:nvPr>
            <p:ph type="body" orient="vert" idx="1" hasCustomPrompt="1"/>
          </p:nvPr>
        </p:nvSpPr>
        <p:spPr>
          <a:xfrm>
            <a:off x="457200" y="274638"/>
            <a:ext cx="6019800"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noEditPoints="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noEditPoints="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5" name="4 Marcador de pie de página"/>
          <p:cNvSpPr>
            <a:spLocks noGrp="1" noEditPoints="1"/>
          </p:cNvSpPr>
          <p:nvPr>
            <p:ph type="ftr" sz="quarter" idx="11"/>
          </p:nvPr>
        </p:nvSpPr>
        <p:spPr/>
        <p:txBody>
          <a:bodyPr/>
          <a:lstStyle/>
          <a:p>
            <a:endParaRPr lang="es-ES"/>
          </a:p>
        </p:txBody>
      </p:sp>
      <p:sp>
        <p:nvSpPr>
          <p:cNvPr id="6" name="5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noEditPoints="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contenido"/>
          <p:cNvSpPr>
            <a:spLocks noGrp="1" noEditPoints="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lang="es-ES" smtClean="0"/>
              <a:t>Haga clic para modificar el estilo de título del patrón</a:t>
            </a:r>
            <a:endParaRPr lang="es-ES"/>
          </a:p>
        </p:txBody>
      </p:sp>
      <p:sp>
        <p:nvSpPr>
          <p:cNvPr id="3" name="2 Marcador de texto"/>
          <p:cNvSpPr>
            <a:spLocks noGrp="1" noEditPoints="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noEditPoints="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texto"/>
          <p:cNvSpPr>
            <a:spLocks noGrp="1" noEditPoints="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noEditPoints="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6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8" name="7 Marcador de pie de página"/>
          <p:cNvSpPr>
            <a:spLocks noGrp="1" noEditPoints="1"/>
          </p:cNvSpPr>
          <p:nvPr>
            <p:ph type="ftr" sz="quarter" idx="11"/>
          </p:nvPr>
        </p:nvSpPr>
        <p:spPr/>
        <p:txBody>
          <a:bodyPr/>
          <a:lstStyle/>
          <a:p>
            <a:endParaRPr lang="es-ES"/>
          </a:p>
        </p:txBody>
      </p:sp>
      <p:sp>
        <p:nvSpPr>
          <p:cNvPr id="9" name="8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4" name="3 Marcador de pie de página"/>
          <p:cNvSpPr>
            <a:spLocks noGrp="1" noEditPoints="1"/>
          </p:cNvSpPr>
          <p:nvPr>
            <p:ph type="ftr" sz="quarter" idx="11"/>
          </p:nvPr>
        </p:nvSpPr>
        <p:spPr/>
        <p:txBody>
          <a:bodyPr/>
          <a:lstStyle/>
          <a:p>
            <a:endParaRPr lang="es-ES"/>
          </a:p>
        </p:txBody>
      </p:sp>
      <p:sp>
        <p:nvSpPr>
          <p:cNvPr id="5" name="4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3" name="2 Marcador de pie de página"/>
          <p:cNvSpPr>
            <a:spLocks noGrp="1" noEditPoints="1"/>
          </p:cNvSpPr>
          <p:nvPr>
            <p:ph type="ftr" sz="quarter" idx="11"/>
          </p:nvPr>
        </p:nvSpPr>
        <p:spPr/>
        <p:txBody>
          <a:bodyPr/>
          <a:lstStyle/>
          <a:p>
            <a:endParaRPr lang="es-ES"/>
          </a:p>
        </p:txBody>
      </p:sp>
      <p:sp>
        <p:nvSpPr>
          <p:cNvPr id="4" name="3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noEditPoints="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texto"/>
          <p:cNvSpPr>
            <a:spLocks noGrp="1" noEditPoints="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noEditPoints="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noEditPoints="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a:p>
        </p:txBody>
      </p:sp>
      <p:sp>
        <p:nvSpPr>
          <p:cNvPr id="4" name="3 Marcador de texto"/>
          <p:cNvSpPr>
            <a:spLocks noGrp="1" noEditPoints="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noEditPoints="1"/>
          </p:cNvSpPr>
          <p:nvPr>
            <p:ph type="dt" sz="half" idx="10"/>
          </p:nvPr>
        </p:nvSpPr>
        <p:spPr/>
        <p:txBody>
          <a:bodyPr/>
          <a:lstStyle/>
          <a:p>
            <a:fld id="{7A847CFC-816F-41D0-AAC0-9BF4FEBC753E}" type="datetimeFigureOut">
              <a:rPr lang="es-ES" smtClean="0"/>
            </a:fld>
            <a:endParaRPr lang="es-ES"/>
          </a:p>
        </p:txBody>
      </p:sp>
      <p:sp>
        <p:nvSpPr>
          <p:cNvPr id="6" name="5 Marcador de pie de página"/>
          <p:cNvSpPr>
            <a:spLocks noGrp="1" noEditPoints="1"/>
          </p:cNvSpPr>
          <p:nvPr>
            <p:ph type="ftr" sz="quarter" idx="11"/>
          </p:nvPr>
        </p:nvSpPr>
        <p:spPr/>
        <p:txBody>
          <a:bodyPr/>
          <a:lstStyle/>
          <a:p>
            <a:endParaRPr lang="es-ES"/>
          </a:p>
        </p:txBody>
      </p:sp>
      <p:sp>
        <p:nvSpPr>
          <p:cNvPr id="7" name="6 Marcador de número de diapositiva"/>
          <p:cNvSpPr>
            <a:spLocks noGrp="1" noEditPoints="1"/>
          </p:cNvSpPr>
          <p:nvPr>
            <p:ph type="sldNum" sz="quarter" idx="12"/>
          </p:nvPr>
        </p:nvSpPr>
        <p:spPr/>
        <p:txBody>
          <a:bodyPr/>
          <a:lstStyle/>
          <a:p>
            <a:fld id="{132FADFE-3B8F-471C-ABF0-DBC7717ECBBC}"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mt="32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noEditPoints="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noEditPoints="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noEditPoints="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fld>
            <a:endParaRPr lang="es-ES"/>
          </a:p>
        </p:txBody>
      </p:sp>
      <p:sp>
        <p:nvSpPr>
          <p:cNvPr id="5" name="4 Marcador de pie de página"/>
          <p:cNvSpPr>
            <a:spLocks noGrp="1" noEditPoints="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noEditPoints="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comments" Target="../comments/comment1.xml"/><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8.jpeg"/><Relationship Id="rId7" Type="http://schemas.openxmlformats.org/officeDocument/2006/relationships/image" Target="../media/image7.jpeg"/><Relationship Id="rId6" Type="http://schemas.openxmlformats.org/officeDocument/2006/relationships/image" Target="../media/image6.jpe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7" Type="http://schemas.openxmlformats.org/officeDocument/2006/relationships/comments" Target="../comments/comment4.xml"/><Relationship Id="rId6" Type="http://schemas.openxmlformats.org/officeDocument/2006/relationships/slideLayout" Target="../slideLayouts/slideLayout1.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8 Rectángulo redondeado"/>
          <p:cNvSpPr/>
          <p:nvPr/>
        </p:nvSpPr>
        <p:spPr>
          <a:xfrm>
            <a:off x="142844" y="1714488"/>
            <a:ext cx="8858280" cy="2071702"/>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14282" y="1785926"/>
            <a:ext cx="8429684" cy="206210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es-ES" sz="3200" b="1" i="1" dirty="0" smtClean="0">
                <a:effectLst/>
              </a:rPr>
              <a:t>Socialización con métodos participativos de los conceptos implicados en el indicador Huella Hídrica en agricultores de la provincia Mayabeque.</a:t>
            </a:r>
            <a:endParaRPr lang="es-ES" sz="3200" b="1" i="1" dirty="0">
              <a:effectLst/>
            </a:endParaRPr>
          </a:p>
        </p:txBody>
      </p:sp>
      <p:sp>
        <p:nvSpPr>
          <p:cNvPr id="4" name="3 Rectángulo"/>
          <p:cNvSpPr/>
          <p:nvPr/>
        </p:nvSpPr>
        <p:spPr>
          <a:xfrm>
            <a:off x="1928794" y="214290"/>
            <a:ext cx="5143536" cy="523220"/>
          </a:xfrm>
          <a:prstGeom prst="rect">
            <a:avLst/>
          </a:prstGeom>
        </p:spPr>
        <p:txBody>
          <a:bodyPr wrap="square">
            <a:spAutoFit/>
          </a:bodyPr>
          <a:lstStyle/>
          <a:p>
            <a:pPr algn="ctr"/>
            <a:r>
              <a:rPr lang="es-ES" sz="1400" b="1" dirty="0" smtClean="0">
                <a:latin typeface="Arial" panose="020B0604020202020204" pitchFamily="34" charset="0"/>
                <a:cs typeface="Arial" panose="020B0604020202020204" pitchFamily="34" charset="0"/>
              </a:rPr>
              <a:t>UNIVERSIDAD AGRARIA DE LA HABANA</a:t>
            </a:r>
            <a:endParaRPr lang="es-ES" sz="1400" b="1" dirty="0" smtClean="0">
              <a:latin typeface="Arial" panose="020B0604020202020204" pitchFamily="34" charset="0"/>
              <a:cs typeface="Arial" panose="020B0604020202020204" pitchFamily="34" charset="0"/>
            </a:endParaRPr>
          </a:p>
          <a:p>
            <a:pPr algn="ctr"/>
            <a:r>
              <a:rPr lang="es-ES" sz="1400" b="1" dirty="0" smtClean="0">
                <a:latin typeface="Arial" panose="020B0604020202020204" pitchFamily="34" charset="0"/>
                <a:cs typeface="Arial" panose="020B0604020202020204" pitchFamily="34" charset="0"/>
              </a:rPr>
              <a:t>“Fructuoso Rodríguez Pérez”</a:t>
            </a:r>
            <a:endParaRPr lang="es-ES" sz="1400" b="1" dirty="0">
              <a:latin typeface="Arial" panose="020B0604020202020204" pitchFamily="34" charset="0"/>
              <a:cs typeface="Arial" panose="020B0604020202020204" pitchFamily="34" charset="0"/>
            </a:endParaRPr>
          </a:p>
        </p:txBody>
      </p:sp>
      <p:sp>
        <p:nvSpPr>
          <p:cNvPr id="5" name="4 CuadroTexto"/>
          <p:cNvSpPr txBox="1"/>
          <p:nvPr/>
        </p:nvSpPr>
        <p:spPr>
          <a:xfrm>
            <a:off x="214282" y="4572008"/>
            <a:ext cx="8501122" cy="1908215"/>
          </a:xfrm>
          <a:prstGeom prst="rect">
            <a:avLst/>
          </a:prstGeom>
          <a:noFill/>
        </p:spPr>
        <p:txBody>
          <a:bodyPr wrap="square" rtlCol="0">
            <a:spAutoFit/>
          </a:bodyPr>
          <a:lstStyle/>
          <a:p>
            <a:r>
              <a:rPr lang="es-ES" sz="2000" b="1" dirty="0" smtClean="0">
                <a:latin typeface="Arial" panose="020B0604020202020204" pitchFamily="34" charset="0"/>
                <a:cs typeface="Arial" panose="020B0604020202020204" pitchFamily="34" charset="0"/>
              </a:rPr>
              <a:t>Autora:</a:t>
            </a:r>
            <a:r>
              <a:rPr lang="es-ES" sz="2000" dirty="0" smtClean="0">
                <a:latin typeface="Arial" panose="020B0604020202020204" pitchFamily="34" charset="0"/>
                <a:cs typeface="Arial" panose="020B0604020202020204" pitchFamily="34" charset="0"/>
              </a:rPr>
              <a:t> Ing</a:t>
            </a:r>
            <a:r>
              <a:rPr lang="es-ES" sz="2000" dirty="0">
                <a:latin typeface="Arial" panose="020B0604020202020204" pitchFamily="34" charset="0"/>
                <a:cs typeface="Arial" panose="020B0604020202020204" pitchFamily="34" charset="0"/>
              </a:rPr>
              <a:t>. Adriana Suárez </a:t>
            </a:r>
            <a:r>
              <a:rPr lang="es-ES" sz="2000" dirty="0" smtClean="0">
                <a:latin typeface="Arial" panose="020B0604020202020204" pitchFamily="34" charset="0"/>
                <a:cs typeface="Arial" panose="020B0604020202020204" pitchFamily="34" charset="0"/>
              </a:rPr>
              <a:t>Torres</a:t>
            </a:r>
            <a:endParaRPr lang="es-ES" sz="2000" dirty="0" smtClean="0">
              <a:latin typeface="Arial" panose="020B0604020202020204" pitchFamily="34" charset="0"/>
              <a:cs typeface="Arial" panose="020B0604020202020204" pitchFamily="34" charset="0"/>
            </a:endParaRPr>
          </a:p>
          <a:p>
            <a:pPr marL="987425" indent="-987425" algn="just"/>
            <a:r>
              <a:rPr lang="es-ES" sz="2000" dirty="0" smtClean="0">
                <a:latin typeface="Arial" panose="020B0604020202020204" pitchFamily="34" charset="0"/>
                <a:cs typeface="Arial" panose="020B0604020202020204" pitchFamily="34" charset="0"/>
              </a:rPr>
              <a:t>              Ingeniera Hidráulica graduada de la Universidad Tecnológica                     de la Habana José Antonio Echeverría (CUJAE)</a:t>
            </a:r>
            <a:endParaRPr lang="es-ES" sz="2000" dirty="0" smtClean="0">
              <a:latin typeface="Arial" panose="020B0604020202020204" pitchFamily="34" charset="0"/>
              <a:cs typeface="Arial" panose="020B0604020202020204" pitchFamily="34" charset="0"/>
            </a:endParaRPr>
          </a:p>
          <a:p>
            <a:pPr>
              <a:lnSpc>
                <a:spcPct val="200000"/>
              </a:lnSpc>
            </a:pPr>
            <a:r>
              <a:rPr lang="es-ES" sz="2000" b="1" dirty="0" smtClean="0">
                <a:latin typeface="Arial" panose="020B0604020202020204" pitchFamily="34" charset="0"/>
                <a:cs typeface="Arial" panose="020B0604020202020204" pitchFamily="34" charset="0"/>
              </a:rPr>
              <a:t>Tutor:</a:t>
            </a:r>
            <a:r>
              <a:rPr lang="es-ES" sz="2000" dirty="0" smtClean="0">
                <a:latin typeface="Arial" panose="020B0604020202020204" pitchFamily="34" charset="0"/>
                <a:cs typeface="Arial" panose="020B0604020202020204" pitchFamily="34" charset="0"/>
              </a:rPr>
              <a:t> Dr. C. José M. Dell’Amico Rodríguez</a:t>
            </a:r>
            <a:r>
              <a:rPr lang="es-ES" dirty="0" smtClean="0">
                <a:latin typeface="Arial" panose="020B0604020202020204" pitchFamily="34" charset="0"/>
                <a:cs typeface="Arial" panose="020B0604020202020204" pitchFamily="34" charset="0"/>
              </a:rPr>
              <a:t>              </a:t>
            </a:r>
            <a:endParaRPr lang="es-ES" dirty="0" smtClean="0">
              <a:latin typeface="Arial" panose="020B0604020202020204" pitchFamily="34" charset="0"/>
              <a:cs typeface="Arial" panose="020B0604020202020204" pitchFamily="34" charset="0"/>
            </a:endParaRPr>
          </a:p>
          <a:p>
            <a:endParaRPr lang="es-ES" dirty="0"/>
          </a:p>
        </p:txBody>
      </p:sp>
      <p:pic>
        <p:nvPicPr>
          <p:cNvPr id="12" name="Imagen 2"/>
          <p:cNvPicPr>
            <a:picLocks noChangeAspect="1"/>
          </p:cNvPicPr>
          <p:nvPr/>
        </p:nvPicPr>
        <p:blipFill>
          <a:blip r:embed="rId1"/>
          <a:srcRect/>
          <a:stretch>
            <a:fillRect/>
          </a:stretch>
        </p:blipFill>
        <p:spPr>
          <a:xfrm>
            <a:off x="7858148" y="0"/>
            <a:ext cx="1071538" cy="1485629"/>
          </a:xfrm>
          <a:prstGeom prst="rect">
            <a:avLst/>
          </a:prstGeom>
        </p:spPr>
      </p:pic>
      <p:sp>
        <p:nvSpPr>
          <p:cNvPr id="13" name="12 Rectángulo"/>
          <p:cNvSpPr/>
          <p:nvPr/>
        </p:nvSpPr>
        <p:spPr>
          <a:xfrm>
            <a:off x="285720" y="1285860"/>
            <a:ext cx="2698111"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PROPUESTA DE TEMA</a:t>
            </a:r>
            <a:endParaRPr lang="es-ES"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1"/>
          <a:srcRect/>
          <a:stretch>
            <a:fillRect/>
          </a:stretch>
        </p:blipFill>
        <p:spPr bwMode="auto">
          <a:xfrm>
            <a:off x="214282" y="1214422"/>
            <a:ext cx="1785950" cy="1217693"/>
          </a:xfrm>
          <a:prstGeom prst="rect">
            <a:avLst/>
          </a:prstGeom>
          <a:noFill/>
          <a:ln w="9525">
            <a:noFill/>
            <a:miter lim="800000"/>
            <a:headEnd/>
            <a:tailEnd/>
          </a:ln>
          <a:effectLst/>
        </p:spPr>
      </p:pic>
      <p:sp>
        <p:nvSpPr>
          <p:cNvPr id="13" name="12 Rectángulo"/>
          <p:cNvSpPr/>
          <p:nvPr/>
        </p:nvSpPr>
        <p:spPr>
          <a:xfrm>
            <a:off x="2786050" y="1285860"/>
            <a:ext cx="1143008" cy="707886"/>
          </a:xfrm>
          <a:prstGeom prst="rect">
            <a:avLst/>
          </a:prstGeom>
        </p:spPr>
        <p:txBody>
          <a:bodyPr wrap="square">
            <a:spAutoFit/>
          </a:bodyPr>
          <a:lstStyle/>
          <a:p>
            <a:pPr algn="ctr"/>
            <a:r>
              <a:rPr lang="es-ES" sz="2000" b="1" dirty="0" smtClean="0">
                <a:latin typeface="Arial" panose="020B0604020202020204" pitchFamily="34" charset="0"/>
                <a:cs typeface="Arial" panose="020B0604020202020204" pitchFamily="34" charset="0"/>
              </a:rPr>
              <a:t>recurso finito </a:t>
            </a:r>
            <a:endParaRPr lang="es-ES" sz="2000" b="1" dirty="0">
              <a:latin typeface="Arial" panose="020B0604020202020204" pitchFamily="34" charset="0"/>
              <a:cs typeface="Arial" panose="020B0604020202020204" pitchFamily="34" charset="0"/>
            </a:endParaRPr>
          </a:p>
        </p:txBody>
      </p:sp>
      <p:cxnSp>
        <p:nvCxnSpPr>
          <p:cNvPr id="15" name="14 Conector recto de flecha"/>
          <p:cNvCxnSpPr/>
          <p:nvPr/>
        </p:nvCxnSpPr>
        <p:spPr>
          <a:xfrm>
            <a:off x="2143108" y="1643050"/>
            <a:ext cx="714380" cy="1588"/>
          </a:xfrm>
          <a:prstGeom prst="straightConnector1">
            <a:avLst/>
          </a:prstGeom>
          <a:ln w="57150">
            <a:solidFill>
              <a:schemeClr val="accent3">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15 Rectángulo"/>
          <p:cNvSpPr/>
          <p:nvPr/>
        </p:nvSpPr>
        <p:spPr>
          <a:xfrm>
            <a:off x="4572000" y="1198891"/>
            <a:ext cx="2928958" cy="1015663"/>
          </a:xfrm>
          <a:prstGeom prst="rect">
            <a:avLst/>
          </a:prstGeom>
        </p:spPr>
        <p:txBody>
          <a:bodyPr wrap="square">
            <a:spAutoFit/>
          </a:bodyPr>
          <a:lstStyle/>
          <a:p>
            <a:pPr algn="ctr"/>
            <a:r>
              <a:rPr lang="es-ES" sz="2000" b="1" dirty="0" smtClean="0">
                <a:latin typeface="Arial" panose="020B0604020202020204" pitchFamily="34" charset="0"/>
                <a:cs typeface="Arial" panose="020B0604020202020204" pitchFamily="34" charset="0"/>
              </a:rPr>
              <a:t>IMPACTO de las acciones agresivas de la actividad humana</a:t>
            </a:r>
            <a:endParaRPr lang="es-ES" sz="2000" b="1" dirty="0" smtClean="0">
              <a:latin typeface="Arial" panose="020B0604020202020204" pitchFamily="34" charset="0"/>
              <a:cs typeface="Arial" panose="020B0604020202020204" pitchFamily="34" charset="0"/>
            </a:endParaRPr>
          </a:p>
        </p:txBody>
      </p:sp>
      <p:cxnSp>
        <p:nvCxnSpPr>
          <p:cNvPr id="17" name="16 Conector recto de flecha"/>
          <p:cNvCxnSpPr/>
          <p:nvPr/>
        </p:nvCxnSpPr>
        <p:spPr>
          <a:xfrm>
            <a:off x="3857620" y="1643050"/>
            <a:ext cx="785818" cy="1588"/>
          </a:xfrm>
          <a:prstGeom prst="straightConnector1">
            <a:avLst/>
          </a:prstGeom>
          <a:ln w="57150">
            <a:solidFill>
              <a:schemeClr val="accent3">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useBgFill="1">
        <p:nvSpPr>
          <p:cNvPr id="20" name="19 CuadroTexto"/>
          <p:cNvSpPr txBox="1"/>
          <p:nvPr/>
        </p:nvSpPr>
        <p:spPr>
          <a:xfrm rot="19015665">
            <a:off x="3776800" y="788682"/>
            <a:ext cx="1535642" cy="400110"/>
          </a:xfrm>
          <a:prstGeom prst="rect">
            <a:avLst/>
          </a:prstGeom>
          <a:effectLst>
            <a:outerShdw blurRad="50800" dist="50800" dir="5400000" algn="ctr" rotWithShape="0">
              <a:schemeClr val="accent3">
                <a:lumMod val="50000"/>
              </a:schemeClr>
            </a:outerShdw>
          </a:effectLst>
        </p:spPr>
        <p:txBody>
          <a:bodyPr wrap="square" rtlCol="0">
            <a:spAutoFit/>
          </a:bodyPr>
          <a:lstStyle/>
          <a:p>
            <a:r>
              <a:rPr lang="es-ES" sz="2000" b="1" dirty="0" smtClean="0">
                <a:latin typeface="Arial" panose="020B0604020202020204" pitchFamily="34" charset="0"/>
                <a:cs typeface="Arial" panose="020B0604020202020204" pitchFamily="34" charset="0"/>
              </a:rPr>
              <a:t>vulnerable</a:t>
            </a:r>
            <a:endParaRPr lang="es-ES" sz="2000" b="1" dirty="0">
              <a:latin typeface="Arial" panose="020B0604020202020204" pitchFamily="34" charset="0"/>
              <a:cs typeface="Arial" panose="020B0604020202020204" pitchFamily="34" charset="0"/>
            </a:endParaRPr>
          </a:p>
        </p:txBody>
      </p:sp>
      <p:sp>
        <p:nvSpPr>
          <p:cNvPr id="21" name="30 Flecha curvada hacia la izquierda"/>
          <p:cNvSpPr/>
          <p:nvPr/>
        </p:nvSpPr>
        <p:spPr>
          <a:xfrm rot="20306714">
            <a:off x="7600494" y="1362569"/>
            <a:ext cx="617121" cy="1048219"/>
          </a:xfrm>
          <a:prstGeom prst="curvedLeftArrow">
            <a:avLst>
              <a:gd name="adj1" fmla="val 25000"/>
              <a:gd name="adj2" fmla="val 50000"/>
              <a:gd name="adj3" fmla="val 43778"/>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1028" name="Picture 4"/>
          <p:cNvPicPr>
            <a:picLocks noChangeAspect="1" noChangeArrowheads="1"/>
          </p:cNvPicPr>
          <p:nvPr/>
        </p:nvPicPr>
        <p:blipFill>
          <a:blip r:embed="rId2"/>
          <a:srcRect/>
          <a:stretch>
            <a:fillRect/>
          </a:stretch>
        </p:blipFill>
        <p:spPr bwMode="auto">
          <a:xfrm>
            <a:off x="6286512" y="2571744"/>
            <a:ext cx="2141521" cy="1606141"/>
          </a:xfrm>
          <a:prstGeom prst="rect">
            <a:avLst/>
          </a:prstGeom>
          <a:noFill/>
          <a:ln w="9525">
            <a:noFill/>
            <a:miter lim="800000"/>
            <a:headEnd/>
            <a:tailEnd/>
          </a:ln>
          <a:effectLst/>
        </p:spPr>
      </p:pic>
      <p:sp>
        <p:nvSpPr>
          <p:cNvPr id="23" name="22 CuadroTexto"/>
          <p:cNvSpPr txBox="1"/>
          <p:nvPr/>
        </p:nvSpPr>
        <p:spPr>
          <a:xfrm>
            <a:off x="7072330" y="4000504"/>
            <a:ext cx="2071670" cy="400110"/>
          </a:xfrm>
          <a:prstGeom prst="rect">
            <a:avLst/>
          </a:prstGeom>
          <a:solidFill>
            <a:schemeClr val="accent3">
              <a:lumMod val="50000"/>
            </a:schemeClr>
          </a:solidFill>
        </p:spPr>
        <p:txBody>
          <a:bodyPr wrap="square" rtlCol="0">
            <a:spAutoFit/>
          </a:bodyPr>
          <a:lstStyle/>
          <a:p>
            <a:r>
              <a:rPr lang="es-ES" sz="2000" b="1" dirty="0" smtClean="0">
                <a:solidFill>
                  <a:schemeClr val="bg1"/>
                </a:solidFill>
                <a:latin typeface="Arial" panose="020B0604020202020204" pitchFamily="34" charset="0"/>
                <a:cs typeface="Arial" panose="020B0604020202020204" pitchFamily="34" charset="0"/>
              </a:rPr>
              <a:t>AGRICULTURA</a:t>
            </a:r>
            <a:endParaRPr lang="es-ES" sz="2000" b="1" dirty="0">
              <a:solidFill>
                <a:schemeClr val="bg1"/>
              </a:solidFill>
              <a:latin typeface="Arial" panose="020B0604020202020204" pitchFamily="34" charset="0"/>
              <a:cs typeface="Arial" panose="020B0604020202020204" pitchFamily="34" charset="0"/>
            </a:endParaRPr>
          </a:p>
        </p:txBody>
      </p:sp>
      <p:pic>
        <p:nvPicPr>
          <p:cNvPr id="1029" name="Picture 5"/>
          <p:cNvPicPr>
            <a:picLocks noChangeAspect="1" noChangeArrowheads="1"/>
          </p:cNvPicPr>
          <p:nvPr/>
        </p:nvPicPr>
        <p:blipFill>
          <a:blip r:embed="rId3"/>
          <a:srcRect/>
          <a:stretch>
            <a:fillRect/>
          </a:stretch>
        </p:blipFill>
        <p:spPr bwMode="auto">
          <a:xfrm>
            <a:off x="214282" y="4286256"/>
            <a:ext cx="1785950" cy="1214446"/>
          </a:xfrm>
          <a:prstGeom prst="rect">
            <a:avLst/>
          </a:prstGeom>
          <a:noFill/>
          <a:ln w="9525">
            <a:noFill/>
            <a:miter lim="800000"/>
            <a:headEnd/>
            <a:tailEnd/>
          </a:ln>
          <a:effectLst/>
        </p:spPr>
      </p:pic>
      <p:cxnSp>
        <p:nvCxnSpPr>
          <p:cNvPr id="26" name="25 Conector recto de flecha"/>
          <p:cNvCxnSpPr/>
          <p:nvPr/>
        </p:nvCxnSpPr>
        <p:spPr>
          <a:xfrm rot="5400000">
            <a:off x="465109" y="3178967"/>
            <a:ext cx="1213652" cy="794"/>
          </a:xfrm>
          <a:prstGeom prst="straightConnector1">
            <a:avLst/>
          </a:prstGeom>
          <a:ln w="57150">
            <a:solidFill>
              <a:schemeClr val="accent3">
                <a:lumMod val="50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28" name="27 Rectángulo"/>
          <p:cNvSpPr/>
          <p:nvPr/>
        </p:nvSpPr>
        <p:spPr>
          <a:xfrm>
            <a:off x="2714612" y="4292750"/>
            <a:ext cx="2000264" cy="707886"/>
          </a:xfrm>
          <a:prstGeom prst="rect">
            <a:avLst/>
          </a:prstGeom>
        </p:spPr>
        <p:txBody>
          <a:bodyPr wrap="square">
            <a:spAutoFit/>
          </a:bodyPr>
          <a:lstStyle/>
          <a:p>
            <a:pPr algn="ctr"/>
            <a:r>
              <a:rPr lang="es-ES" sz="2000" b="1" dirty="0" smtClean="0">
                <a:latin typeface="Arial" panose="020B0604020202020204" pitchFamily="34" charset="0"/>
                <a:cs typeface="Arial" panose="020B0604020202020204" pitchFamily="34" charset="0"/>
              </a:rPr>
              <a:t>indicador de sostenibilidad</a:t>
            </a:r>
            <a:endParaRPr lang="es-ES" sz="2000" b="1" dirty="0" smtClean="0">
              <a:latin typeface="Arial" panose="020B0604020202020204" pitchFamily="34" charset="0"/>
              <a:cs typeface="Arial" panose="020B0604020202020204" pitchFamily="34" charset="0"/>
            </a:endParaRPr>
          </a:p>
        </p:txBody>
      </p:sp>
      <p:cxnSp>
        <p:nvCxnSpPr>
          <p:cNvPr id="29" name="28 Conector recto de flecha"/>
          <p:cNvCxnSpPr/>
          <p:nvPr/>
        </p:nvCxnSpPr>
        <p:spPr>
          <a:xfrm>
            <a:off x="2143108" y="4643446"/>
            <a:ext cx="714380" cy="1588"/>
          </a:xfrm>
          <a:prstGeom prst="straightConnector1">
            <a:avLst/>
          </a:prstGeom>
          <a:ln w="57150">
            <a:solidFill>
              <a:schemeClr val="accent3">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30" name="29 CuadroTexto"/>
          <p:cNvSpPr txBox="1"/>
          <p:nvPr/>
        </p:nvSpPr>
        <p:spPr>
          <a:xfrm>
            <a:off x="214282" y="3929066"/>
            <a:ext cx="1785950" cy="369332"/>
          </a:xfrm>
          <a:prstGeom prst="rect">
            <a:avLst/>
          </a:prstGeom>
          <a:solidFill>
            <a:schemeClr val="accent5">
              <a:lumMod val="40000"/>
              <a:lumOff val="60000"/>
            </a:schemeClr>
          </a:solidFill>
        </p:spPr>
        <p:txBody>
          <a:bodyPr wrap="square" rtlCol="0">
            <a:spAutoFit/>
          </a:bodyPr>
          <a:lstStyle/>
          <a:p>
            <a:r>
              <a:rPr lang="es-ES" b="1" dirty="0" smtClean="0"/>
              <a:t>HUELLA HÍDRICA</a:t>
            </a:r>
            <a:endParaRPr lang="es-ES" b="1" dirty="0"/>
          </a:p>
        </p:txBody>
      </p:sp>
      <p:cxnSp>
        <p:nvCxnSpPr>
          <p:cNvPr id="34" name="33 Conector recto de flecha"/>
          <p:cNvCxnSpPr/>
          <p:nvPr/>
        </p:nvCxnSpPr>
        <p:spPr>
          <a:xfrm flipV="1">
            <a:off x="4786314" y="4071944"/>
            <a:ext cx="1357322" cy="500064"/>
          </a:xfrm>
          <a:prstGeom prst="straightConnector1">
            <a:avLst/>
          </a:prstGeom>
          <a:ln w="57150">
            <a:solidFill>
              <a:schemeClr val="accent3">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useBgFill="1">
        <p:nvSpPr>
          <p:cNvPr id="36" name="35 CuadroTexto"/>
          <p:cNvSpPr txBox="1"/>
          <p:nvPr/>
        </p:nvSpPr>
        <p:spPr>
          <a:xfrm rot="20414002">
            <a:off x="4431754" y="3455750"/>
            <a:ext cx="1548956" cy="707886"/>
          </a:xfrm>
          <a:prstGeom prst="rect">
            <a:avLst/>
          </a:prstGeom>
          <a:effectLst>
            <a:outerShdw blurRad="50800" dist="38100" dir="2700000" algn="tl" rotWithShape="0">
              <a:prstClr val="black">
                <a:alpha val="40000"/>
              </a:prstClr>
            </a:outerShdw>
          </a:effectLst>
        </p:spPr>
        <p:txBody>
          <a:bodyPr wrap="square" rtlCol="0">
            <a:spAutoFit/>
          </a:bodyPr>
          <a:lstStyle/>
          <a:p>
            <a:pPr algn="ctr"/>
            <a:r>
              <a:rPr lang="es-ES" sz="2000" b="1" dirty="0" smtClean="0">
                <a:latin typeface="Arial" panose="020B0604020202020204" pitchFamily="34" charset="0"/>
                <a:cs typeface="Arial" panose="020B0604020202020204" pitchFamily="34" charset="0"/>
              </a:rPr>
              <a:t>determinar IMPACTO</a:t>
            </a:r>
            <a:endParaRPr lang="es-ES" sz="2000" b="1" dirty="0">
              <a:latin typeface="Arial" panose="020B0604020202020204" pitchFamily="34" charset="0"/>
              <a:cs typeface="Arial" panose="020B0604020202020204" pitchFamily="34" charset="0"/>
            </a:endParaRPr>
          </a:p>
        </p:txBody>
      </p:sp>
      <p:cxnSp>
        <p:nvCxnSpPr>
          <p:cNvPr id="38" name="37 Conector recto de flecha"/>
          <p:cNvCxnSpPr/>
          <p:nvPr/>
        </p:nvCxnSpPr>
        <p:spPr>
          <a:xfrm rot="10800000" flipV="1">
            <a:off x="7286644" y="4572008"/>
            <a:ext cx="928694" cy="571504"/>
          </a:xfrm>
          <a:prstGeom prst="straightConnector1">
            <a:avLst/>
          </a:prstGeom>
          <a:ln w="57150">
            <a:solidFill>
              <a:schemeClr val="accent3">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useBgFill="1">
        <p:nvSpPr>
          <p:cNvPr id="40" name="39 CuadroTexto"/>
          <p:cNvSpPr txBox="1"/>
          <p:nvPr/>
        </p:nvSpPr>
        <p:spPr>
          <a:xfrm>
            <a:off x="5786446" y="4786322"/>
            <a:ext cx="1571636" cy="707886"/>
          </a:xfrm>
          <a:prstGeom prst="rect">
            <a:avLst/>
          </a:prstGeom>
          <a:effectLst>
            <a:outerShdw blurRad="50800" dist="38100" dir="2700000" algn="tl" rotWithShape="0">
              <a:prstClr val="black">
                <a:alpha val="40000"/>
              </a:prstClr>
            </a:outerShdw>
          </a:effectLst>
        </p:spPr>
        <p:txBody>
          <a:bodyPr wrap="square" rtlCol="0">
            <a:spAutoFit/>
          </a:bodyPr>
          <a:lstStyle/>
          <a:p>
            <a:pPr algn="ctr"/>
            <a:r>
              <a:rPr lang="es-ES" sz="2000" b="1" dirty="0" smtClean="0">
                <a:latin typeface="Arial" panose="020B0604020202020204" pitchFamily="34" charset="0"/>
                <a:cs typeface="Arial" panose="020B0604020202020204" pitchFamily="34" charset="0"/>
              </a:rPr>
              <a:t>MEDIO AMBIENTE</a:t>
            </a:r>
            <a:endParaRPr lang="es-ES" sz="2000" b="1" dirty="0">
              <a:latin typeface="Arial" panose="020B0604020202020204" pitchFamily="34" charset="0"/>
              <a:cs typeface="Arial" panose="020B0604020202020204" pitchFamily="34" charset="0"/>
            </a:endParaRPr>
          </a:p>
        </p:txBody>
      </p:sp>
      <p:sp>
        <p:nvSpPr>
          <p:cNvPr id="41" name="40 Rectángulo"/>
          <p:cNvSpPr/>
          <p:nvPr/>
        </p:nvSpPr>
        <p:spPr>
          <a:xfrm>
            <a:off x="642910" y="6000768"/>
            <a:ext cx="8143900" cy="646331"/>
          </a:xfrm>
          <a:prstGeom prst="rect">
            <a:avLst/>
          </a:prstGeom>
        </p:spPr>
        <p:txBody>
          <a:bodyPr wrap="square">
            <a:spAutoFit/>
          </a:bodyPr>
          <a:lstStyle/>
          <a:p>
            <a:pPr algn="ctr"/>
            <a:r>
              <a:rPr lang="es-ES" b="1" dirty="0" smtClean="0">
                <a:latin typeface="Arial" panose="020B0604020202020204" pitchFamily="34" charset="0"/>
                <a:cs typeface="Arial" panose="020B0604020202020204" pitchFamily="34" charset="0"/>
              </a:rPr>
              <a:t>POTENCIA LA EDUCACIÓN SOBRE LA ADECUADA GESTIÓN DEL RECURSO HÍDRICO</a:t>
            </a:r>
            <a:endParaRPr lang="es-ES" b="1" dirty="0">
              <a:latin typeface="Arial" panose="020B0604020202020204" pitchFamily="34" charset="0"/>
              <a:cs typeface="Arial" panose="020B0604020202020204" pitchFamily="34" charset="0"/>
            </a:endParaRPr>
          </a:p>
        </p:txBody>
      </p:sp>
      <p:sp>
        <p:nvSpPr>
          <p:cNvPr id="44" name="30 Flecha curvada hacia la izquierda"/>
          <p:cNvSpPr/>
          <p:nvPr/>
        </p:nvSpPr>
        <p:spPr>
          <a:xfrm rot="19421333" flipH="1">
            <a:off x="181259" y="5697024"/>
            <a:ext cx="698127" cy="1119180"/>
          </a:xfrm>
          <a:prstGeom prst="curvedLeftArrow">
            <a:avLst>
              <a:gd name="adj1" fmla="val 25000"/>
              <a:gd name="adj2" fmla="val 50000"/>
              <a:gd name="adj3" fmla="val 43778"/>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9 Diagrama"/>
          <p:cNvGraphicFramePr/>
          <p:nvPr/>
        </p:nvGraphicFramePr>
        <p:xfrm>
          <a:off x="0" y="642918"/>
          <a:ext cx="9144000" cy="51435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2050" name="Picture 2"/>
          <p:cNvPicPr>
            <a:picLocks noChangeAspect="1" noChangeArrowheads="1"/>
          </p:cNvPicPr>
          <p:nvPr/>
        </p:nvPicPr>
        <p:blipFill>
          <a:blip r:embed="rId6"/>
          <a:srcRect/>
          <a:stretch>
            <a:fillRect/>
          </a:stretch>
        </p:blipFill>
        <p:spPr bwMode="auto">
          <a:xfrm>
            <a:off x="2714612" y="4214818"/>
            <a:ext cx="1430375" cy="1430375"/>
          </a:xfrm>
          <a:prstGeom prst="rect">
            <a:avLst/>
          </a:prstGeom>
          <a:ln w="9525">
            <a:solidFill>
              <a:schemeClr val="accent3">
                <a:lumMod val="50000"/>
              </a:schemeClr>
            </a:solidFill>
            <a:miter lim="800000"/>
            <a:headEnd/>
            <a:tailEnd/>
          </a:ln>
          <a:effectLst/>
        </p:spPr>
      </p:pic>
      <p:pic>
        <p:nvPicPr>
          <p:cNvPr id="2051" name="Picture 3" descr="G:\MAESTRÍA EXTENSIÓN AGRARIA\8-Comunicación\Modulo Comunicacion\IMG-20230512-WA0029.jpg"/>
          <p:cNvPicPr>
            <a:picLocks noChangeAspect="1" noChangeArrowheads="1"/>
          </p:cNvPicPr>
          <p:nvPr/>
        </p:nvPicPr>
        <p:blipFill>
          <a:blip r:embed="rId7"/>
          <a:srcRect/>
          <a:stretch>
            <a:fillRect/>
          </a:stretch>
        </p:blipFill>
        <p:spPr bwMode="auto">
          <a:xfrm>
            <a:off x="5072066" y="4214818"/>
            <a:ext cx="1428759" cy="1428759"/>
          </a:xfrm>
          <a:prstGeom prst="rect">
            <a:avLst/>
          </a:prstGeom>
          <a:noFill/>
          <a:ln>
            <a:solidFill>
              <a:schemeClr val="accent3">
                <a:lumMod val="50000"/>
              </a:schemeClr>
            </a:solidFill>
          </a:ln>
        </p:spPr>
      </p:pic>
      <p:pic>
        <p:nvPicPr>
          <p:cNvPr id="2052" name="Picture 4" descr="G:\MAESTRÍA EXTENSIÓN AGRARIA\8-Comunicación\Modulo Comunicacion\IMG-20230512-WA0028.jpg"/>
          <p:cNvPicPr>
            <a:picLocks noChangeAspect="1" noChangeArrowheads="1"/>
          </p:cNvPicPr>
          <p:nvPr/>
        </p:nvPicPr>
        <p:blipFill>
          <a:blip r:embed="rId8"/>
          <a:srcRect/>
          <a:stretch>
            <a:fillRect/>
          </a:stretch>
        </p:blipFill>
        <p:spPr bwMode="auto">
          <a:xfrm>
            <a:off x="3857620" y="5286388"/>
            <a:ext cx="1459093" cy="1357298"/>
          </a:xfrm>
          <a:prstGeom prst="rect">
            <a:avLst/>
          </a:prstGeom>
          <a:noFill/>
          <a:ln>
            <a:solidFill>
              <a:schemeClr val="accent3">
                <a:lumMod val="50000"/>
              </a:schemeClr>
            </a:solidFill>
          </a:ln>
        </p:spPr>
      </p:pic>
      <p:sp>
        <p:nvSpPr>
          <p:cNvPr id="13" name="30 Flecha curvada hacia la izquierda"/>
          <p:cNvSpPr/>
          <p:nvPr/>
        </p:nvSpPr>
        <p:spPr>
          <a:xfrm rot="18561299" flipH="1">
            <a:off x="1589543" y="4707997"/>
            <a:ext cx="806702" cy="1352000"/>
          </a:xfrm>
          <a:prstGeom prst="curvedLeftArrow">
            <a:avLst>
              <a:gd name="adj1" fmla="val 25000"/>
              <a:gd name="adj2" fmla="val 50000"/>
              <a:gd name="adj3" fmla="val 43778"/>
            </a:avLst>
          </a:prstGeom>
          <a:solidFill>
            <a:schemeClr val="accent3">
              <a:lumMod val="50000"/>
            </a:schemeClr>
          </a:solidFill>
          <a:ln w="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30 Flecha curvada hacia la izquierda"/>
          <p:cNvSpPr/>
          <p:nvPr/>
        </p:nvSpPr>
        <p:spPr>
          <a:xfrm rot="16879072">
            <a:off x="5815811" y="-255771"/>
            <a:ext cx="743733" cy="1543782"/>
          </a:xfrm>
          <a:prstGeom prst="curvedLeftArrow">
            <a:avLst>
              <a:gd name="adj1" fmla="val 25000"/>
              <a:gd name="adj2" fmla="val 50000"/>
              <a:gd name="adj3" fmla="val 43778"/>
            </a:avLst>
          </a:prstGeom>
          <a:solidFill>
            <a:schemeClr val="accent3">
              <a:lumMod val="50000"/>
            </a:schemeClr>
          </a:solidFill>
          <a:ln w="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596" y="1357298"/>
            <a:ext cx="8429684" cy="70788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es-ES" sz="2000" dirty="0" smtClean="0">
                <a:latin typeface="Arial" panose="020B0604020202020204" pitchFamily="34" charset="0"/>
                <a:cs typeface="Arial" panose="020B0604020202020204" pitchFamily="34" charset="0"/>
              </a:rPr>
              <a:t>¿Qué acciones participativas se pueden aplicar para la conciencia y socialización en  productores del empleo de la Huella Hídrica?</a:t>
            </a:r>
            <a:endParaRPr lang="es-ES" sz="2000" dirty="0">
              <a:latin typeface="Arial" panose="020B0604020202020204" pitchFamily="34" charset="0"/>
              <a:cs typeface="Arial" panose="020B0604020202020204" pitchFamily="34" charset="0"/>
            </a:endParaRPr>
          </a:p>
        </p:txBody>
      </p:sp>
      <p:sp useBgFill="1">
        <p:nvSpPr>
          <p:cNvPr id="5" name="4 Rectángulo redondeado"/>
          <p:cNvSpPr/>
          <p:nvPr/>
        </p:nvSpPr>
        <p:spPr>
          <a:xfrm>
            <a:off x="428596" y="642918"/>
            <a:ext cx="2571768" cy="642942"/>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73" name="Rectangle 1"/>
          <p:cNvSpPr>
            <a:spLocks noChangeArrowheads="1"/>
          </p:cNvSpPr>
          <p:nvPr/>
        </p:nvSpPr>
        <p:spPr bwMode="auto">
          <a:xfrm>
            <a:off x="500034" y="785794"/>
            <a:ext cx="4357718" cy="369332"/>
          </a:xfrm>
          <a:prstGeom prst="rect">
            <a:avLst/>
          </a:prstGeom>
          <a:noFill/>
          <a:ln w="9525">
            <a:noFill/>
            <a:miter lim="800000"/>
          </a:ln>
          <a:effectLst/>
        </p:spPr>
        <p:txBody>
          <a:bodyPr vert="horz" wrap="square" lIns="91440" tIns="45720" rIns="91440" bIns="45720" anchor="ctr">
            <a:spAutoFit/>
          </a:bodyPr>
          <a:lstStyle/>
          <a:p>
            <a:pPr marL="0" marR="0" indent="0" algn="l" defTabSz="914400" rtl="0" eaLnBrk="1" fontAlgn="base" latinLnBrk="0" hangingPunct="1">
              <a:lnSpc>
                <a:spcPct val="100000"/>
              </a:lnSpc>
              <a:spcBef>
                <a:spcPct val="0"/>
              </a:spcBef>
              <a:spcAft>
                <a:spcPct val="0"/>
              </a:spcAft>
              <a:buSzPct val="100000"/>
              <a:buFontTx/>
              <a:buNone/>
            </a:pPr>
            <a:r>
              <a:rPr kumimoji="0" lang="es-ES" b="1" i="0" u="none" strike="noStrike" cap="none"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Problema científico : </a:t>
            </a:r>
            <a:endParaRPr kumimoji="0" lang="es-ES" sz="2800" b="0" i="0" u="none" strike="noStrike" cap="none" baseline="0" dirty="0" smtClean="0">
              <a:ln>
                <a:noFill/>
              </a:ln>
              <a:solidFill>
                <a:schemeClr val="tx1"/>
              </a:solidFill>
              <a:effectLst/>
              <a:latin typeface="Arial" panose="020B0604020202020204" pitchFamily="34" charset="0"/>
              <a:cs typeface="Arial" panose="020B0604020202020204" pitchFamily="34" charset="0"/>
            </a:endParaRPr>
          </a:p>
        </p:txBody>
      </p:sp>
      <p:sp useBgFill="1">
        <p:nvSpPr>
          <p:cNvPr id="7" name="6 Rectángulo redondeado"/>
          <p:cNvSpPr/>
          <p:nvPr/>
        </p:nvSpPr>
        <p:spPr>
          <a:xfrm>
            <a:off x="428596" y="2928934"/>
            <a:ext cx="1500198" cy="500066"/>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1"/>
          <p:cNvSpPr>
            <a:spLocks noChangeArrowheads="1"/>
          </p:cNvSpPr>
          <p:nvPr/>
        </p:nvSpPr>
        <p:spPr bwMode="auto">
          <a:xfrm>
            <a:off x="500034" y="2928934"/>
            <a:ext cx="4357718" cy="369332"/>
          </a:xfrm>
          <a:prstGeom prst="rect">
            <a:avLst/>
          </a:prstGeom>
          <a:noFill/>
          <a:ln w="9525">
            <a:noFill/>
            <a:miter lim="800000"/>
          </a:ln>
          <a:effectLst/>
        </p:spPr>
        <p:txBody>
          <a:bodyPr vert="horz" wrap="square" lIns="91440" tIns="45720" rIns="91440" bIns="45720" anchor="ctr">
            <a:spAutoFit/>
          </a:bodyPr>
          <a:lstStyle/>
          <a:p>
            <a:pPr fontAlgn="base">
              <a:spcBef>
                <a:spcPct val="0"/>
              </a:spcBef>
              <a:spcAft>
                <a:spcPct val="0"/>
              </a:spcAft>
            </a:pPr>
            <a:r>
              <a:rPr lang="es-ES" b="1" dirty="0" smtClean="0">
                <a:latin typeface="Arial" panose="020B0604020202020204" pitchFamily="34" charset="0"/>
                <a:ea typeface="Times New Roman" panose="02020603050405020304" pitchFamily="18" charset="0"/>
                <a:cs typeface="Arial" panose="020B0604020202020204" pitchFamily="34" charset="0"/>
              </a:rPr>
              <a:t>Hipótesis: </a:t>
            </a:r>
            <a:endParaRPr lang="es-ES" b="1"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3074" name="Rectangle 2"/>
          <p:cNvSpPr>
            <a:spLocks noChangeArrowheads="1"/>
          </p:cNvSpPr>
          <p:nvPr/>
        </p:nvSpPr>
        <p:spPr bwMode="auto">
          <a:xfrm>
            <a:off x="500034" y="3571876"/>
            <a:ext cx="8215370" cy="1015663"/>
          </a:xfrm>
          <a:prstGeom prst="rect">
            <a:avLst/>
          </a:prstGeom>
          <a:noFill/>
          <a:ln w="9525">
            <a:noFill/>
            <a:miter lim="800000"/>
          </a:ln>
          <a:effectLst>
            <a:outerShdw blurRad="50800" dist="50800" dir="5400000" algn="ctr" rotWithShape="0">
              <a:schemeClr val="tx1">
                <a:alpha val="32000"/>
              </a:schemeClr>
            </a:outerShdw>
          </a:effectLst>
        </p:spPr>
        <p:txBody>
          <a:bodyPr vert="horz" wrap="square" lIns="91440" tIns="45720" rIns="91440" bIns="45720" anchor="ctr">
            <a:spAutoFit/>
          </a:bodyPr>
          <a:lstStyle/>
          <a:p>
            <a:pPr marR="0" indent="0" algn="just" fontAlgn="base">
              <a:lnSpc>
                <a:spcPct val="100000"/>
              </a:lnSpc>
              <a:spcBef>
                <a:spcPct val="0"/>
              </a:spcBef>
              <a:spcAft>
                <a:spcPct val="0"/>
              </a:spcAft>
              <a:buSzPct val="100000"/>
              <a:buFontTx/>
              <a:buNone/>
            </a:pPr>
            <a:r>
              <a:rPr lang="es-ES" sz="2000" dirty="0" smtClean="0">
                <a:latin typeface="Arial" panose="020B0604020202020204" pitchFamily="34" charset="0"/>
                <a:cs typeface="Arial" panose="020B0604020202020204" pitchFamily="34" charset="0"/>
              </a:rPr>
              <a:t>Si se aplican acciones participativas es posible concientizar y socializar en productores el empleo de los conceptos implicados en la Huella Hídrica para un adecuado uso del recurso agua.</a:t>
            </a:r>
            <a:endParaRPr lang="es-ES" sz="20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596" y="1071546"/>
            <a:ext cx="8429684" cy="163004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es-ES" sz="2000" dirty="0" smtClean="0">
                <a:latin typeface="Arial" panose="020B0604020202020204" pitchFamily="34" charset="0"/>
                <a:cs typeface="Arial" panose="020B0604020202020204" pitchFamily="34" charset="0"/>
              </a:rPr>
              <a:t>Diseñar un conjunto de acciones participativas que permitan la conciencia y socialización en productores del empleo de los conceptos implicados en la Huella Hídrica (HH) para un adecuado uso del recurso agua</a:t>
            </a:r>
            <a:r>
              <a:rPr lang="es-ES" sz="2000" i="1" dirty="0" smtClean="0">
                <a:latin typeface="Arial" panose="020B0604020202020204" pitchFamily="34" charset="0"/>
                <a:cs typeface="Arial" panose="020B0604020202020204" pitchFamily="34" charset="0"/>
              </a:rPr>
              <a:t>.</a:t>
            </a:r>
            <a:endParaRPr lang="es-ES" sz="2000" dirty="0" smtClean="0">
              <a:latin typeface="Arial" panose="020B0604020202020204" pitchFamily="34" charset="0"/>
              <a:cs typeface="Arial" panose="020B0604020202020204" pitchFamily="34" charset="0"/>
            </a:endParaRPr>
          </a:p>
          <a:p>
            <a:pPr algn="just"/>
            <a:r>
              <a:rPr lang="es-ES" sz="2000" dirty="0">
                <a:latin typeface="Arial" panose="020B0604020202020204" pitchFamily="34" charset="0"/>
                <a:cs typeface="Arial" panose="020B0604020202020204" pitchFamily="34" charset="0"/>
              </a:rPr>
              <a:t>No</a:t>
            </a:r>
            <a:endParaRPr lang="es-ES" sz="2000" dirty="0">
              <a:latin typeface="Arial" panose="020B0604020202020204" pitchFamily="34" charset="0"/>
              <a:cs typeface="Arial" panose="020B0604020202020204" pitchFamily="34" charset="0"/>
            </a:endParaRPr>
          </a:p>
        </p:txBody>
      </p:sp>
      <p:sp useBgFill="1">
        <p:nvSpPr>
          <p:cNvPr id="5" name="4 Rectángulo redondeado"/>
          <p:cNvSpPr/>
          <p:nvPr/>
        </p:nvSpPr>
        <p:spPr>
          <a:xfrm>
            <a:off x="428596" y="357166"/>
            <a:ext cx="2571768" cy="642942"/>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73" name="Rectangle 1"/>
          <p:cNvSpPr>
            <a:spLocks noChangeArrowheads="1"/>
          </p:cNvSpPr>
          <p:nvPr/>
        </p:nvSpPr>
        <p:spPr bwMode="auto">
          <a:xfrm>
            <a:off x="500034" y="500042"/>
            <a:ext cx="4357718" cy="369332"/>
          </a:xfrm>
          <a:prstGeom prst="rect">
            <a:avLst/>
          </a:prstGeom>
          <a:noFill/>
          <a:ln w="9525">
            <a:noFill/>
            <a:miter lim="800000"/>
          </a:ln>
          <a:effectLst/>
        </p:spPr>
        <p:txBody>
          <a:bodyPr vert="horz" wrap="square" lIns="91440" tIns="45720" rIns="91440" bIns="45720" anchor="ctr">
            <a:spAutoFit/>
          </a:bodyPr>
          <a:lstStyle/>
          <a:p>
            <a:r>
              <a:rPr lang="es-ES" b="1" dirty="0" smtClean="0">
                <a:latin typeface="Arial" panose="020B0604020202020204" pitchFamily="34" charset="0"/>
                <a:ea typeface="Times New Roman" panose="02020603050405020304" pitchFamily="18" charset="0"/>
                <a:cs typeface="Arial" panose="020B0604020202020204" pitchFamily="34" charset="0"/>
              </a:rPr>
              <a:t>Objetivo general: </a:t>
            </a:r>
            <a:endParaRPr lang="es-ES" b="1" dirty="0" smtClean="0">
              <a:latin typeface="Arial" panose="020B0604020202020204" pitchFamily="34" charset="0"/>
              <a:ea typeface="Times New Roman" panose="02020603050405020304" pitchFamily="18" charset="0"/>
              <a:cs typeface="Arial" panose="020B0604020202020204" pitchFamily="34" charset="0"/>
            </a:endParaRPr>
          </a:p>
        </p:txBody>
      </p:sp>
      <p:sp useBgFill="1">
        <p:nvSpPr>
          <p:cNvPr id="7" name="6 Rectángulo redondeado"/>
          <p:cNvSpPr/>
          <p:nvPr/>
        </p:nvSpPr>
        <p:spPr>
          <a:xfrm>
            <a:off x="428596" y="2643182"/>
            <a:ext cx="2786082" cy="500066"/>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1"/>
          <p:cNvSpPr>
            <a:spLocks noChangeArrowheads="1"/>
          </p:cNvSpPr>
          <p:nvPr/>
        </p:nvSpPr>
        <p:spPr bwMode="auto">
          <a:xfrm>
            <a:off x="500034" y="2643182"/>
            <a:ext cx="4357718" cy="646331"/>
          </a:xfrm>
          <a:prstGeom prst="rect">
            <a:avLst/>
          </a:prstGeom>
          <a:noFill/>
          <a:ln w="9525">
            <a:noFill/>
            <a:miter lim="800000"/>
          </a:ln>
          <a:effectLst/>
        </p:spPr>
        <p:txBody>
          <a:bodyPr vert="horz" wrap="square" lIns="91440" tIns="45720" rIns="91440" bIns="45720" anchor="ctr">
            <a:spAutoFit/>
          </a:bodyPr>
          <a:lstStyle/>
          <a:p>
            <a:pPr fontAlgn="base">
              <a:spcBef>
                <a:spcPct val="0"/>
              </a:spcBef>
              <a:spcAft>
                <a:spcPct val="0"/>
              </a:spcAft>
            </a:pPr>
            <a:r>
              <a:rPr lang="es-ES" b="1" dirty="0" smtClean="0">
                <a:latin typeface="Arial" panose="020B0604020202020204" pitchFamily="34" charset="0"/>
                <a:ea typeface="Times New Roman" panose="02020603050405020304" pitchFamily="18" charset="0"/>
                <a:cs typeface="Arial" panose="020B0604020202020204" pitchFamily="34" charset="0"/>
              </a:rPr>
              <a:t>Objetivos específicos: </a:t>
            </a:r>
            <a:endParaRPr lang="es-ES" b="1" dirty="0" smtClean="0">
              <a:latin typeface="Arial" panose="020B0604020202020204" pitchFamily="34" charset="0"/>
              <a:ea typeface="Times New Roman" panose="02020603050405020304" pitchFamily="18" charset="0"/>
              <a:cs typeface="Arial" panose="020B0604020202020204" pitchFamily="34" charset="0"/>
            </a:endParaRPr>
          </a:p>
          <a:p>
            <a:pPr fontAlgn="base">
              <a:spcBef>
                <a:spcPct val="0"/>
              </a:spcBef>
              <a:spcAft>
                <a:spcPct val="0"/>
              </a:spcAft>
            </a:pPr>
            <a:r>
              <a:rPr lang="es-ES" b="1" dirty="0" smtClean="0">
                <a:latin typeface="Arial" panose="020B0604020202020204" pitchFamily="34" charset="0"/>
                <a:ea typeface="Times New Roman" panose="02020603050405020304" pitchFamily="18" charset="0"/>
                <a:cs typeface="Arial" panose="020B0604020202020204" pitchFamily="34" charset="0"/>
              </a:rPr>
              <a:t> </a:t>
            </a:r>
            <a:endParaRPr lang="es-ES" b="1"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3074" name="Rectangle 2"/>
          <p:cNvSpPr>
            <a:spLocks noChangeArrowheads="1"/>
          </p:cNvSpPr>
          <p:nvPr/>
        </p:nvSpPr>
        <p:spPr bwMode="auto">
          <a:xfrm>
            <a:off x="500034" y="3143248"/>
            <a:ext cx="8215370" cy="3785652"/>
          </a:xfrm>
          <a:prstGeom prst="rect">
            <a:avLst/>
          </a:prstGeom>
          <a:noFill/>
          <a:ln w="9525">
            <a:noFill/>
            <a:miter lim="800000"/>
          </a:ln>
          <a:effectLst>
            <a:outerShdw blurRad="50800" dist="50800" dir="5400000" algn="ctr" rotWithShape="0">
              <a:schemeClr val="tx1">
                <a:alpha val="32000"/>
              </a:schemeClr>
            </a:outerShdw>
          </a:effectLst>
        </p:spPr>
        <p:txBody>
          <a:bodyPr vert="horz" wrap="square" lIns="91440" tIns="45720" rIns="91440" bIns="45720" anchor="ctr">
            <a:spAutoFit/>
          </a:bodyPr>
          <a:lstStyle/>
          <a:p>
            <a:pPr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Definir los referentes teóricos que sustentan los términos Huella Hídrica  y Política Nacional del Agua.</a:t>
            </a: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Evaluar el conocimiento y la aplicación de los conceptos implicados en el indicador Huella Hídrica en los productores.</a:t>
            </a: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Diseñar y aplicar acciones participativas que permitan la conciencia y socialización en productores del empleo de la Huella Hídrica.</a:t>
            </a: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s-ES" sz="2000" dirty="0" smtClean="0">
              <a:latin typeface="Arial" panose="020B0604020202020204" pitchFamily="34" charset="0"/>
              <a:cs typeface="Arial" panose="020B0604020202020204" pitchFamily="34" charset="0"/>
            </a:endParaRPr>
          </a:p>
          <a:p>
            <a:pPr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Promover técnicas que aumenten la productividad del agua en la agricultura y reduzcan la Huella Hídrica.</a:t>
            </a:r>
            <a:endParaRPr lang="es-ES" sz="2000" dirty="0" smtClean="0">
              <a:latin typeface="Arial" panose="020B0604020202020204" pitchFamily="34" charset="0"/>
              <a:cs typeface="Arial" panose="020B0604020202020204" pitchFamily="34" charset="0"/>
            </a:endParaRPr>
          </a:p>
          <a:p>
            <a:pPr marR="0" indent="0" algn="just" fontAlgn="base">
              <a:lnSpc>
                <a:spcPct val="100000"/>
              </a:lnSpc>
              <a:spcBef>
                <a:spcPct val="0"/>
              </a:spcBef>
              <a:spcAft>
                <a:spcPct val="0"/>
              </a:spcAft>
              <a:buSzPct val="100000"/>
              <a:buFontTx/>
              <a:buNone/>
            </a:pPr>
            <a:endParaRPr lang="es-ES" sz="20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3 CuadroTexto"/>
          <p:cNvSpPr txBox="1"/>
          <p:nvPr/>
        </p:nvSpPr>
        <p:spPr>
          <a:xfrm>
            <a:off x="357158" y="285728"/>
            <a:ext cx="4357718" cy="369332"/>
          </a:xfrm>
          <a:prstGeom prst="rect">
            <a:avLst/>
          </a:prstGeom>
          <a:ln>
            <a:noFill/>
          </a:ln>
          <a:effectLst>
            <a:outerShdw blurRad="50800" dist="50800" dir="5400000" algn="ctr" rotWithShape="0">
              <a:schemeClr val="accent3">
                <a:lumMod val="50000"/>
              </a:schemeClr>
            </a:outerShdw>
          </a:effectLst>
        </p:spPr>
        <p:txBody>
          <a:bodyPr wrap="square" rtlCol="0">
            <a:spAutoFit/>
          </a:bodyPr>
          <a:lstStyle/>
          <a:p>
            <a:r>
              <a:rPr lang="es-ES" b="1" dirty="0" smtClean="0">
                <a:latin typeface="Arial" panose="020B0604020202020204" pitchFamily="34" charset="0"/>
                <a:cs typeface="Arial" panose="020B0604020202020204" pitchFamily="34" charset="0"/>
              </a:rPr>
              <a:t>PLAN DE FORMACIÓN DE MAESTRÍA</a:t>
            </a:r>
            <a:endParaRPr lang="es-ES" b="1" dirty="0">
              <a:latin typeface="Arial" panose="020B0604020202020204" pitchFamily="34" charset="0"/>
              <a:cs typeface="Arial" panose="020B0604020202020204" pitchFamily="34" charset="0"/>
            </a:endParaRPr>
          </a:p>
        </p:txBody>
      </p:sp>
      <p:graphicFrame>
        <p:nvGraphicFramePr>
          <p:cNvPr id="6" name="5 Diagrama"/>
          <p:cNvGraphicFramePr/>
          <p:nvPr/>
        </p:nvGraphicFramePr>
        <p:xfrm>
          <a:off x="357158" y="714356"/>
          <a:ext cx="8001056" cy="542928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3 CuadroTexto"/>
          <p:cNvSpPr txBox="1"/>
          <p:nvPr/>
        </p:nvSpPr>
        <p:spPr>
          <a:xfrm>
            <a:off x="357158" y="285728"/>
            <a:ext cx="6715172" cy="369332"/>
          </a:xfrm>
          <a:prstGeom prst="rect">
            <a:avLst/>
          </a:prstGeom>
          <a:ln>
            <a:noFill/>
          </a:ln>
          <a:effectLst>
            <a:outerShdw blurRad="50800" dist="50800" dir="5400000" algn="ctr" rotWithShape="0">
              <a:schemeClr val="accent3">
                <a:lumMod val="50000"/>
              </a:schemeClr>
            </a:outerShdw>
          </a:effectLst>
        </p:spPr>
        <p:txBody>
          <a:bodyPr wrap="square" rtlCol="0">
            <a:spAutoFit/>
          </a:bodyPr>
          <a:lstStyle/>
          <a:p>
            <a:r>
              <a:rPr lang="es-ES" b="1" dirty="0" smtClean="0">
                <a:latin typeface="Arial" panose="020B0604020202020204" pitchFamily="34" charset="0"/>
                <a:cs typeface="Arial" panose="020B0604020202020204" pitchFamily="34" charset="0"/>
              </a:rPr>
              <a:t>ORGANIZACIÓN DEL TRABAJO DE INVESTIGACIÓN</a:t>
            </a:r>
            <a:endParaRPr lang="es-ES" b="1" dirty="0">
              <a:latin typeface="Arial" panose="020B0604020202020204" pitchFamily="34" charset="0"/>
              <a:cs typeface="Arial" panose="020B0604020202020204" pitchFamily="34" charset="0"/>
            </a:endParaRPr>
          </a:p>
        </p:txBody>
      </p:sp>
      <p:graphicFrame>
        <p:nvGraphicFramePr>
          <p:cNvPr id="7" name="6 Tabla"/>
          <p:cNvGraphicFramePr>
            <a:graphicFrameLocks noGrp="1"/>
          </p:cNvGraphicFramePr>
          <p:nvPr/>
        </p:nvGraphicFramePr>
        <p:xfrm>
          <a:off x="0" y="928670"/>
          <a:ext cx="9143998" cy="5726580"/>
        </p:xfrm>
        <a:graphic>
          <a:graphicData uri="http://schemas.openxmlformats.org/drawingml/2006/table">
            <a:tbl>
              <a:tblPr/>
              <a:tblGrid>
                <a:gridCol w="377851"/>
                <a:gridCol w="3778513"/>
                <a:gridCol w="4987634"/>
              </a:tblGrid>
              <a:tr h="237287">
                <a:tc>
                  <a:txBody>
                    <a:bodyPr/>
                    <a:lstStyle/>
                    <a:p>
                      <a:pPr algn="ctr">
                        <a:lnSpc>
                          <a:spcPct val="115000"/>
                        </a:lnSpc>
                        <a:spcAft>
                          <a:spcPts val="0"/>
                        </a:spcAft>
                      </a:pPr>
                      <a:r>
                        <a:rPr lang="es-ES" sz="1600" b="1" dirty="0">
                          <a:latin typeface="Arial" panose="020B0604020202020204" pitchFamily="34" charset="0"/>
                          <a:ea typeface="Times New Roman" panose="02020603050405020304" pitchFamily="18" charset="0"/>
                          <a:cs typeface="Arial" panose="020B0604020202020204" pitchFamily="34" charset="0"/>
                        </a:rPr>
                        <a:t>No.</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15000"/>
                        </a:lnSpc>
                        <a:spcAft>
                          <a:spcPts val="0"/>
                        </a:spcAft>
                      </a:pPr>
                      <a:r>
                        <a:rPr lang="es-ES" sz="1600" b="1" dirty="0">
                          <a:latin typeface="Arial" panose="020B0604020202020204" pitchFamily="34" charset="0"/>
                          <a:ea typeface="Times New Roman" panose="02020603050405020304" pitchFamily="18" charset="0"/>
                          <a:cs typeface="Arial" panose="020B0604020202020204" pitchFamily="34" charset="0"/>
                        </a:rPr>
                        <a:t>OBJETIVO</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15000"/>
                        </a:lnSpc>
                        <a:spcAft>
                          <a:spcPts val="0"/>
                        </a:spcAft>
                      </a:pPr>
                      <a:r>
                        <a:rPr lang="es-ES" sz="1600" b="1" dirty="0">
                          <a:latin typeface="Arial" panose="020B0604020202020204" pitchFamily="34" charset="0"/>
                          <a:ea typeface="Times New Roman" panose="02020603050405020304" pitchFamily="18" charset="0"/>
                          <a:cs typeface="Arial" panose="020B0604020202020204" pitchFamily="34" charset="0"/>
                        </a:rPr>
                        <a:t>TAREAS A REALIZAR</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949146">
                <a:tc>
                  <a:txBody>
                    <a:bodyPr/>
                    <a:lstStyle/>
                    <a:p>
                      <a:pPr algn="ctr">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1</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Definir los referentes teóricos que sustentan los términos Huella Hídrica  y Política Nacional del Agua</a:t>
                      </a:r>
                      <a:r>
                        <a:rPr lang="es-ES" sz="1600" b="1" dirty="0">
                          <a:latin typeface="Arial" panose="020B0604020202020204" pitchFamily="34" charset="0"/>
                          <a:ea typeface="Times New Roman" panose="02020603050405020304" pitchFamily="18" charset="0"/>
                          <a:cs typeface="Arial" panose="020B0604020202020204" pitchFamily="34" charset="0"/>
                        </a:rPr>
                        <a:t> </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-Consultar bibliografías y especialistas en los temas.</a:t>
                      </a:r>
                      <a:endParaRPr lang="es-ES" sz="16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-Redactar correctamente las ideas y contenidos consultados, de manera organizada.</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1186432">
                <a:tc>
                  <a:txBody>
                    <a:bodyPr/>
                    <a:lstStyle/>
                    <a:p>
                      <a:pPr algn="ctr">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2</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Evaluar el conocimiento y la aplicación </a:t>
                      </a:r>
                      <a:r>
                        <a:rPr lang="es-E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de los conceptos implicados en </a:t>
                      </a:r>
                      <a:r>
                        <a:rPr lang="es-ES" sz="1600" dirty="0">
                          <a:latin typeface="Arial" panose="020B0604020202020204" pitchFamily="34" charset="0"/>
                          <a:ea typeface="Times New Roman" panose="02020603050405020304" pitchFamily="18" charset="0"/>
                          <a:cs typeface="Arial" panose="020B0604020202020204" pitchFamily="34" charset="0"/>
                        </a:rPr>
                        <a:t>el indicador Huella Hídrica en los productores.</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-Aplicación de encuestas.</a:t>
                      </a:r>
                      <a:endParaRPr lang="es-ES" sz="16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-Tabulación en Hoja Excel de la información coleccionada de encuestas.</a:t>
                      </a:r>
                      <a:endParaRPr lang="es-ES" sz="16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-Aplicación de estadística descriptiva para reflejar los resultados de las encuestas.</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1661005">
                <a:tc>
                  <a:txBody>
                    <a:bodyPr/>
                    <a:lstStyle/>
                    <a:p>
                      <a:pPr algn="ctr">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3</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Diseñar y aplicar acciones participativas que permitan la conciencia y socialización en productores del empleo de la Huella Hídrica</a:t>
                      </a:r>
                      <a:r>
                        <a:rPr lang="es-ES" sz="1600" b="1" dirty="0">
                          <a:latin typeface="Arial" panose="020B0604020202020204" pitchFamily="34" charset="0"/>
                          <a:ea typeface="Times New Roman" panose="02020603050405020304" pitchFamily="18" charset="0"/>
                          <a:cs typeface="Arial" panose="020B0604020202020204" pitchFamily="34" charset="0"/>
                        </a:rPr>
                        <a:t> </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-Se divulgan y hacen presentaciones sobre la importancia de la Huella Hídrica, videos, etc. </a:t>
                      </a:r>
                      <a:endParaRPr lang="es-ES" sz="16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-Se crean espacios (</a:t>
                      </a:r>
                      <a:r>
                        <a:rPr lang="es-E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talleres, charlas de intercambio</a:t>
                      </a:r>
                      <a:r>
                        <a:rPr lang="es-ES" sz="1600" dirty="0">
                          <a:latin typeface="Arial" panose="020B0604020202020204" pitchFamily="34" charset="0"/>
                          <a:ea typeface="Times New Roman" panose="02020603050405020304" pitchFamily="18" charset="0"/>
                          <a:cs typeface="Arial" panose="020B0604020202020204" pitchFamily="34" charset="0"/>
                        </a:rPr>
                        <a:t>, cursos, entre otros) para capacitar, intercambiar conocimientos e interactuar productores, técnicos, investigadores, decisores del territorio y otros actores involucrados.</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949146">
                <a:tc>
                  <a:txBody>
                    <a:bodyPr/>
                    <a:lstStyle/>
                    <a:p>
                      <a:pPr algn="ctr">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4</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marL="5690" marR="569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Promover técnicas que aumenten la productividad del agua en la agricultura y reduzcan la Huella Hídrica</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15000"/>
                        </a:lnSpc>
                        <a:spcAft>
                          <a:spcPts val="0"/>
                        </a:spcAft>
                      </a:pPr>
                      <a:r>
                        <a:rPr lang="es-ES" sz="1600" dirty="0">
                          <a:latin typeface="Arial" panose="020B0604020202020204" pitchFamily="34" charset="0"/>
                          <a:ea typeface="Times New Roman" panose="02020603050405020304" pitchFamily="18" charset="0"/>
                          <a:cs typeface="Arial" panose="020B0604020202020204" pitchFamily="34" charset="0"/>
                        </a:rPr>
                        <a:t>-Se socializan y quedan definidas las posibles técnicas.</a:t>
                      </a:r>
                      <a:endParaRPr lang="es-ES" sz="1600" dirty="0">
                        <a:latin typeface="Arial" panose="020B0604020202020204" pitchFamily="34" charset="0"/>
                        <a:ea typeface="Times New Roman" panose="02020603050405020304" pitchFamily="18" charset="0"/>
                        <a:cs typeface="Arial" panose="020B0604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3 CuadroTexto"/>
          <p:cNvSpPr txBox="1"/>
          <p:nvPr/>
        </p:nvSpPr>
        <p:spPr>
          <a:xfrm>
            <a:off x="357158" y="285728"/>
            <a:ext cx="6715172" cy="369332"/>
          </a:xfrm>
          <a:prstGeom prst="rect">
            <a:avLst/>
          </a:prstGeom>
          <a:ln>
            <a:noFill/>
          </a:ln>
          <a:effectLst>
            <a:outerShdw blurRad="50800" dist="50800" dir="5400000" algn="ctr" rotWithShape="0">
              <a:schemeClr val="accent3">
                <a:lumMod val="50000"/>
              </a:schemeClr>
            </a:outerShdw>
          </a:effectLst>
        </p:spPr>
        <p:txBody>
          <a:bodyPr wrap="square" rtlCol="0">
            <a:spAutoFit/>
          </a:bodyPr>
          <a:lstStyle/>
          <a:p>
            <a:r>
              <a:rPr lang="es-ES" b="1" dirty="0" smtClean="0">
                <a:latin typeface="Arial" panose="020B0604020202020204" pitchFamily="34" charset="0"/>
                <a:cs typeface="Arial" panose="020B0604020202020204" pitchFamily="34" charset="0"/>
              </a:rPr>
              <a:t>CRONOGRAMA DE TRABAJO</a:t>
            </a:r>
            <a:endParaRPr lang="es-ES" b="1" dirty="0">
              <a:latin typeface="Arial" panose="020B0604020202020204" pitchFamily="34" charset="0"/>
              <a:cs typeface="Arial" panose="020B0604020202020204" pitchFamily="34" charset="0"/>
            </a:endParaRPr>
          </a:p>
        </p:txBody>
      </p:sp>
      <p:graphicFrame>
        <p:nvGraphicFramePr>
          <p:cNvPr id="5" name="4 Tabla"/>
          <p:cNvGraphicFramePr>
            <a:graphicFrameLocks noGrp="1"/>
          </p:cNvGraphicFramePr>
          <p:nvPr/>
        </p:nvGraphicFramePr>
        <p:xfrm>
          <a:off x="500034" y="1357298"/>
          <a:ext cx="7786742" cy="3383280"/>
        </p:xfrm>
        <a:graphic>
          <a:graphicData uri="http://schemas.openxmlformats.org/drawingml/2006/table">
            <a:tbl>
              <a:tblPr/>
              <a:tblGrid>
                <a:gridCol w="577941"/>
                <a:gridCol w="4351281"/>
                <a:gridCol w="1214446"/>
                <a:gridCol w="1643074"/>
              </a:tblGrid>
              <a:tr h="0">
                <a:tc>
                  <a:txBody>
                    <a:bodyPr/>
                    <a:lstStyle/>
                    <a:p>
                      <a:pPr algn="just">
                        <a:lnSpc>
                          <a:spcPct val="150000"/>
                        </a:lnSpc>
                        <a:spcAft>
                          <a:spcPts val="0"/>
                        </a:spcAft>
                      </a:pPr>
                      <a:r>
                        <a:rPr lang="es-ES" sz="1600" b="1" dirty="0">
                          <a:latin typeface="Arial" panose="020B0604020202020204" pitchFamily="34" charset="0"/>
                          <a:ea typeface="Times New Roman" panose="02020603050405020304" pitchFamily="18" charset="0"/>
                          <a:cs typeface="Times New Roman" panose="02020603050405020304" pitchFamily="18" charset="0"/>
                        </a:rPr>
                        <a:t>No.</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800" b="1" dirty="0">
                          <a:latin typeface="Arial" panose="020B0604020202020204" pitchFamily="34" charset="0"/>
                          <a:ea typeface="Times New Roman" panose="02020603050405020304" pitchFamily="18" charset="0"/>
                          <a:cs typeface="Times New Roman" panose="02020603050405020304" pitchFamily="18" charset="0"/>
                        </a:rPr>
                        <a:t>Tarea</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800" b="1">
                          <a:latin typeface="Arial" panose="020B0604020202020204" pitchFamily="34" charset="0"/>
                          <a:ea typeface="Times New Roman" panose="02020603050405020304" pitchFamily="18" charset="0"/>
                          <a:cs typeface="Times New Roman" panose="02020603050405020304" pitchFamily="18" charset="0"/>
                        </a:rPr>
                        <a:t>Fecha de inicio</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800" b="1">
                          <a:latin typeface="Arial" panose="020B0604020202020204" pitchFamily="34" charset="0"/>
                          <a:ea typeface="Times New Roman" panose="02020603050405020304" pitchFamily="18" charset="0"/>
                          <a:cs typeface="Times New Roman" panose="02020603050405020304" pitchFamily="18" charset="0"/>
                        </a:rPr>
                        <a:t>Fecha de terminación</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1</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Diseño de la investigación</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1/2/2023</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28/2/2023</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2</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Revisión bibliográfica</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1/2/2023</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30/5/2023</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3</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Trabajo experimental o de campo</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1/3/2023</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1/1/2024</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4</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Procesamiento e interpretación de resultados</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10/3/2023</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20/1/2024</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5</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Redacción del documento de tesis y discusión interna</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1/1/2024</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ctr">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20/2/2024</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r>
              <a:tr h="0">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6</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a:txBody>
                    <a:bodyPr/>
                    <a:lstStyle/>
                    <a:p>
                      <a:pPr algn="just">
                        <a:lnSpc>
                          <a:spcPct val="150000"/>
                        </a:lnSpc>
                        <a:spcAft>
                          <a:spcPts val="0"/>
                        </a:spcAft>
                      </a:pPr>
                      <a:r>
                        <a:rPr lang="es-ES" sz="1600">
                          <a:latin typeface="Arial" panose="020B0604020202020204" pitchFamily="34" charset="0"/>
                          <a:ea typeface="Times New Roman" panose="02020603050405020304" pitchFamily="18" charset="0"/>
                          <a:cs typeface="Times New Roman" panose="02020603050405020304" pitchFamily="18" charset="0"/>
                        </a:rPr>
                        <a:t>Entrega de la tesis al Comité Académico</a:t>
                      </a:r>
                      <a:endParaRPr lang="es-ES" sz="1600">
                        <a:latin typeface="Calibri" panose="020F0502020204030204"/>
                        <a:ea typeface="Times New Roman" panose="02020603050405020304" pitchFamily="18" charset="0"/>
                        <a:cs typeface="Times New Roman" panose="02020603050405020304" pitchFamily="18" charset="0"/>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gridSpan="2">
                  <a:txBody>
                    <a:bodyPr/>
                    <a:lstStyle/>
                    <a:p>
                      <a:pPr algn="ctr">
                        <a:lnSpc>
                          <a:spcPct val="150000"/>
                        </a:lnSpc>
                        <a:spcAft>
                          <a:spcPts val="0"/>
                        </a:spcAft>
                      </a:pPr>
                      <a:r>
                        <a:rPr lang="es-ES" sz="1600" dirty="0">
                          <a:latin typeface="Arial" panose="020B0604020202020204" pitchFamily="34" charset="0"/>
                          <a:ea typeface="Times New Roman" panose="02020603050405020304" pitchFamily="18" charset="0"/>
                          <a:cs typeface="Times New Roman" panose="02020603050405020304" pitchFamily="18" charset="0"/>
                        </a:rPr>
                        <a:t>Marzo/2024</a:t>
                      </a:r>
                      <a:endParaRPr lang="es-ES" sz="1600" dirty="0">
                        <a:latin typeface="Calibri" panose="020F0502020204030204"/>
                        <a:ea typeface="Times New Roman" panose="02020603050405020304" pitchFamily="18" charset="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60000"/>
                        <a:lumOff val="40000"/>
                        <a:alpha val="43000"/>
                      </a:schemeClr>
                    </a:solidFill>
                  </a:tcPr>
                </a:tc>
                <a:tc hMerge="1">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8 Rectángulo redondeado"/>
          <p:cNvSpPr/>
          <p:nvPr/>
        </p:nvSpPr>
        <p:spPr>
          <a:xfrm>
            <a:off x="142844" y="1714488"/>
            <a:ext cx="8858280" cy="2071702"/>
          </a:xfrm>
          <a:prstGeom prst="roundRect">
            <a:avLst/>
          </a:prstGeom>
          <a:ln>
            <a:noFill/>
          </a:ln>
          <a:effectLst>
            <a:outerShdw blurRad="50800" dist="50800" dir="5400000" algn="ctr"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14282" y="1785926"/>
            <a:ext cx="8429684" cy="206210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es-ES" sz="3200" b="1" i="1" dirty="0" smtClean="0">
                <a:effectLst/>
              </a:rPr>
              <a:t>Socialización con métodos participativos de los conceptos implicados en el indicador Huella Hídrica en agricultores de la provincia Mayabeque.</a:t>
            </a:r>
            <a:endParaRPr lang="es-ES" sz="3200" b="1" i="1" dirty="0">
              <a:effectLst/>
            </a:endParaRPr>
          </a:p>
        </p:txBody>
      </p:sp>
      <p:sp>
        <p:nvSpPr>
          <p:cNvPr id="4" name="3 Rectángulo"/>
          <p:cNvSpPr/>
          <p:nvPr/>
        </p:nvSpPr>
        <p:spPr>
          <a:xfrm>
            <a:off x="1928794" y="214290"/>
            <a:ext cx="5143536" cy="523220"/>
          </a:xfrm>
          <a:prstGeom prst="rect">
            <a:avLst/>
          </a:prstGeom>
        </p:spPr>
        <p:txBody>
          <a:bodyPr wrap="square">
            <a:spAutoFit/>
          </a:bodyPr>
          <a:lstStyle/>
          <a:p>
            <a:pPr algn="ctr"/>
            <a:r>
              <a:rPr lang="es-ES" sz="1400" b="1" dirty="0" smtClean="0">
                <a:latin typeface="Arial" panose="020B0604020202020204" pitchFamily="34" charset="0"/>
                <a:cs typeface="Arial" panose="020B0604020202020204" pitchFamily="34" charset="0"/>
              </a:rPr>
              <a:t>UNIVERSIDAD AGRARIA DE LA HABANA</a:t>
            </a:r>
            <a:endParaRPr lang="es-ES" sz="1400" b="1" dirty="0" smtClean="0">
              <a:latin typeface="Arial" panose="020B0604020202020204" pitchFamily="34" charset="0"/>
              <a:cs typeface="Arial" panose="020B0604020202020204" pitchFamily="34" charset="0"/>
            </a:endParaRPr>
          </a:p>
          <a:p>
            <a:pPr algn="ctr"/>
            <a:r>
              <a:rPr lang="es-ES" sz="1400" b="1" dirty="0" smtClean="0">
                <a:latin typeface="Arial" panose="020B0604020202020204" pitchFamily="34" charset="0"/>
                <a:cs typeface="Arial" panose="020B0604020202020204" pitchFamily="34" charset="0"/>
              </a:rPr>
              <a:t>“Fructuoso Rodríguez Pérez”</a:t>
            </a:r>
            <a:endParaRPr lang="es-ES" sz="1400" b="1" dirty="0">
              <a:latin typeface="Arial" panose="020B0604020202020204" pitchFamily="34" charset="0"/>
              <a:cs typeface="Arial" panose="020B0604020202020204" pitchFamily="34" charset="0"/>
            </a:endParaRPr>
          </a:p>
        </p:txBody>
      </p:sp>
      <p:sp>
        <p:nvSpPr>
          <p:cNvPr id="5" name="4 CuadroTexto"/>
          <p:cNvSpPr txBox="1"/>
          <p:nvPr/>
        </p:nvSpPr>
        <p:spPr>
          <a:xfrm>
            <a:off x="214282" y="4572008"/>
            <a:ext cx="8501122" cy="1908215"/>
          </a:xfrm>
          <a:prstGeom prst="rect">
            <a:avLst/>
          </a:prstGeom>
          <a:noFill/>
        </p:spPr>
        <p:txBody>
          <a:bodyPr wrap="square" rtlCol="0">
            <a:spAutoFit/>
          </a:bodyPr>
          <a:lstStyle/>
          <a:p>
            <a:r>
              <a:rPr lang="es-ES" sz="2000" b="1" dirty="0" smtClean="0">
                <a:latin typeface="Arial" panose="020B0604020202020204" pitchFamily="34" charset="0"/>
                <a:cs typeface="Arial" panose="020B0604020202020204" pitchFamily="34" charset="0"/>
              </a:rPr>
              <a:t>Autora:</a:t>
            </a:r>
            <a:r>
              <a:rPr lang="es-ES" sz="2000" dirty="0" smtClean="0">
                <a:latin typeface="Arial" panose="020B0604020202020204" pitchFamily="34" charset="0"/>
                <a:cs typeface="Arial" panose="020B0604020202020204" pitchFamily="34" charset="0"/>
              </a:rPr>
              <a:t> Ing</a:t>
            </a:r>
            <a:r>
              <a:rPr lang="es-ES" sz="2000" dirty="0">
                <a:latin typeface="Arial" panose="020B0604020202020204" pitchFamily="34" charset="0"/>
                <a:cs typeface="Arial" panose="020B0604020202020204" pitchFamily="34" charset="0"/>
              </a:rPr>
              <a:t>. Adriana Suárez </a:t>
            </a:r>
            <a:r>
              <a:rPr lang="es-ES" sz="2000" dirty="0" smtClean="0">
                <a:latin typeface="Arial" panose="020B0604020202020204" pitchFamily="34" charset="0"/>
                <a:cs typeface="Arial" panose="020B0604020202020204" pitchFamily="34" charset="0"/>
              </a:rPr>
              <a:t>Torres</a:t>
            </a:r>
            <a:endParaRPr lang="es-ES" sz="2000" dirty="0" smtClean="0">
              <a:latin typeface="Arial" panose="020B0604020202020204" pitchFamily="34" charset="0"/>
              <a:cs typeface="Arial" panose="020B0604020202020204" pitchFamily="34" charset="0"/>
            </a:endParaRPr>
          </a:p>
          <a:p>
            <a:pPr marL="987425" indent="-987425" algn="just"/>
            <a:r>
              <a:rPr lang="es-ES" sz="2000" dirty="0" smtClean="0">
                <a:latin typeface="Arial" panose="020B0604020202020204" pitchFamily="34" charset="0"/>
                <a:cs typeface="Arial" panose="020B0604020202020204" pitchFamily="34" charset="0"/>
              </a:rPr>
              <a:t>              Ingeniera Hidráulica graduada de la Universidad Tecnológica                     de la Habana José Antonio Echeverría (CUJAE)</a:t>
            </a:r>
            <a:endParaRPr lang="es-ES" sz="2000" dirty="0" smtClean="0">
              <a:latin typeface="Arial" panose="020B0604020202020204" pitchFamily="34" charset="0"/>
              <a:cs typeface="Arial" panose="020B0604020202020204" pitchFamily="34" charset="0"/>
            </a:endParaRPr>
          </a:p>
          <a:p>
            <a:pPr>
              <a:lnSpc>
                <a:spcPct val="200000"/>
              </a:lnSpc>
            </a:pPr>
            <a:r>
              <a:rPr lang="es-ES" sz="2000" b="1" dirty="0" smtClean="0">
                <a:latin typeface="Arial" panose="020B0604020202020204" pitchFamily="34" charset="0"/>
                <a:cs typeface="Arial" panose="020B0604020202020204" pitchFamily="34" charset="0"/>
              </a:rPr>
              <a:t>Tutor:</a:t>
            </a:r>
            <a:r>
              <a:rPr lang="es-ES" sz="2000" dirty="0" smtClean="0">
                <a:latin typeface="Arial" panose="020B0604020202020204" pitchFamily="34" charset="0"/>
                <a:cs typeface="Arial" panose="020B0604020202020204" pitchFamily="34" charset="0"/>
              </a:rPr>
              <a:t> Dr. C. José M. Dell’Amico Rodríguez</a:t>
            </a:r>
            <a:r>
              <a:rPr lang="es-ES" dirty="0" smtClean="0">
                <a:latin typeface="Arial" panose="020B0604020202020204" pitchFamily="34" charset="0"/>
                <a:cs typeface="Arial" panose="020B0604020202020204" pitchFamily="34" charset="0"/>
              </a:rPr>
              <a:t>              </a:t>
            </a:r>
            <a:endParaRPr lang="es-ES" dirty="0" smtClean="0">
              <a:latin typeface="Arial" panose="020B0604020202020204" pitchFamily="34" charset="0"/>
              <a:cs typeface="Arial" panose="020B0604020202020204" pitchFamily="34" charset="0"/>
            </a:endParaRPr>
          </a:p>
          <a:p>
            <a:endParaRPr lang="es-ES" dirty="0"/>
          </a:p>
        </p:txBody>
      </p:sp>
      <p:pic>
        <p:nvPicPr>
          <p:cNvPr id="12" name="Imagen 2"/>
          <p:cNvPicPr>
            <a:picLocks noChangeAspect="1"/>
          </p:cNvPicPr>
          <p:nvPr/>
        </p:nvPicPr>
        <p:blipFill>
          <a:blip r:embed="rId1"/>
          <a:srcRect/>
          <a:stretch>
            <a:fillRect/>
          </a:stretch>
        </p:blipFill>
        <p:spPr>
          <a:xfrm>
            <a:off x="7858148" y="0"/>
            <a:ext cx="1071538" cy="1485629"/>
          </a:xfrm>
          <a:prstGeom prst="rect">
            <a:avLst/>
          </a:prstGeom>
        </p:spPr>
      </p:pic>
      <p:sp>
        <p:nvSpPr>
          <p:cNvPr id="13" name="12 Rectángulo"/>
          <p:cNvSpPr/>
          <p:nvPr/>
        </p:nvSpPr>
        <p:spPr>
          <a:xfrm>
            <a:off x="285720" y="1285860"/>
            <a:ext cx="2698111" cy="369332"/>
          </a:xfrm>
          <a:prstGeom prst="rect">
            <a:avLst/>
          </a:prstGeom>
        </p:spPr>
        <p:txBody>
          <a:bodyPr wrap="none">
            <a:spAutoFit/>
          </a:bodyPr>
          <a:lstStyle/>
          <a:p>
            <a:r>
              <a:rPr lang="es-ES" b="1" dirty="0" smtClean="0">
                <a:latin typeface="Arial" panose="020B0604020202020204" pitchFamily="34" charset="0"/>
                <a:cs typeface="Arial" panose="020B0604020202020204" pitchFamily="34" charset="0"/>
              </a:rPr>
              <a:t>PROPUESTA DE TEMA</a:t>
            </a:r>
            <a:endParaRPr lang="es-ES"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Notes Theme">
  <a:themeElements>
    <a:clrScheme name="Office Notes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Notes Theme">
      <a:majorFont>
        <a:latin typeface="Calibri"/>
        <a:ea typeface=""/>
        <a:cs typeface=""/>
      </a:majorFont>
      <a:minorFont>
        <a:latin typeface="Calibri"/>
        <a:ea typeface=""/>
        <a:cs typeface=""/>
      </a:minorFont>
    </a:fontScheme>
    <a:fmtScheme name="Office Notes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1"/>
        </a:gradFill>
      </a:fillStyleLst>
      <a:lnStyleLst>
        <a:ln w="9525" cap="flat" cmpd="sng">
          <a:solidFill>
            <a:schemeClr val="phClr">
              <a:shade val="95000"/>
              <a:satMod val="105000"/>
            </a:schemeClr>
          </a:solidFill>
          <a:prstDash val="solid"/>
        </a:ln>
        <a:ln w="25400" cap="flat" cmpd="sng">
          <a:solidFill>
            <a:schemeClr val="phClr"/>
          </a:solidFill>
          <a:prstDash val="solid"/>
        </a:ln>
        <a:ln w="38100" cap="flat" cmpd="sng">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3820</Words>
  <Application>WPS Presentation</Application>
  <PresentationFormat>Presentación en pantalla (4:3)</PresentationFormat>
  <Paragraphs>163</Paragraphs>
  <Slides>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Arial</vt:lpstr>
      <vt:lpstr>SimSun</vt:lpstr>
      <vt:lpstr>Wingdings</vt:lpstr>
      <vt:lpstr>Times New Roman</vt:lpstr>
      <vt:lpstr>Calibri</vt:lpstr>
      <vt:lpstr>Microsoft YaHei</vt:lpstr>
      <vt:lpstr>Arial Unicode MS</vt:lpstr>
      <vt:lpstr>Tema de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lapto</dc:creator>
  <cp:lastModifiedBy>PAPIN</cp:lastModifiedBy>
  <cp:revision>6</cp:revision>
  <dcterms:created xsi:type="dcterms:W3CDTF">2023-05-15T10:13:00Z</dcterms:created>
  <dcterms:modified xsi:type="dcterms:W3CDTF">2023-05-22T07:56:17Z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0CF88A6A1DB04C69A0B0AA9234275755</vt:lpwstr>
  </property>
  <property fmtid="{D5CDD505-2E9C-101B-9397-08002B2CF9AE}" pid="3" name="KSOProductBuildVer">
    <vt:lpwstr>3082-11.2.0.11516</vt:lpwstr>
  </property>
</Properties>
</file>