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0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CB64F-4920-44BA-8626-7E75B1174702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F71447-DD09-4C35-8B88-9DE325474EA7}">
      <dgm:prSet phldrT="[Texto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CUBA</a:t>
          </a:r>
          <a:endParaRPr lang="es-ES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043F31E-B233-4F21-956D-080717CCE7BD}" type="parTrans" cxnId="{6B9DEB7A-7FA9-436B-9633-ACCF2ADAA01B}">
      <dgm:prSet/>
      <dgm:spPr/>
      <dgm:t>
        <a:bodyPr/>
        <a:lstStyle/>
        <a:p>
          <a:endParaRPr lang="es-ES"/>
        </a:p>
      </dgm:t>
    </dgm:pt>
    <dgm:pt modelId="{DEBD87DE-7A59-4A81-8D5B-EE4E7F03C196}" type="sibTrans" cxnId="{6B9DEB7A-7FA9-436B-9633-ACCF2ADAA01B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s-ES" dirty="0"/>
        </a:p>
      </dgm:t>
    </dgm:pt>
    <dgm:pt modelId="{DD2AEC8E-67C3-416E-B14D-B77711400DB4}">
      <dgm:prSet phldrT="[Texto]" custT="1"/>
      <dgm:spPr>
        <a:noFill/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sz="2400" b="1" dirty="0" smtClean="0">
              <a:latin typeface="Arial" pitchFamily="34" charset="0"/>
              <a:cs typeface="Arial" pitchFamily="34" charset="0"/>
            </a:rPr>
            <a:t>ESCASOS</a:t>
          </a:r>
          <a:r>
            <a:rPr lang="es-ES" sz="2400" b="0" dirty="0" smtClean="0">
              <a:latin typeface="Arial" pitchFamily="34" charset="0"/>
              <a:cs typeface="Arial" pitchFamily="34" charset="0"/>
            </a:rPr>
            <a:t> estudios sobre </a:t>
          </a:r>
          <a:r>
            <a:rPr lang="es-ES" sz="2400" b="1" dirty="0" smtClean="0">
              <a:latin typeface="Arial" pitchFamily="34" charset="0"/>
              <a:cs typeface="Arial" pitchFamily="34" charset="0"/>
            </a:rPr>
            <a:t>HUELLA HÍDRICA </a:t>
          </a:r>
          <a:r>
            <a:rPr lang="es-ES" sz="2400" b="0" dirty="0" smtClean="0">
              <a:latin typeface="Arial" pitchFamily="34" charset="0"/>
              <a:cs typeface="Arial" pitchFamily="34" charset="0"/>
            </a:rPr>
            <a:t>en el Sector Agrícola</a:t>
          </a:r>
          <a:endParaRPr lang="es-ES" sz="2400" b="0" dirty="0" smtClean="0">
            <a:latin typeface="Arial" pitchFamily="34" charset="0"/>
            <a:cs typeface="Arial" pitchFamily="34" charset="0"/>
          </a:endParaRPr>
        </a:p>
      </dgm:t>
    </dgm:pt>
    <dgm:pt modelId="{23CBD0C2-302B-4E23-AA43-A7CAFD434B48}" type="parTrans" cxnId="{93875DC3-6FE0-4ED1-8716-475CCE2A483C}">
      <dgm:prSet/>
      <dgm:spPr/>
      <dgm:t>
        <a:bodyPr/>
        <a:lstStyle/>
        <a:p>
          <a:endParaRPr lang="es-ES"/>
        </a:p>
      </dgm:t>
    </dgm:pt>
    <dgm:pt modelId="{CC0F4A50-2E54-4210-A4D7-4260BA7E2A2D}" type="sibTrans" cxnId="{93875DC3-6FE0-4ED1-8716-475CCE2A483C}">
      <dgm:prSet/>
      <dgm:spPr/>
      <dgm:t>
        <a:bodyPr/>
        <a:lstStyle/>
        <a:p>
          <a:endParaRPr lang="es-ES"/>
        </a:p>
      </dgm:t>
    </dgm:pt>
    <dgm:pt modelId="{FB0DED44-5D1F-40E1-9A8B-0351C90CDCBE}">
      <dgm:prSet phldrT="[Texto]" custT="1"/>
      <dgm:spPr>
        <a:noFill/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 dirty="0" smtClean="0">
            <a:latin typeface="Arial" pitchFamily="34" charset="0"/>
            <a:cs typeface="Arial" pitchFamily="34" charset="0"/>
          </a:endParaRPr>
        </a:p>
      </dgm:t>
    </dgm:pt>
    <dgm:pt modelId="{30213076-BA98-43F8-B32B-A8B00027667F}" type="sibTrans" cxnId="{1AF1555F-F05C-4352-BABF-30F80369B4BA}">
      <dgm:prSet/>
      <dgm:spPr/>
      <dgm:t>
        <a:bodyPr/>
        <a:lstStyle/>
        <a:p>
          <a:endParaRPr lang="es-ES"/>
        </a:p>
      </dgm:t>
    </dgm:pt>
    <dgm:pt modelId="{430E8899-07E5-492D-87AA-6160F9DC4737}" type="parTrans" cxnId="{1AF1555F-F05C-4352-BABF-30F80369B4BA}">
      <dgm:prSet/>
      <dgm:spPr/>
      <dgm:t>
        <a:bodyPr/>
        <a:lstStyle/>
        <a:p>
          <a:endParaRPr lang="es-ES"/>
        </a:p>
      </dgm:t>
    </dgm:pt>
    <dgm:pt modelId="{06702361-910C-4A1E-B9EC-FBF246309DFC}">
      <dgm:prSet phldrT="[Texto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Línea de Acción</a:t>
          </a:r>
          <a:endParaRPr lang="es-ES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2EC7623-FF6A-4C51-A573-C9BCF2BF61AF}" type="sibTrans" cxnId="{6A7E2A15-B13C-4D9D-9CCD-E22EEF9F340C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s-ES" dirty="0"/>
        </a:p>
      </dgm:t>
    </dgm:pt>
    <dgm:pt modelId="{4157D06C-11A1-44CA-9329-C026117D1D5A}" type="parTrans" cxnId="{6A7E2A15-B13C-4D9D-9CCD-E22EEF9F340C}">
      <dgm:prSet/>
      <dgm:spPr/>
      <dgm:t>
        <a:bodyPr/>
        <a:lstStyle/>
        <a:p>
          <a:endParaRPr lang="es-ES"/>
        </a:p>
      </dgm:t>
    </dgm:pt>
    <dgm:pt modelId="{0170453C-9B0F-4F7B-8EA4-E87CCCE84DEE}">
      <dgm:prSet phldrT="[Texto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sz="4000" b="1" dirty="0" smtClean="0">
              <a:solidFill>
                <a:schemeClr val="tx1"/>
              </a:solidFill>
            </a:rPr>
            <a:t>+</a:t>
          </a:r>
          <a:r>
            <a:rPr lang="es-ES" sz="2400" b="1" dirty="0" smtClean="0">
              <a:solidFill>
                <a:schemeClr val="tx1"/>
              </a:solidFill>
            </a:rPr>
            <a:t> productividad del agua en la agricultura y reducir la Huella Hídrica</a:t>
          </a:r>
          <a:endParaRPr lang="es-ES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4867027-513E-4681-87C0-2BA36FE8A2F1}" type="parTrans" cxnId="{469D7072-77D5-48A1-A071-58C20B4C60D9}">
      <dgm:prSet/>
      <dgm:spPr/>
      <dgm:t>
        <a:bodyPr/>
        <a:lstStyle/>
        <a:p>
          <a:endParaRPr lang="es-ES"/>
        </a:p>
      </dgm:t>
    </dgm:pt>
    <dgm:pt modelId="{F2C6612B-8B38-4898-8C90-263F660EC593}" type="sibTrans" cxnId="{469D7072-77D5-48A1-A071-58C20B4C60D9}">
      <dgm:prSet/>
      <dgm:spPr/>
      <dgm:t>
        <a:bodyPr/>
        <a:lstStyle/>
        <a:p>
          <a:endParaRPr lang="es-ES"/>
        </a:p>
      </dgm:t>
    </dgm:pt>
    <dgm:pt modelId="{D50AB18F-4CA9-4BDD-A718-004D5B485B8F}">
      <dgm:prSet custT="1"/>
      <dgm:spPr>
        <a:noFill/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sz="2400" b="1" dirty="0" smtClean="0"/>
            <a:t>ACCIONES PARTICIPATIVAS </a:t>
          </a:r>
          <a:r>
            <a:rPr lang="es-ES" sz="2400" dirty="0" smtClean="0"/>
            <a:t>(encuestas, talleres, charlas de intercambio, entre otros)</a:t>
          </a:r>
          <a:endParaRPr lang="es-ES" sz="2400" b="0" dirty="0">
            <a:latin typeface="Arial" pitchFamily="34" charset="0"/>
            <a:cs typeface="Arial" pitchFamily="34" charset="0"/>
          </a:endParaRPr>
        </a:p>
      </dgm:t>
    </dgm:pt>
    <dgm:pt modelId="{1F9821E8-31F9-4E29-B6E8-672BF0793A2B}" type="parTrans" cxnId="{CFE4F319-F411-46E4-9175-EFD2CED54BA2}">
      <dgm:prSet/>
      <dgm:spPr/>
      <dgm:t>
        <a:bodyPr/>
        <a:lstStyle/>
        <a:p>
          <a:endParaRPr lang="es-ES"/>
        </a:p>
      </dgm:t>
    </dgm:pt>
    <dgm:pt modelId="{6F4BD686-D88D-4F4F-AA5C-F515B18369B7}" type="sibTrans" cxnId="{CFE4F319-F411-46E4-9175-EFD2CED54BA2}">
      <dgm:prSet/>
      <dgm:spPr/>
      <dgm:t>
        <a:bodyPr/>
        <a:lstStyle/>
        <a:p>
          <a:endParaRPr lang="es-ES"/>
        </a:p>
      </dgm:t>
    </dgm:pt>
    <dgm:pt modelId="{0AFFA9E1-21C6-4D1D-B637-16B37B7340FA}">
      <dgm:prSet custT="1"/>
      <dgm:spPr>
        <a:noFill/>
      </dgm:spPr>
      <dgm:t>
        <a:bodyPr/>
        <a:lstStyle/>
        <a:p>
          <a:r>
            <a:rPr lang="es-ES" sz="2400" dirty="0" smtClean="0"/>
            <a:t>concientizar</a:t>
          </a:r>
        </a:p>
      </dgm:t>
    </dgm:pt>
    <dgm:pt modelId="{81B4D17C-3602-439E-BE61-E5AEFBF391B0}" type="parTrans" cxnId="{BB53E2ED-9F8C-483F-8F5E-223B52818249}">
      <dgm:prSet/>
      <dgm:spPr/>
      <dgm:t>
        <a:bodyPr/>
        <a:lstStyle/>
        <a:p>
          <a:endParaRPr lang="es-ES"/>
        </a:p>
      </dgm:t>
    </dgm:pt>
    <dgm:pt modelId="{FE3DFAA4-7C56-49F0-95C9-2096D3D36679}" type="sibTrans" cxnId="{BB53E2ED-9F8C-483F-8F5E-223B52818249}">
      <dgm:prSet/>
      <dgm:spPr/>
      <dgm:t>
        <a:bodyPr/>
        <a:lstStyle/>
        <a:p>
          <a:endParaRPr lang="es-ES"/>
        </a:p>
      </dgm:t>
    </dgm:pt>
    <dgm:pt modelId="{C053A70C-89B8-4FB2-B808-E069E65DDB4C}">
      <dgm:prSet custT="1"/>
      <dgm:spPr>
        <a:noFill/>
      </dgm:spPr>
      <dgm:t>
        <a:bodyPr/>
        <a:lstStyle/>
        <a:p>
          <a:r>
            <a:rPr lang="es-ES" sz="2400" dirty="0" smtClean="0"/>
            <a:t>sensibilizar</a:t>
          </a:r>
        </a:p>
      </dgm:t>
    </dgm:pt>
    <dgm:pt modelId="{A9C6B412-EFF8-46FF-92CD-B35A95C021F1}" type="parTrans" cxnId="{609BE679-53C7-461A-8978-5812ADB229A7}">
      <dgm:prSet/>
      <dgm:spPr/>
      <dgm:t>
        <a:bodyPr/>
        <a:lstStyle/>
        <a:p>
          <a:endParaRPr lang="es-ES"/>
        </a:p>
      </dgm:t>
    </dgm:pt>
    <dgm:pt modelId="{8966B042-D74A-409A-8164-4245C6E4535F}" type="sibTrans" cxnId="{609BE679-53C7-461A-8978-5812ADB229A7}">
      <dgm:prSet/>
      <dgm:spPr/>
      <dgm:t>
        <a:bodyPr/>
        <a:lstStyle/>
        <a:p>
          <a:endParaRPr lang="es-ES"/>
        </a:p>
      </dgm:t>
    </dgm:pt>
    <dgm:pt modelId="{9149C31E-1F23-47CF-BC76-59AE3374E7FD}">
      <dgm:prSet custT="1"/>
      <dgm:spPr>
        <a:noFill/>
      </dgm:spPr>
      <dgm:t>
        <a:bodyPr/>
        <a:lstStyle/>
        <a:p>
          <a:r>
            <a:rPr lang="es-ES" sz="2400" dirty="0" smtClean="0"/>
            <a:t>socializar</a:t>
          </a:r>
        </a:p>
      </dgm:t>
    </dgm:pt>
    <dgm:pt modelId="{57DF4538-CC4E-4F3E-A9E4-EB3A9062BB97}" type="parTrans" cxnId="{20985AE2-D465-4FED-8D09-8016EF9531F7}">
      <dgm:prSet/>
      <dgm:spPr/>
      <dgm:t>
        <a:bodyPr/>
        <a:lstStyle/>
        <a:p>
          <a:endParaRPr lang="es-ES"/>
        </a:p>
      </dgm:t>
    </dgm:pt>
    <dgm:pt modelId="{C5D66F2A-90A9-41AC-BC0B-F74BA5FF4B19}" type="sibTrans" cxnId="{20985AE2-D465-4FED-8D09-8016EF9531F7}">
      <dgm:prSet/>
      <dgm:spPr/>
      <dgm:t>
        <a:bodyPr/>
        <a:lstStyle/>
        <a:p>
          <a:endParaRPr lang="es-ES"/>
        </a:p>
      </dgm:t>
    </dgm:pt>
    <dgm:pt modelId="{706480DC-BC9B-4DDB-92F6-2433492C1B1A}" type="pres">
      <dgm:prSet presAssocID="{E46CB64F-4920-44BA-8626-7E75B11747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1D52C0E-AF06-441D-A68A-173C7AA3966D}" type="pres">
      <dgm:prSet presAssocID="{E46CB64F-4920-44BA-8626-7E75B1174702}" presName="tSp" presStyleCnt="0"/>
      <dgm:spPr/>
    </dgm:pt>
    <dgm:pt modelId="{94565A52-96CA-430D-88E1-2C9DB8D9CB83}" type="pres">
      <dgm:prSet presAssocID="{E46CB64F-4920-44BA-8626-7E75B1174702}" presName="bSp" presStyleCnt="0"/>
      <dgm:spPr/>
    </dgm:pt>
    <dgm:pt modelId="{19A6389E-F707-48EC-849D-5BCFF2A6DCCD}" type="pres">
      <dgm:prSet presAssocID="{E46CB64F-4920-44BA-8626-7E75B1174702}" presName="process" presStyleCnt="0"/>
      <dgm:spPr/>
    </dgm:pt>
    <dgm:pt modelId="{7A4FC821-575D-4FF8-8C6B-451EEE512386}" type="pres">
      <dgm:prSet presAssocID="{B7F71447-DD09-4C35-8B88-9DE325474EA7}" presName="composite1" presStyleCnt="0"/>
      <dgm:spPr/>
    </dgm:pt>
    <dgm:pt modelId="{A3737732-576C-4CB4-A82E-8DFB7BB5723E}" type="pres">
      <dgm:prSet presAssocID="{B7F71447-DD09-4C35-8B88-9DE325474EA7}" presName="dummyNode1" presStyleLbl="node1" presStyleIdx="0" presStyleCnt="3"/>
      <dgm:spPr/>
    </dgm:pt>
    <dgm:pt modelId="{9F2173BB-1BA6-4A9E-8038-FE42DA9D79E6}" type="pres">
      <dgm:prSet presAssocID="{B7F71447-DD09-4C35-8B88-9DE325474EA7}" presName="childNode1" presStyleLbl="bgAcc1" presStyleIdx="0" presStyleCnt="3" custScaleX="165989" custScaleY="212764" custLinFactNeighborX="-40953" custLinFactNeighborY="-178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A19B0A-3442-4236-9440-5AAE86C38955}" type="pres">
      <dgm:prSet presAssocID="{B7F71447-DD09-4C35-8B88-9DE325474EA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5EADAF-DF97-4F36-9B77-4825BFE9CDE5}" type="pres">
      <dgm:prSet presAssocID="{B7F71447-DD09-4C35-8B88-9DE325474EA7}" presName="parentNode1" presStyleLbl="node1" presStyleIdx="0" presStyleCnt="3" custLinFactNeighborX="-16827" custLinFactNeighborY="7363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D647C7-052B-4AF4-B2FA-87D9F0E568CB}" type="pres">
      <dgm:prSet presAssocID="{B7F71447-DD09-4C35-8B88-9DE325474EA7}" presName="connSite1" presStyleCnt="0"/>
      <dgm:spPr/>
    </dgm:pt>
    <dgm:pt modelId="{5AE88A6B-BCB9-48EE-95D6-43FF44CC89B0}" type="pres">
      <dgm:prSet presAssocID="{DEBD87DE-7A59-4A81-8D5B-EE4E7F03C196}" presName="Name9" presStyleLbl="sibTrans2D1" presStyleIdx="0" presStyleCnt="2" custAng="3679753" custFlipVert="1" custFlipHor="0" custScaleX="6641" custScaleY="14834" custLinFactNeighborX="-26862" custLinFactNeighborY="25784"/>
      <dgm:spPr/>
      <dgm:t>
        <a:bodyPr/>
        <a:lstStyle/>
        <a:p>
          <a:endParaRPr lang="es-ES"/>
        </a:p>
      </dgm:t>
    </dgm:pt>
    <dgm:pt modelId="{F46C6B1A-4287-4D61-8F44-399E9B39A719}" type="pres">
      <dgm:prSet presAssocID="{06702361-910C-4A1E-B9EC-FBF246309DFC}" presName="composite2" presStyleCnt="0"/>
      <dgm:spPr/>
    </dgm:pt>
    <dgm:pt modelId="{B58011EE-A5BC-47C6-A39E-569EC6599245}" type="pres">
      <dgm:prSet presAssocID="{06702361-910C-4A1E-B9EC-FBF246309DFC}" presName="dummyNode2" presStyleLbl="node1" presStyleIdx="0" presStyleCnt="3"/>
      <dgm:spPr/>
    </dgm:pt>
    <dgm:pt modelId="{40AE118E-3872-4571-9337-49156172355B}" type="pres">
      <dgm:prSet presAssocID="{06702361-910C-4A1E-B9EC-FBF246309DFC}" presName="childNode2" presStyleLbl="bgAcc1" presStyleIdx="1" presStyleCnt="3" custScaleX="206392" custScaleY="258891" custLinFactNeighborX="-866" custLinFactNeighborY="-270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9DFFF7-9DE6-4288-865D-3D06F5600197}" type="pres">
      <dgm:prSet presAssocID="{06702361-910C-4A1E-B9EC-FBF246309DF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CB8C5E-6699-4ED5-BEB8-FA21E73473CE}" type="pres">
      <dgm:prSet presAssocID="{06702361-910C-4A1E-B9EC-FBF246309DFC}" presName="parentNode2" presStyleLbl="node1" presStyleIdx="1" presStyleCnt="3" custScaleX="164373" custScaleY="106846" custLinFactY="-100000" custLinFactNeighborX="-72362" custLinFactNeighborY="-14328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343E6E-B589-4014-B9EF-7596B70F517C}" type="pres">
      <dgm:prSet presAssocID="{06702361-910C-4A1E-B9EC-FBF246309DFC}" presName="connSite2" presStyleCnt="0"/>
      <dgm:spPr/>
    </dgm:pt>
    <dgm:pt modelId="{3542885D-77D3-4BC9-BA68-4038EED44C47}" type="pres">
      <dgm:prSet presAssocID="{72EC7623-FF6A-4C51-A573-C9BCF2BF61AF}" presName="Name18" presStyleLbl="sibTrans2D1" presStyleIdx="1" presStyleCnt="2" custAng="21203001" custFlipVert="1" custScaleX="7774" custScaleY="6558" custLinFactNeighborX="-18550" custLinFactNeighborY="-27328"/>
      <dgm:spPr/>
      <dgm:t>
        <a:bodyPr/>
        <a:lstStyle/>
        <a:p>
          <a:endParaRPr lang="es-ES"/>
        </a:p>
      </dgm:t>
    </dgm:pt>
    <dgm:pt modelId="{700C45AE-DB74-4398-B0CB-D2C72042B149}" type="pres">
      <dgm:prSet presAssocID="{0170453C-9B0F-4F7B-8EA4-E87CCCE84DEE}" presName="composite1" presStyleCnt="0"/>
      <dgm:spPr/>
    </dgm:pt>
    <dgm:pt modelId="{8B22CDD4-F5EA-4C77-9107-094DFDC27062}" type="pres">
      <dgm:prSet presAssocID="{0170453C-9B0F-4F7B-8EA4-E87CCCE84DEE}" presName="dummyNode1" presStyleLbl="node1" presStyleIdx="1" presStyleCnt="3"/>
      <dgm:spPr/>
    </dgm:pt>
    <dgm:pt modelId="{1E56F040-C2E2-4508-98E4-6CE156825849}" type="pres">
      <dgm:prSet presAssocID="{0170453C-9B0F-4F7B-8EA4-E87CCCE84DEE}" presName="childNode1" presStyleLbl="bgAcc1" presStyleIdx="2" presStyleCnt="3" custScaleX="142629" custScaleY="225593" custLinFactNeighborX="3550" custLinFactNeighborY="-3560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E43698-A4DD-4422-83F8-41CB041E633B}" type="pres">
      <dgm:prSet presAssocID="{0170453C-9B0F-4F7B-8EA4-E87CCCE84DE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D57232-A49A-4EE2-A112-7EE987163D62}" type="pres">
      <dgm:prSet presAssocID="{0170453C-9B0F-4F7B-8EA4-E87CCCE84DEE}" presName="parentNode1" presStyleLbl="node1" presStyleIdx="2" presStyleCnt="3" custScaleX="167855" custScaleY="357511" custLinFactNeighborX="264" custLinFactNeighborY="2300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733329-7BC5-4136-9E1F-2B9EF772990C}" type="pres">
      <dgm:prSet presAssocID="{0170453C-9B0F-4F7B-8EA4-E87CCCE84DEE}" presName="connSite1" presStyleCnt="0"/>
      <dgm:spPr/>
    </dgm:pt>
  </dgm:ptLst>
  <dgm:cxnLst>
    <dgm:cxn modelId="{45DB453D-00CE-459A-BDBE-270BB7F64F62}" type="presOf" srcId="{FB0DED44-5D1F-40E1-9A8B-0351C90CDCBE}" destId="{1E56F040-C2E2-4508-98E4-6CE156825849}" srcOrd="0" destOrd="0" presId="urn:microsoft.com/office/officeart/2005/8/layout/hProcess4"/>
    <dgm:cxn modelId="{872447E5-38FE-4984-9443-B9A587DBD049}" type="presOf" srcId="{C053A70C-89B8-4FB2-B808-E069E65DDB4C}" destId="{1E56F040-C2E2-4508-98E4-6CE156825849}" srcOrd="0" destOrd="2" presId="urn:microsoft.com/office/officeart/2005/8/layout/hProcess4"/>
    <dgm:cxn modelId="{C2B0EA57-4B99-48DC-8455-02E318BE7C13}" type="presOf" srcId="{0170453C-9B0F-4F7B-8EA4-E87CCCE84DEE}" destId="{0BD57232-A49A-4EE2-A112-7EE987163D62}" srcOrd="0" destOrd="0" presId="urn:microsoft.com/office/officeart/2005/8/layout/hProcess4"/>
    <dgm:cxn modelId="{6D846218-E509-463D-A7E2-38881F2888E3}" type="presOf" srcId="{72EC7623-FF6A-4C51-A573-C9BCF2BF61AF}" destId="{3542885D-77D3-4BC9-BA68-4038EED44C47}" srcOrd="0" destOrd="0" presId="urn:microsoft.com/office/officeart/2005/8/layout/hProcess4"/>
    <dgm:cxn modelId="{C783B68B-C242-4D42-AF30-A50924C3FB0B}" type="presOf" srcId="{D50AB18F-4CA9-4BDD-A718-004D5B485B8F}" destId="{3D9DFFF7-9DE6-4288-865D-3D06F5600197}" srcOrd="1" destOrd="0" presId="urn:microsoft.com/office/officeart/2005/8/layout/hProcess4"/>
    <dgm:cxn modelId="{8C926EF2-0BE1-4955-91AB-0293441602F6}" type="presOf" srcId="{DD2AEC8E-67C3-416E-B14D-B77711400DB4}" destId="{9F2173BB-1BA6-4A9E-8038-FE42DA9D79E6}" srcOrd="0" destOrd="0" presId="urn:microsoft.com/office/officeart/2005/8/layout/hProcess4"/>
    <dgm:cxn modelId="{BB53E2ED-9F8C-483F-8F5E-223B52818249}" srcId="{0170453C-9B0F-4F7B-8EA4-E87CCCE84DEE}" destId="{0AFFA9E1-21C6-4D1D-B637-16B37B7340FA}" srcOrd="1" destOrd="0" parTransId="{81B4D17C-3602-439E-BE61-E5AEFBF391B0}" sibTransId="{FE3DFAA4-7C56-49F0-95C9-2096D3D36679}"/>
    <dgm:cxn modelId="{93875DC3-6FE0-4ED1-8716-475CCE2A483C}" srcId="{B7F71447-DD09-4C35-8B88-9DE325474EA7}" destId="{DD2AEC8E-67C3-416E-B14D-B77711400DB4}" srcOrd="0" destOrd="0" parTransId="{23CBD0C2-302B-4E23-AA43-A7CAFD434B48}" sibTransId="{CC0F4A50-2E54-4210-A4D7-4260BA7E2A2D}"/>
    <dgm:cxn modelId="{CFE4F319-F411-46E4-9175-EFD2CED54BA2}" srcId="{06702361-910C-4A1E-B9EC-FBF246309DFC}" destId="{D50AB18F-4CA9-4BDD-A718-004D5B485B8F}" srcOrd="0" destOrd="0" parTransId="{1F9821E8-31F9-4E29-B6E8-672BF0793A2B}" sibTransId="{6F4BD686-D88D-4F4F-AA5C-F515B18369B7}"/>
    <dgm:cxn modelId="{D8503AF7-68C0-4732-B6A8-CB0E6C406F33}" type="presOf" srcId="{9149C31E-1F23-47CF-BC76-59AE3374E7FD}" destId="{1E56F040-C2E2-4508-98E4-6CE156825849}" srcOrd="0" destOrd="3" presId="urn:microsoft.com/office/officeart/2005/8/layout/hProcess4"/>
    <dgm:cxn modelId="{F3E78B7B-4D7C-4619-B838-E57E7A0213AC}" type="presOf" srcId="{E46CB64F-4920-44BA-8626-7E75B1174702}" destId="{706480DC-BC9B-4DDB-92F6-2433492C1B1A}" srcOrd="0" destOrd="0" presId="urn:microsoft.com/office/officeart/2005/8/layout/hProcess4"/>
    <dgm:cxn modelId="{90E3533D-FA02-49E0-B2FB-5F03BA2545E7}" type="presOf" srcId="{0AFFA9E1-21C6-4D1D-B637-16B37B7340FA}" destId="{1E56F040-C2E2-4508-98E4-6CE156825849}" srcOrd="0" destOrd="1" presId="urn:microsoft.com/office/officeart/2005/8/layout/hProcess4"/>
    <dgm:cxn modelId="{6B9DEB7A-7FA9-436B-9633-ACCF2ADAA01B}" srcId="{E46CB64F-4920-44BA-8626-7E75B1174702}" destId="{B7F71447-DD09-4C35-8B88-9DE325474EA7}" srcOrd="0" destOrd="0" parTransId="{7043F31E-B233-4F21-956D-080717CCE7BD}" sibTransId="{DEBD87DE-7A59-4A81-8D5B-EE4E7F03C196}"/>
    <dgm:cxn modelId="{6A7E2A15-B13C-4D9D-9CCD-E22EEF9F340C}" srcId="{E46CB64F-4920-44BA-8626-7E75B1174702}" destId="{06702361-910C-4A1E-B9EC-FBF246309DFC}" srcOrd="1" destOrd="0" parTransId="{4157D06C-11A1-44CA-9329-C026117D1D5A}" sibTransId="{72EC7623-FF6A-4C51-A573-C9BCF2BF61AF}"/>
    <dgm:cxn modelId="{B616D7DC-DADE-4904-A684-3A9B2451C9BF}" type="presOf" srcId="{DEBD87DE-7A59-4A81-8D5B-EE4E7F03C196}" destId="{5AE88A6B-BCB9-48EE-95D6-43FF44CC89B0}" srcOrd="0" destOrd="0" presId="urn:microsoft.com/office/officeart/2005/8/layout/hProcess4"/>
    <dgm:cxn modelId="{1AF1555F-F05C-4352-BABF-30F80369B4BA}" srcId="{0170453C-9B0F-4F7B-8EA4-E87CCCE84DEE}" destId="{FB0DED44-5D1F-40E1-9A8B-0351C90CDCBE}" srcOrd="0" destOrd="0" parTransId="{430E8899-07E5-492D-87AA-6160F9DC4737}" sibTransId="{30213076-BA98-43F8-B32B-A8B00027667F}"/>
    <dgm:cxn modelId="{C8B5191E-3750-4862-B5E1-59122DA35C04}" type="presOf" srcId="{C053A70C-89B8-4FB2-B808-E069E65DDB4C}" destId="{D5E43698-A4DD-4422-83F8-41CB041E633B}" srcOrd="1" destOrd="2" presId="urn:microsoft.com/office/officeart/2005/8/layout/hProcess4"/>
    <dgm:cxn modelId="{753A9175-AEA1-40F7-B49A-4C257231ED4D}" type="presOf" srcId="{FB0DED44-5D1F-40E1-9A8B-0351C90CDCBE}" destId="{D5E43698-A4DD-4422-83F8-41CB041E633B}" srcOrd="1" destOrd="0" presId="urn:microsoft.com/office/officeart/2005/8/layout/hProcess4"/>
    <dgm:cxn modelId="{83AC4311-572B-4CF9-9A96-A25D92E597C6}" type="presOf" srcId="{06702361-910C-4A1E-B9EC-FBF246309DFC}" destId="{06CB8C5E-6699-4ED5-BEB8-FA21E73473CE}" srcOrd="0" destOrd="0" presId="urn:microsoft.com/office/officeart/2005/8/layout/hProcess4"/>
    <dgm:cxn modelId="{609BE679-53C7-461A-8978-5812ADB229A7}" srcId="{0170453C-9B0F-4F7B-8EA4-E87CCCE84DEE}" destId="{C053A70C-89B8-4FB2-B808-E069E65DDB4C}" srcOrd="2" destOrd="0" parTransId="{A9C6B412-EFF8-46FF-92CD-B35A95C021F1}" sibTransId="{8966B042-D74A-409A-8164-4245C6E4535F}"/>
    <dgm:cxn modelId="{469D7072-77D5-48A1-A071-58C20B4C60D9}" srcId="{E46CB64F-4920-44BA-8626-7E75B1174702}" destId="{0170453C-9B0F-4F7B-8EA4-E87CCCE84DEE}" srcOrd="2" destOrd="0" parTransId="{94867027-513E-4681-87C0-2BA36FE8A2F1}" sibTransId="{F2C6612B-8B38-4898-8C90-263F660EC593}"/>
    <dgm:cxn modelId="{20985AE2-D465-4FED-8D09-8016EF9531F7}" srcId="{0170453C-9B0F-4F7B-8EA4-E87CCCE84DEE}" destId="{9149C31E-1F23-47CF-BC76-59AE3374E7FD}" srcOrd="3" destOrd="0" parTransId="{57DF4538-CC4E-4F3E-A9E4-EB3A9062BB97}" sibTransId="{C5D66F2A-90A9-41AC-BC0B-F74BA5FF4B19}"/>
    <dgm:cxn modelId="{53D5816D-8F04-4B97-8B8B-D99608534793}" type="presOf" srcId="{D50AB18F-4CA9-4BDD-A718-004D5B485B8F}" destId="{40AE118E-3872-4571-9337-49156172355B}" srcOrd="0" destOrd="0" presId="urn:microsoft.com/office/officeart/2005/8/layout/hProcess4"/>
    <dgm:cxn modelId="{DC6AE9DD-F61C-4B2C-9BEA-D98EAD5AF2C4}" type="presOf" srcId="{DD2AEC8E-67C3-416E-B14D-B77711400DB4}" destId="{44A19B0A-3442-4236-9440-5AAE86C38955}" srcOrd="1" destOrd="0" presId="urn:microsoft.com/office/officeart/2005/8/layout/hProcess4"/>
    <dgm:cxn modelId="{5E0C6AE4-ECD8-4912-999A-6DE0D649CB13}" type="presOf" srcId="{B7F71447-DD09-4C35-8B88-9DE325474EA7}" destId="{715EADAF-DF97-4F36-9B77-4825BFE9CDE5}" srcOrd="0" destOrd="0" presId="urn:microsoft.com/office/officeart/2005/8/layout/hProcess4"/>
    <dgm:cxn modelId="{468D5BD5-5BAD-4335-B2F8-D49D6D4CF381}" type="presOf" srcId="{0AFFA9E1-21C6-4D1D-B637-16B37B7340FA}" destId="{D5E43698-A4DD-4422-83F8-41CB041E633B}" srcOrd="1" destOrd="1" presId="urn:microsoft.com/office/officeart/2005/8/layout/hProcess4"/>
    <dgm:cxn modelId="{8CEC3062-D33A-47C6-8753-14A201C5D906}" type="presOf" srcId="{9149C31E-1F23-47CF-BC76-59AE3374E7FD}" destId="{D5E43698-A4DD-4422-83F8-41CB041E633B}" srcOrd="1" destOrd="3" presId="urn:microsoft.com/office/officeart/2005/8/layout/hProcess4"/>
    <dgm:cxn modelId="{AD7A4C31-9EE8-4660-A316-61AA8E335192}" type="presParOf" srcId="{706480DC-BC9B-4DDB-92F6-2433492C1B1A}" destId="{41D52C0E-AF06-441D-A68A-173C7AA3966D}" srcOrd="0" destOrd="0" presId="urn:microsoft.com/office/officeart/2005/8/layout/hProcess4"/>
    <dgm:cxn modelId="{5A8A5AF2-69E0-4BDC-BA77-4016D6EA3D1A}" type="presParOf" srcId="{706480DC-BC9B-4DDB-92F6-2433492C1B1A}" destId="{94565A52-96CA-430D-88E1-2C9DB8D9CB83}" srcOrd="1" destOrd="0" presId="urn:microsoft.com/office/officeart/2005/8/layout/hProcess4"/>
    <dgm:cxn modelId="{5AEC0C4E-AFC4-4361-B67F-302F5982FACF}" type="presParOf" srcId="{706480DC-BC9B-4DDB-92F6-2433492C1B1A}" destId="{19A6389E-F707-48EC-849D-5BCFF2A6DCCD}" srcOrd="2" destOrd="0" presId="urn:microsoft.com/office/officeart/2005/8/layout/hProcess4"/>
    <dgm:cxn modelId="{47B22A2A-B0B9-44B9-A616-4AE89B768341}" type="presParOf" srcId="{19A6389E-F707-48EC-849D-5BCFF2A6DCCD}" destId="{7A4FC821-575D-4FF8-8C6B-451EEE512386}" srcOrd="0" destOrd="0" presId="urn:microsoft.com/office/officeart/2005/8/layout/hProcess4"/>
    <dgm:cxn modelId="{B7899F9A-2D04-44A3-8FE4-106C81E65162}" type="presParOf" srcId="{7A4FC821-575D-4FF8-8C6B-451EEE512386}" destId="{A3737732-576C-4CB4-A82E-8DFB7BB5723E}" srcOrd="0" destOrd="0" presId="urn:microsoft.com/office/officeart/2005/8/layout/hProcess4"/>
    <dgm:cxn modelId="{D513BEC2-E758-4277-A9B7-E9C276D0AB3A}" type="presParOf" srcId="{7A4FC821-575D-4FF8-8C6B-451EEE512386}" destId="{9F2173BB-1BA6-4A9E-8038-FE42DA9D79E6}" srcOrd="1" destOrd="0" presId="urn:microsoft.com/office/officeart/2005/8/layout/hProcess4"/>
    <dgm:cxn modelId="{1A64BFE1-BB53-41A4-8C07-C9738772BFC4}" type="presParOf" srcId="{7A4FC821-575D-4FF8-8C6B-451EEE512386}" destId="{44A19B0A-3442-4236-9440-5AAE86C38955}" srcOrd="2" destOrd="0" presId="urn:microsoft.com/office/officeart/2005/8/layout/hProcess4"/>
    <dgm:cxn modelId="{99B238C5-EBA3-406C-BFC6-28590D791C05}" type="presParOf" srcId="{7A4FC821-575D-4FF8-8C6B-451EEE512386}" destId="{715EADAF-DF97-4F36-9B77-4825BFE9CDE5}" srcOrd="3" destOrd="0" presId="urn:microsoft.com/office/officeart/2005/8/layout/hProcess4"/>
    <dgm:cxn modelId="{A7A95637-838B-45BE-969C-39248627DE98}" type="presParOf" srcId="{7A4FC821-575D-4FF8-8C6B-451EEE512386}" destId="{91D647C7-052B-4AF4-B2FA-87D9F0E568CB}" srcOrd="4" destOrd="0" presId="urn:microsoft.com/office/officeart/2005/8/layout/hProcess4"/>
    <dgm:cxn modelId="{B2AA526A-34F6-439B-89C4-7056E9CCD915}" type="presParOf" srcId="{19A6389E-F707-48EC-849D-5BCFF2A6DCCD}" destId="{5AE88A6B-BCB9-48EE-95D6-43FF44CC89B0}" srcOrd="1" destOrd="0" presId="urn:microsoft.com/office/officeart/2005/8/layout/hProcess4"/>
    <dgm:cxn modelId="{8804B924-4A08-4339-A305-7DB0C2DC9BFC}" type="presParOf" srcId="{19A6389E-F707-48EC-849D-5BCFF2A6DCCD}" destId="{F46C6B1A-4287-4D61-8F44-399E9B39A719}" srcOrd="2" destOrd="0" presId="urn:microsoft.com/office/officeart/2005/8/layout/hProcess4"/>
    <dgm:cxn modelId="{ABF1E9A8-DA25-487A-8040-9051724E8B76}" type="presParOf" srcId="{F46C6B1A-4287-4D61-8F44-399E9B39A719}" destId="{B58011EE-A5BC-47C6-A39E-569EC6599245}" srcOrd="0" destOrd="0" presId="urn:microsoft.com/office/officeart/2005/8/layout/hProcess4"/>
    <dgm:cxn modelId="{DB683894-EE33-44F8-B1DE-473DA48A1EA5}" type="presParOf" srcId="{F46C6B1A-4287-4D61-8F44-399E9B39A719}" destId="{40AE118E-3872-4571-9337-49156172355B}" srcOrd="1" destOrd="0" presId="urn:microsoft.com/office/officeart/2005/8/layout/hProcess4"/>
    <dgm:cxn modelId="{9CA64DAB-35D5-4B9A-9BEF-350757E49192}" type="presParOf" srcId="{F46C6B1A-4287-4D61-8F44-399E9B39A719}" destId="{3D9DFFF7-9DE6-4288-865D-3D06F5600197}" srcOrd="2" destOrd="0" presId="urn:microsoft.com/office/officeart/2005/8/layout/hProcess4"/>
    <dgm:cxn modelId="{0A71A51C-9B6E-461E-A4A9-A28E874332ED}" type="presParOf" srcId="{F46C6B1A-4287-4D61-8F44-399E9B39A719}" destId="{06CB8C5E-6699-4ED5-BEB8-FA21E73473CE}" srcOrd="3" destOrd="0" presId="urn:microsoft.com/office/officeart/2005/8/layout/hProcess4"/>
    <dgm:cxn modelId="{4914FEBA-7947-4F1F-B671-E5AC6F243637}" type="presParOf" srcId="{F46C6B1A-4287-4D61-8F44-399E9B39A719}" destId="{C4343E6E-B589-4014-B9EF-7596B70F517C}" srcOrd="4" destOrd="0" presId="urn:microsoft.com/office/officeart/2005/8/layout/hProcess4"/>
    <dgm:cxn modelId="{314D4EE3-ADE2-4378-AEAB-1FFF0BDED74A}" type="presParOf" srcId="{19A6389E-F707-48EC-849D-5BCFF2A6DCCD}" destId="{3542885D-77D3-4BC9-BA68-4038EED44C47}" srcOrd="3" destOrd="0" presId="urn:microsoft.com/office/officeart/2005/8/layout/hProcess4"/>
    <dgm:cxn modelId="{CAEAFB48-9DFA-47A5-9BC3-9FD9EF929F20}" type="presParOf" srcId="{19A6389E-F707-48EC-849D-5BCFF2A6DCCD}" destId="{700C45AE-DB74-4398-B0CB-D2C72042B149}" srcOrd="4" destOrd="0" presId="urn:microsoft.com/office/officeart/2005/8/layout/hProcess4"/>
    <dgm:cxn modelId="{95C472A7-9621-40C0-90C9-6FFA38553405}" type="presParOf" srcId="{700C45AE-DB74-4398-B0CB-D2C72042B149}" destId="{8B22CDD4-F5EA-4C77-9107-094DFDC27062}" srcOrd="0" destOrd="0" presId="urn:microsoft.com/office/officeart/2005/8/layout/hProcess4"/>
    <dgm:cxn modelId="{DA7DD53E-598E-482A-BD16-9BA56C5D80FC}" type="presParOf" srcId="{700C45AE-DB74-4398-B0CB-D2C72042B149}" destId="{1E56F040-C2E2-4508-98E4-6CE156825849}" srcOrd="1" destOrd="0" presId="urn:microsoft.com/office/officeart/2005/8/layout/hProcess4"/>
    <dgm:cxn modelId="{56A3398D-17D3-41F6-A3EF-1BD4C4796276}" type="presParOf" srcId="{700C45AE-DB74-4398-B0CB-D2C72042B149}" destId="{D5E43698-A4DD-4422-83F8-41CB041E633B}" srcOrd="2" destOrd="0" presId="urn:microsoft.com/office/officeart/2005/8/layout/hProcess4"/>
    <dgm:cxn modelId="{57E4B08D-2A54-464F-8DAC-EFD6E7D82E90}" type="presParOf" srcId="{700C45AE-DB74-4398-B0CB-D2C72042B149}" destId="{0BD57232-A49A-4EE2-A112-7EE987163D62}" srcOrd="3" destOrd="0" presId="urn:microsoft.com/office/officeart/2005/8/layout/hProcess4"/>
    <dgm:cxn modelId="{2771B689-B34F-48A0-AA39-35D264D39631}" type="presParOf" srcId="{700C45AE-DB74-4398-B0CB-D2C72042B149}" destId="{31733329-7BC5-4136-9E1F-2B9EF772990C}" srcOrd="4" destOrd="0" presId="urn:microsoft.com/office/officeart/2005/8/layout/hProcess4"/>
  </dgm:cxnLst>
  <dgm:bg>
    <a:noFill/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60EA54-A60F-4D80-A89D-A5AD8F1E3F5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D279787-7133-4E0C-B810-E8E21AC8A88F}">
      <dgm:prSet phldrT="[Texto]" custT="1"/>
      <dgm:spPr>
        <a:solidFill>
          <a:schemeClr val="accent3">
            <a:lumMod val="50000"/>
            <a:alpha val="44000"/>
          </a:schemeClr>
        </a:solidFill>
        <a:ln>
          <a:solidFill>
            <a:schemeClr val="accent3">
              <a:lumMod val="75000"/>
              <a:alpha val="51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Cursos del programa de Maestría en Extensión Agraria (ISCA)</a:t>
          </a:r>
          <a:endParaRPr lang="es-ES" sz="1800" b="1" dirty="0">
            <a:solidFill>
              <a:schemeClr val="tx1"/>
            </a:solidFill>
          </a:endParaRPr>
        </a:p>
      </dgm:t>
    </dgm:pt>
    <dgm:pt modelId="{93D1D551-0FF1-464E-A708-0D106222FBC2}" type="parTrans" cxnId="{2AD1E019-58FF-42F5-BBE1-86195DA6DCDD}">
      <dgm:prSet/>
      <dgm:spPr/>
      <dgm:t>
        <a:bodyPr/>
        <a:lstStyle/>
        <a:p>
          <a:endParaRPr lang="es-ES"/>
        </a:p>
      </dgm:t>
    </dgm:pt>
    <dgm:pt modelId="{1046C3DF-79BB-4F24-8B91-8BEE7F3079D6}" type="sibTrans" cxnId="{2AD1E019-58FF-42F5-BBE1-86195DA6DCDD}">
      <dgm:prSet/>
      <dgm:spPr/>
      <dgm:t>
        <a:bodyPr/>
        <a:lstStyle/>
        <a:p>
          <a:endParaRPr lang="es-ES"/>
        </a:p>
      </dgm:t>
    </dgm:pt>
    <dgm:pt modelId="{E4035C2B-7DC4-472D-BE98-9C8245547D94}">
      <dgm:prSet phldrT="[Texto]" custT="1"/>
      <dgm:spPr>
        <a:solidFill>
          <a:schemeClr val="accent3">
            <a:lumMod val="50000"/>
            <a:alpha val="44000"/>
          </a:schemeClr>
        </a:solidFill>
        <a:ln>
          <a:solidFill>
            <a:schemeClr val="accent3">
              <a:lumMod val="75000"/>
              <a:alpha val="51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Manejo de la bibliografía</a:t>
          </a:r>
          <a:endParaRPr lang="es-ES" sz="1800" b="1" dirty="0">
            <a:solidFill>
              <a:schemeClr val="tx1"/>
            </a:solidFill>
          </a:endParaRPr>
        </a:p>
      </dgm:t>
    </dgm:pt>
    <dgm:pt modelId="{4E78C4F2-2A95-4067-847B-EFF8F4AB4A10}" type="parTrans" cxnId="{1360B819-249B-4BD0-B506-B4565D508224}">
      <dgm:prSet/>
      <dgm:spPr/>
      <dgm:t>
        <a:bodyPr/>
        <a:lstStyle/>
        <a:p>
          <a:endParaRPr lang="es-ES"/>
        </a:p>
      </dgm:t>
    </dgm:pt>
    <dgm:pt modelId="{C5DC378B-273C-4E2D-BFF6-A763AC4C0BFE}" type="sibTrans" cxnId="{1360B819-249B-4BD0-B506-B4565D508224}">
      <dgm:prSet/>
      <dgm:spPr/>
      <dgm:t>
        <a:bodyPr/>
        <a:lstStyle/>
        <a:p>
          <a:endParaRPr lang="es-ES"/>
        </a:p>
      </dgm:t>
    </dgm:pt>
    <dgm:pt modelId="{99107A6D-B626-4B0F-B174-945488B196C6}">
      <dgm:prSet phldrT="[Texto]" custT="1"/>
      <dgm:spPr>
        <a:solidFill>
          <a:schemeClr val="accent3">
            <a:lumMod val="50000"/>
            <a:alpha val="44000"/>
          </a:schemeClr>
        </a:solidFill>
        <a:ln>
          <a:solidFill>
            <a:schemeClr val="accent3">
              <a:lumMod val="75000"/>
              <a:alpha val="51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Presentación de trabajo en eventos científicos</a:t>
          </a:r>
        </a:p>
      </dgm:t>
    </dgm:pt>
    <dgm:pt modelId="{7AE06C11-E7C0-474D-AC1E-9981B4BD96EA}" type="parTrans" cxnId="{C53C445F-506F-4FE6-8129-74A25CC6B464}">
      <dgm:prSet/>
      <dgm:spPr/>
      <dgm:t>
        <a:bodyPr/>
        <a:lstStyle/>
        <a:p>
          <a:endParaRPr lang="es-ES"/>
        </a:p>
      </dgm:t>
    </dgm:pt>
    <dgm:pt modelId="{41E8CD3A-83D5-44B8-8041-54E683A96712}" type="sibTrans" cxnId="{C53C445F-506F-4FE6-8129-74A25CC6B464}">
      <dgm:prSet/>
      <dgm:spPr/>
      <dgm:t>
        <a:bodyPr/>
        <a:lstStyle/>
        <a:p>
          <a:endParaRPr lang="es-ES"/>
        </a:p>
      </dgm:t>
    </dgm:pt>
    <dgm:pt modelId="{98B532D3-37D5-4018-90F0-3681CAB29784}">
      <dgm:prSet phldrT="[Texto]" custT="1"/>
      <dgm:spPr>
        <a:solidFill>
          <a:schemeClr val="accent3">
            <a:lumMod val="50000"/>
            <a:alpha val="44000"/>
          </a:schemeClr>
        </a:solidFill>
        <a:ln>
          <a:solidFill>
            <a:schemeClr val="accent3">
              <a:lumMod val="75000"/>
              <a:alpha val="51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Publicación de trabajos científicos </a:t>
          </a:r>
        </a:p>
      </dgm:t>
    </dgm:pt>
    <dgm:pt modelId="{2EC53BBD-AAF0-44DE-9DD1-3C210FF89484}" type="parTrans" cxnId="{BCE189DC-A0A4-4BE6-AE94-B9437182BE41}">
      <dgm:prSet/>
      <dgm:spPr/>
      <dgm:t>
        <a:bodyPr/>
        <a:lstStyle/>
        <a:p>
          <a:endParaRPr lang="es-ES"/>
        </a:p>
      </dgm:t>
    </dgm:pt>
    <dgm:pt modelId="{747742E8-EF23-4635-8DCD-E0E5EBAFE301}" type="sibTrans" cxnId="{BCE189DC-A0A4-4BE6-AE94-B9437182BE41}">
      <dgm:prSet/>
      <dgm:spPr/>
      <dgm:t>
        <a:bodyPr/>
        <a:lstStyle/>
        <a:p>
          <a:endParaRPr lang="es-ES"/>
        </a:p>
      </dgm:t>
    </dgm:pt>
    <dgm:pt modelId="{B8477541-EB3B-4BD1-B720-920EC1F787FC}" type="pres">
      <dgm:prSet presAssocID="{6960EA54-A60F-4D80-A89D-A5AD8F1E3F51}" presName="linear" presStyleCnt="0">
        <dgm:presLayoutVars>
          <dgm:dir/>
          <dgm:animLvl val="lvl"/>
          <dgm:resizeHandles val="exact"/>
        </dgm:presLayoutVars>
      </dgm:prSet>
      <dgm:spPr/>
    </dgm:pt>
    <dgm:pt modelId="{C854C214-BD99-4AE8-9197-EA8B3BA5A19E}" type="pres">
      <dgm:prSet presAssocID="{BD279787-7133-4E0C-B810-E8E21AC8A88F}" presName="parentLin" presStyleCnt="0"/>
      <dgm:spPr/>
    </dgm:pt>
    <dgm:pt modelId="{3CCB4794-95A3-416E-A397-DDB20E831C47}" type="pres">
      <dgm:prSet presAssocID="{BD279787-7133-4E0C-B810-E8E21AC8A88F}" presName="parentLeftMargin" presStyleLbl="node1" presStyleIdx="0" presStyleCnt="4"/>
      <dgm:spPr/>
    </dgm:pt>
    <dgm:pt modelId="{20A4A0FF-0200-41BE-9F6B-8F8E42A5734C}" type="pres">
      <dgm:prSet presAssocID="{BD279787-7133-4E0C-B810-E8E21AC8A88F}" presName="parentText" presStyleLbl="node1" presStyleIdx="0" presStyleCnt="4" custLinFactNeighborX="-10714" custLinFactNeighborY="2877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F1AA0A-B207-471D-80F4-C5235EBF1FF5}" type="pres">
      <dgm:prSet presAssocID="{BD279787-7133-4E0C-B810-E8E21AC8A88F}" presName="negativeSpace" presStyleCnt="0"/>
      <dgm:spPr/>
    </dgm:pt>
    <dgm:pt modelId="{162A8120-557C-46C3-A3E8-91958955A611}" type="pres">
      <dgm:prSet presAssocID="{BD279787-7133-4E0C-B810-E8E21AC8A88F}" presName="childText" presStyleLbl="conFgAcc1" presStyleIdx="0" presStyleCnt="4" custScaleX="80357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  <a:ln>
          <a:noFill/>
        </a:ln>
      </dgm:spPr>
    </dgm:pt>
    <dgm:pt modelId="{C37F4E25-84B3-49FA-A8D6-C29F12C884D6}" type="pres">
      <dgm:prSet presAssocID="{1046C3DF-79BB-4F24-8B91-8BEE7F3079D6}" presName="spaceBetweenRectangles" presStyleCnt="0"/>
      <dgm:spPr/>
    </dgm:pt>
    <dgm:pt modelId="{E7C5A1BF-83EE-4C68-8DA1-E276EB1CBA3A}" type="pres">
      <dgm:prSet presAssocID="{E4035C2B-7DC4-472D-BE98-9C8245547D94}" presName="parentLin" presStyleCnt="0"/>
      <dgm:spPr/>
    </dgm:pt>
    <dgm:pt modelId="{586FD177-973C-41A4-9852-4E33D1DE2A2D}" type="pres">
      <dgm:prSet presAssocID="{E4035C2B-7DC4-472D-BE98-9C8245547D94}" presName="parentLeftMargin" presStyleLbl="node1" presStyleIdx="0" presStyleCnt="4"/>
      <dgm:spPr/>
    </dgm:pt>
    <dgm:pt modelId="{28C6FA35-FD84-4100-867A-5243B50B4591}" type="pres">
      <dgm:prSet presAssocID="{E4035C2B-7DC4-472D-BE98-9C8245547D94}" presName="parentText" presStyleLbl="node1" presStyleIdx="1" presStyleCnt="4" custLinFactNeighborX="-10714" custLinFactNeighborY="2837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32B7A1-B0CF-4390-AC4D-33396CF767FB}" type="pres">
      <dgm:prSet presAssocID="{E4035C2B-7DC4-472D-BE98-9C8245547D94}" presName="negativeSpace" presStyleCnt="0"/>
      <dgm:spPr/>
    </dgm:pt>
    <dgm:pt modelId="{DBCFBB82-79D0-430A-9B02-BBE13AC06911}" type="pres">
      <dgm:prSet presAssocID="{E4035C2B-7DC4-472D-BE98-9C8245547D94}" presName="childText" presStyleLbl="conFgAcc1" presStyleIdx="1" presStyleCnt="4" custScaleX="80357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  <a:ln>
          <a:noFill/>
        </a:ln>
      </dgm:spPr>
    </dgm:pt>
    <dgm:pt modelId="{F7DD8A31-4436-49A3-BC48-236FEC69FB02}" type="pres">
      <dgm:prSet presAssocID="{C5DC378B-273C-4E2D-BFF6-A763AC4C0BFE}" presName="spaceBetweenRectangles" presStyleCnt="0"/>
      <dgm:spPr/>
    </dgm:pt>
    <dgm:pt modelId="{B382A8AA-E33E-4846-B554-07D8FCF22F6F}" type="pres">
      <dgm:prSet presAssocID="{99107A6D-B626-4B0F-B174-945488B196C6}" presName="parentLin" presStyleCnt="0"/>
      <dgm:spPr/>
    </dgm:pt>
    <dgm:pt modelId="{17817766-243E-4B2B-94E4-1912DEA56EC4}" type="pres">
      <dgm:prSet presAssocID="{99107A6D-B626-4B0F-B174-945488B196C6}" presName="parentLeftMargin" presStyleLbl="node1" presStyleIdx="1" presStyleCnt="4"/>
      <dgm:spPr/>
    </dgm:pt>
    <dgm:pt modelId="{501E31DC-AADA-4082-B1AF-633039A8C9EC}" type="pres">
      <dgm:prSet presAssocID="{99107A6D-B626-4B0F-B174-945488B196C6}" presName="parentText" presStyleLbl="node1" presStyleIdx="2" presStyleCnt="4" custLinFactNeighborY="2798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06E874-CA63-4F4B-8D06-35703DDE8BE4}" type="pres">
      <dgm:prSet presAssocID="{99107A6D-B626-4B0F-B174-945488B196C6}" presName="negativeSpace" presStyleCnt="0"/>
      <dgm:spPr/>
    </dgm:pt>
    <dgm:pt modelId="{89A1C659-6EE2-4A7B-AE87-F3E442333E00}" type="pres">
      <dgm:prSet presAssocID="{99107A6D-B626-4B0F-B174-945488B196C6}" presName="childText" presStyleLbl="conFgAcc1" presStyleIdx="2" presStyleCnt="4" custScaleX="80357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  <a:ln>
          <a:noFill/>
        </a:ln>
      </dgm:spPr>
    </dgm:pt>
    <dgm:pt modelId="{7D12CCFE-A1AC-422A-AD1E-E7CD32583472}" type="pres">
      <dgm:prSet presAssocID="{41E8CD3A-83D5-44B8-8041-54E683A96712}" presName="spaceBetweenRectangles" presStyleCnt="0"/>
      <dgm:spPr/>
    </dgm:pt>
    <dgm:pt modelId="{92B9FC92-ADAC-40DC-A335-008BF818F2BB}" type="pres">
      <dgm:prSet presAssocID="{98B532D3-37D5-4018-90F0-3681CAB29784}" presName="parentLin" presStyleCnt="0"/>
      <dgm:spPr/>
    </dgm:pt>
    <dgm:pt modelId="{7C83166B-D938-4F22-91E8-23D3DC227C23}" type="pres">
      <dgm:prSet presAssocID="{98B532D3-37D5-4018-90F0-3681CAB29784}" presName="parentLeftMargin" presStyleLbl="node1" presStyleIdx="2" presStyleCnt="4"/>
      <dgm:spPr/>
    </dgm:pt>
    <dgm:pt modelId="{AB6FBE96-23B8-402C-BCE0-4B02E97B7169}" type="pres">
      <dgm:prSet presAssocID="{98B532D3-37D5-4018-90F0-3681CAB29784}" presName="parentText" presStyleLbl="node1" presStyleIdx="3" presStyleCnt="4" custLinFactNeighborY="27594">
        <dgm:presLayoutVars>
          <dgm:chMax val="0"/>
          <dgm:bulletEnabled val="1"/>
        </dgm:presLayoutVars>
      </dgm:prSet>
      <dgm:spPr/>
    </dgm:pt>
    <dgm:pt modelId="{B7A979D1-FDDA-4728-8B29-FAA9A7B672B9}" type="pres">
      <dgm:prSet presAssocID="{98B532D3-37D5-4018-90F0-3681CAB29784}" presName="negativeSpace" presStyleCnt="0"/>
      <dgm:spPr/>
    </dgm:pt>
    <dgm:pt modelId="{E2EA3A0B-789E-455B-B2B5-2DB42358352D}" type="pres">
      <dgm:prSet presAssocID="{98B532D3-37D5-4018-90F0-3681CAB29784}" presName="childText" presStyleLbl="conFgAcc1" presStyleIdx="3" presStyleCnt="4" custScaleX="80358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  <a:ln>
          <a:noFill/>
        </a:ln>
      </dgm:spPr>
    </dgm:pt>
  </dgm:ptLst>
  <dgm:cxnLst>
    <dgm:cxn modelId="{668D6B32-95F7-4E1D-9642-DFEB3BD815DE}" type="presOf" srcId="{6960EA54-A60F-4D80-A89D-A5AD8F1E3F51}" destId="{B8477541-EB3B-4BD1-B720-920EC1F787FC}" srcOrd="0" destOrd="0" presId="urn:microsoft.com/office/officeart/2005/8/layout/list1"/>
    <dgm:cxn modelId="{1360B819-249B-4BD0-B506-B4565D508224}" srcId="{6960EA54-A60F-4D80-A89D-A5AD8F1E3F51}" destId="{E4035C2B-7DC4-472D-BE98-9C8245547D94}" srcOrd="1" destOrd="0" parTransId="{4E78C4F2-2A95-4067-847B-EFF8F4AB4A10}" sibTransId="{C5DC378B-273C-4E2D-BFF6-A763AC4C0BFE}"/>
    <dgm:cxn modelId="{780012F0-321C-4B47-8882-16FA6178F05D}" type="presOf" srcId="{98B532D3-37D5-4018-90F0-3681CAB29784}" destId="{AB6FBE96-23B8-402C-BCE0-4B02E97B7169}" srcOrd="1" destOrd="0" presId="urn:microsoft.com/office/officeart/2005/8/layout/list1"/>
    <dgm:cxn modelId="{C53C445F-506F-4FE6-8129-74A25CC6B464}" srcId="{6960EA54-A60F-4D80-A89D-A5AD8F1E3F51}" destId="{99107A6D-B626-4B0F-B174-945488B196C6}" srcOrd="2" destOrd="0" parTransId="{7AE06C11-E7C0-474D-AC1E-9981B4BD96EA}" sibTransId="{41E8CD3A-83D5-44B8-8041-54E683A96712}"/>
    <dgm:cxn modelId="{23938D93-7D9F-4C52-A8E7-39EE8DE337DA}" type="presOf" srcId="{BD279787-7133-4E0C-B810-E8E21AC8A88F}" destId="{3CCB4794-95A3-416E-A397-DDB20E831C47}" srcOrd="0" destOrd="0" presId="urn:microsoft.com/office/officeart/2005/8/layout/list1"/>
    <dgm:cxn modelId="{9E08488F-1CB7-48B0-A4AF-5E47C3D77807}" type="presOf" srcId="{99107A6D-B626-4B0F-B174-945488B196C6}" destId="{17817766-243E-4B2B-94E4-1912DEA56EC4}" srcOrd="0" destOrd="0" presId="urn:microsoft.com/office/officeart/2005/8/layout/list1"/>
    <dgm:cxn modelId="{20CA8400-008D-4FCD-83F1-46534B6BD1D9}" type="presOf" srcId="{99107A6D-B626-4B0F-B174-945488B196C6}" destId="{501E31DC-AADA-4082-B1AF-633039A8C9EC}" srcOrd="1" destOrd="0" presId="urn:microsoft.com/office/officeart/2005/8/layout/list1"/>
    <dgm:cxn modelId="{2AD1E019-58FF-42F5-BBE1-86195DA6DCDD}" srcId="{6960EA54-A60F-4D80-A89D-A5AD8F1E3F51}" destId="{BD279787-7133-4E0C-B810-E8E21AC8A88F}" srcOrd="0" destOrd="0" parTransId="{93D1D551-0FF1-464E-A708-0D106222FBC2}" sibTransId="{1046C3DF-79BB-4F24-8B91-8BEE7F3079D6}"/>
    <dgm:cxn modelId="{7D820195-9B1C-4977-A959-BF78F2579CC9}" type="presOf" srcId="{E4035C2B-7DC4-472D-BE98-9C8245547D94}" destId="{28C6FA35-FD84-4100-867A-5243B50B4591}" srcOrd="1" destOrd="0" presId="urn:microsoft.com/office/officeart/2005/8/layout/list1"/>
    <dgm:cxn modelId="{30F66513-C957-4A3B-92CB-11BFE7E62CFE}" type="presOf" srcId="{BD279787-7133-4E0C-B810-E8E21AC8A88F}" destId="{20A4A0FF-0200-41BE-9F6B-8F8E42A5734C}" srcOrd="1" destOrd="0" presId="urn:microsoft.com/office/officeart/2005/8/layout/list1"/>
    <dgm:cxn modelId="{E87AE5A2-0F5F-4529-84C4-8A97E759C0BF}" type="presOf" srcId="{98B532D3-37D5-4018-90F0-3681CAB29784}" destId="{7C83166B-D938-4F22-91E8-23D3DC227C23}" srcOrd="0" destOrd="0" presId="urn:microsoft.com/office/officeart/2005/8/layout/list1"/>
    <dgm:cxn modelId="{BCE189DC-A0A4-4BE6-AE94-B9437182BE41}" srcId="{6960EA54-A60F-4D80-A89D-A5AD8F1E3F51}" destId="{98B532D3-37D5-4018-90F0-3681CAB29784}" srcOrd="3" destOrd="0" parTransId="{2EC53BBD-AAF0-44DE-9DD1-3C210FF89484}" sibTransId="{747742E8-EF23-4635-8DCD-E0E5EBAFE301}"/>
    <dgm:cxn modelId="{24968943-981D-4B4C-B637-793FE87A3320}" type="presOf" srcId="{E4035C2B-7DC4-472D-BE98-9C8245547D94}" destId="{586FD177-973C-41A4-9852-4E33D1DE2A2D}" srcOrd="0" destOrd="0" presId="urn:microsoft.com/office/officeart/2005/8/layout/list1"/>
    <dgm:cxn modelId="{9AE78060-67E0-4EC9-901D-FB846CA8034B}" type="presParOf" srcId="{B8477541-EB3B-4BD1-B720-920EC1F787FC}" destId="{C854C214-BD99-4AE8-9197-EA8B3BA5A19E}" srcOrd="0" destOrd="0" presId="urn:microsoft.com/office/officeart/2005/8/layout/list1"/>
    <dgm:cxn modelId="{D2D8C2AC-DAE3-4DC2-B552-3B9922FB4A31}" type="presParOf" srcId="{C854C214-BD99-4AE8-9197-EA8B3BA5A19E}" destId="{3CCB4794-95A3-416E-A397-DDB20E831C47}" srcOrd="0" destOrd="0" presId="urn:microsoft.com/office/officeart/2005/8/layout/list1"/>
    <dgm:cxn modelId="{598F9D27-3C1C-4180-AB38-2C708F91FCED}" type="presParOf" srcId="{C854C214-BD99-4AE8-9197-EA8B3BA5A19E}" destId="{20A4A0FF-0200-41BE-9F6B-8F8E42A5734C}" srcOrd="1" destOrd="0" presId="urn:microsoft.com/office/officeart/2005/8/layout/list1"/>
    <dgm:cxn modelId="{41248AC4-D7DD-4D46-A123-A1821F0E9067}" type="presParOf" srcId="{B8477541-EB3B-4BD1-B720-920EC1F787FC}" destId="{8BF1AA0A-B207-471D-80F4-C5235EBF1FF5}" srcOrd="1" destOrd="0" presId="urn:microsoft.com/office/officeart/2005/8/layout/list1"/>
    <dgm:cxn modelId="{ECC78552-7F5D-4F46-A3A9-D1F750303312}" type="presParOf" srcId="{B8477541-EB3B-4BD1-B720-920EC1F787FC}" destId="{162A8120-557C-46C3-A3E8-91958955A611}" srcOrd="2" destOrd="0" presId="urn:microsoft.com/office/officeart/2005/8/layout/list1"/>
    <dgm:cxn modelId="{92AAEA54-23E3-4249-A539-33858B42CEE1}" type="presParOf" srcId="{B8477541-EB3B-4BD1-B720-920EC1F787FC}" destId="{C37F4E25-84B3-49FA-A8D6-C29F12C884D6}" srcOrd="3" destOrd="0" presId="urn:microsoft.com/office/officeart/2005/8/layout/list1"/>
    <dgm:cxn modelId="{69BED18D-F33B-4396-897C-746B6227CB38}" type="presParOf" srcId="{B8477541-EB3B-4BD1-B720-920EC1F787FC}" destId="{E7C5A1BF-83EE-4C68-8DA1-E276EB1CBA3A}" srcOrd="4" destOrd="0" presId="urn:microsoft.com/office/officeart/2005/8/layout/list1"/>
    <dgm:cxn modelId="{4C82F36E-18F2-4CFF-9E93-BAED1F28F83C}" type="presParOf" srcId="{E7C5A1BF-83EE-4C68-8DA1-E276EB1CBA3A}" destId="{586FD177-973C-41A4-9852-4E33D1DE2A2D}" srcOrd="0" destOrd="0" presId="urn:microsoft.com/office/officeart/2005/8/layout/list1"/>
    <dgm:cxn modelId="{4C0786FF-1FE1-4A82-A4A0-CE4627CEFD8C}" type="presParOf" srcId="{E7C5A1BF-83EE-4C68-8DA1-E276EB1CBA3A}" destId="{28C6FA35-FD84-4100-867A-5243B50B4591}" srcOrd="1" destOrd="0" presId="urn:microsoft.com/office/officeart/2005/8/layout/list1"/>
    <dgm:cxn modelId="{55BE866D-845B-4B78-84E6-7C02E98B01E5}" type="presParOf" srcId="{B8477541-EB3B-4BD1-B720-920EC1F787FC}" destId="{A432B7A1-B0CF-4390-AC4D-33396CF767FB}" srcOrd="5" destOrd="0" presId="urn:microsoft.com/office/officeart/2005/8/layout/list1"/>
    <dgm:cxn modelId="{F1CAA6EA-F5B8-4108-9B02-7CDE61B579F5}" type="presParOf" srcId="{B8477541-EB3B-4BD1-B720-920EC1F787FC}" destId="{DBCFBB82-79D0-430A-9B02-BBE13AC06911}" srcOrd="6" destOrd="0" presId="urn:microsoft.com/office/officeart/2005/8/layout/list1"/>
    <dgm:cxn modelId="{A7BA3A42-701F-4B98-9C32-F8196346D790}" type="presParOf" srcId="{B8477541-EB3B-4BD1-B720-920EC1F787FC}" destId="{F7DD8A31-4436-49A3-BC48-236FEC69FB02}" srcOrd="7" destOrd="0" presId="urn:microsoft.com/office/officeart/2005/8/layout/list1"/>
    <dgm:cxn modelId="{0A7E6E6D-A9C8-41CA-98C0-0B2AB2D11BFD}" type="presParOf" srcId="{B8477541-EB3B-4BD1-B720-920EC1F787FC}" destId="{B382A8AA-E33E-4846-B554-07D8FCF22F6F}" srcOrd="8" destOrd="0" presId="urn:microsoft.com/office/officeart/2005/8/layout/list1"/>
    <dgm:cxn modelId="{EB2DBC0C-71D0-4DBC-84FF-DFE3F565157B}" type="presParOf" srcId="{B382A8AA-E33E-4846-B554-07D8FCF22F6F}" destId="{17817766-243E-4B2B-94E4-1912DEA56EC4}" srcOrd="0" destOrd="0" presId="urn:microsoft.com/office/officeart/2005/8/layout/list1"/>
    <dgm:cxn modelId="{69178A43-92EC-429C-A2F8-0A8994065BCF}" type="presParOf" srcId="{B382A8AA-E33E-4846-B554-07D8FCF22F6F}" destId="{501E31DC-AADA-4082-B1AF-633039A8C9EC}" srcOrd="1" destOrd="0" presId="urn:microsoft.com/office/officeart/2005/8/layout/list1"/>
    <dgm:cxn modelId="{FA15141E-8C0E-48E6-987A-7D50F232C9DC}" type="presParOf" srcId="{B8477541-EB3B-4BD1-B720-920EC1F787FC}" destId="{D506E874-CA63-4F4B-8D06-35703DDE8BE4}" srcOrd="9" destOrd="0" presId="urn:microsoft.com/office/officeart/2005/8/layout/list1"/>
    <dgm:cxn modelId="{3091883C-B934-4EA4-A893-F6CBDF81934E}" type="presParOf" srcId="{B8477541-EB3B-4BD1-B720-920EC1F787FC}" destId="{89A1C659-6EE2-4A7B-AE87-F3E442333E00}" srcOrd="10" destOrd="0" presId="urn:microsoft.com/office/officeart/2005/8/layout/list1"/>
    <dgm:cxn modelId="{EB9784EB-711A-4A3E-B714-1DC9964D6D4C}" type="presParOf" srcId="{B8477541-EB3B-4BD1-B720-920EC1F787FC}" destId="{7D12CCFE-A1AC-422A-AD1E-E7CD32583472}" srcOrd="11" destOrd="0" presId="urn:microsoft.com/office/officeart/2005/8/layout/list1"/>
    <dgm:cxn modelId="{3D3F9835-3BDC-450F-B3B5-B33B210873B2}" type="presParOf" srcId="{B8477541-EB3B-4BD1-B720-920EC1F787FC}" destId="{92B9FC92-ADAC-40DC-A335-008BF818F2BB}" srcOrd="12" destOrd="0" presId="urn:microsoft.com/office/officeart/2005/8/layout/list1"/>
    <dgm:cxn modelId="{DD924A4A-9A45-477D-9FAE-5E175B6BBA51}" type="presParOf" srcId="{92B9FC92-ADAC-40DC-A335-008BF818F2BB}" destId="{7C83166B-D938-4F22-91E8-23D3DC227C23}" srcOrd="0" destOrd="0" presId="urn:microsoft.com/office/officeart/2005/8/layout/list1"/>
    <dgm:cxn modelId="{C4D735F8-7B07-41A8-BF14-6BC692182B0E}" type="presParOf" srcId="{92B9FC92-ADAC-40DC-A335-008BF818F2BB}" destId="{AB6FBE96-23B8-402C-BCE0-4B02E97B7169}" srcOrd="1" destOrd="0" presId="urn:microsoft.com/office/officeart/2005/8/layout/list1"/>
    <dgm:cxn modelId="{0F33630B-C8D3-4212-912A-8067EDDD9593}" type="presParOf" srcId="{B8477541-EB3B-4BD1-B720-920EC1F787FC}" destId="{B7A979D1-FDDA-4728-8B29-FAA9A7B672B9}" srcOrd="13" destOrd="0" presId="urn:microsoft.com/office/officeart/2005/8/layout/list1"/>
    <dgm:cxn modelId="{0EB33C71-55B7-43CF-9721-76CB86CD72F1}" type="presParOf" srcId="{B8477541-EB3B-4BD1-B720-920EC1F787FC}" destId="{E2EA3A0B-789E-455B-B2B5-2DB42358352D}" srcOrd="14" destOrd="0" presId="urn:microsoft.com/office/officeart/2005/8/layout/list1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15/05/2023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8 Rectángulo redondeado"/>
          <p:cNvSpPr/>
          <p:nvPr/>
        </p:nvSpPr>
        <p:spPr>
          <a:xfrm>
            <a:off x="142844" y="1714488"/>
            <a:ext cx="8858280" cy="2071702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214282" y="1785926"/>
            <a:ext cx="8429684" cy="206210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ES" sz="3200" b="1" i="1" dirty="0" smtClean="0">
                <a:effectLst/>
              </a:rPr>
              <a:t>Socialización con métodos participativos de los conceptos implicados en el indicador Huella Hídrica en agricultores de la provincia Mayabeque.</a:t>
            </a:r>
            <a:endParaRPr lang="es-ES" sz="3200" b="1" i="1" dirty="0">
              <a:effectLst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928794" y="214290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Arial" pitchFamily="34" charset="0"/>
                <a:cs typeface="Arial" pitchFamily="34" charset="0"/>
              </a:rPr>
              <a:t>UNIVERSIDAD AGRARIA DE LA HABANA</a:t>
            </a:r>
          </a:p>
          <a:p>
            <a:pPr algn="ctr"/>
            <a:r>
              <a:rPr lang="es-ES" sz="1400" b="1" dirty="0" smtClean="0">
                <a:latin typeface="Arial" pitchFamily="34" charset="0"/>
                <a:cs typeface="Arial" pitchFamily="34" charset="0"/>
              </a:rPr>
              <a:t>“Fructuoso Rodríguez Pérez”</a:t>
            </a:r>
            <a:endParaRPr lang="es-E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4282" y="4572008"/>
            <a:ext cx="850112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Autora: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Ing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. Adriana Suárez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Torres</a:t>
            </a:r>
          </a:p>
          <a:p>
            <a:pPr marL="987425" indent="-987425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              Ingeniera Hidráulica graduada de la Universidad Tecnológica                     de la Habana José Antonio Echeverría (CUJAE)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Tutor: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Dr. C.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José M.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Dell’Amico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Rodríguez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            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12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8148" y="0"/>
            <a:ext cx="1071538" cy="1485629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285720" y="1285860"/>
            <a:ext cx="2698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 smtClean="0">
                <a:latin typeface="Arial" pitchFamily="34" charset="0"/>
                <a:cs typeface="Arial" pitchFamily="34" charset="0"/>
              </a:rPr>
              <a:t>PROPUESTA DE TEMA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1785950" cy="121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Rectángulo"/>
          <p:cNvSpPr/>
          <p:nvPr/>
        </p:nvSpPr>
        <p:spPr>
          <a:xfrm>
            <a:off x="2786050" y="1285860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recurso finito 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2143108" y="1643050"/>
            <a:ext cx="714380" cy="1588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Rectángulo"/>
          <p:cNvSpPr/>
          <p:nvPr/>
        </p:nvSpPr>
        <p:spPr>
          <a:xfrm>
            <a:off x="4572000" y="1198891"/>
            <a:ext cx="292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IMPACTO de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las acciones agresivas de la actividad humana</a:t>
            </a:r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3857620" y="1643050"/>
            <a:ext cx="785818" cy="1588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19 CuadroTexto"/>
          <p:cNvSpPr txBox="1"/>
          <p:nvPr/>
        </p:nvSpPr>
        <p:spPr>
          <a:xfrm rot="19015665">
            <a:off x="3776800" y="788682"/>
            <a:ext cx="1535642" cy="400110"/>
          </a:xfrm>
          <a:prstGeom prst="rect">
            <a:avLst/>
          </a:prstGeom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vulnerable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30 Flecha curvada hacia la izquierda"/>
          <p:cNvSpPr/>
          <p:nvPr/>
        </p:nvSpPr>
        <p:spPr>
          <a:xfrm rot="20306714">
            <a:off x="7600494" y="1362569"/>
            <a:ext cx="617121" cy="1048219"/>
          </a:xfrm>
          <a:prstGeom prst="curvedLeftArrow">
            <a:avLst>
              <a:gd name="adj1" fmla="val 25000"/>
              <a:gd name="adj2" fmla="val 50000"/>
              <a:gd name="adj3" fmla="val 43778"/>
            </a:avLst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571744"/>
            <a:ext cx="2141521" cy="160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22 CuadroTexto"/>
          <p:cNvSpPr txBox="1"/>
          <p:nvPr/>
        </p:nvSpPr>
        <p:spPr>
          <a:xfrm>
            <a:off x="7072330" y="4000504"/>
            <a:ext cx="2071670" cy="40011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AGRICULTURA</a:t>
            </a:r>
            <a:endParaRPr lang="es-E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256"/>
            <a:ext cx="178595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25 Conector recto de flecha"/>
          <p:cNvCxnSpPr/>
          <p:nvPr/>
        </p:nvCxnSpPr>
        <p:spPr>
          <a:xfrm rot="5400000">
            <a:off x="465109" y="3178967"/>
            <a:ext cx="1213652" cy="794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Rectángulo"/>
          <p:cNvSpPr/>
          <p:nvPr/>
        </p:nvSpPr>
        <p:spPr>
          <a:xfrm>
            <a:off x="2714612" y="4292750"/>
            <a:ext cx="2000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indicador de sostenibilidad</a:t>
            </a:r>
          </a:p>
        </p:txBody>
      </p:sp>
      <p:cxnSp>
        <p:nvCxnSpPr>
          <p:cNvPr id="29" name="28 Conector recto de flecha"/>
          <p:cNvCxnSpPr/>
          <p:nvPr/>
        </p:nvCxnSpPr>
        <p:spPr>
          <a:xfrm>
            <a:off x="2143108" y="4643446"/>
            <a:ext cx="714380" cy="1588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214282" y="3929066"/>
            <a:ext cx="178595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 smtClean="0"/>
              <a:t>HUELLA HÍDRICA</a:t>
            </a:r>
            <a:endParaRPr lang="es-ES" b="1" dirty="0"/>
          </a:p>
        </p:txBody>
      </p:sp>
      <p:cxnSp>
        <p:nvCxnSpPr>
          <p:cNvPr id="34" name="33 Conector recto de flecha"/>
          <p:cNvCxnSpPr/>
          <p:nvPr/>
        </p:nvCxnSpPr>
        <p:spPr>
          <a:xfrm flipV="1">
            <a:off x="4786314" y="4071944"/>
            <a:ext cx="1357322" cy="500064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6" name="35 CuadroTexto"/>
          <p:cNvSpPr txBox="1"/>
          <p:nvPr/>
        </p:nvSpPr>
        <p:spPr>
          <a:xfrm rot="20414002">
            <a:off x="4431754" y="3455750"/>
            <a:ext cx="1548956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determinar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IMPACTO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37 Conector recto de flecha"/>
          <p:cNvCxnSpPr/>
          <p:nvPr/>
        </p:nvCxnSpPr>
        <p:spPr>
          <a:xfrm rot="10800000" flipV="1">
            <a:off x="7286644" y="4572008"/>
            <a:ext cx="928694" cy="571504"/>
          </a:xfrm>
          <a:prstGeom prst="straightConnector1">
            <a:avLst/>
          </a:prstGeom>
          <a:ln w="57150">
            <a:solidFill>
              <a:schemeClr val="accent3">
                <a:lumMod val="5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0" name="39 CuadroTexto"/>
          <p:cNvSpPr txBox="1"/>
          <p:nvPr/>
        </p:nvSpPr>
        <p:spPr>
          <a:xfrm>
            <a:off x="5786446" y="4786322"/>
            <a:ext cx="1571636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MEDIO AMBIENTE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642910" y="6000768"/>
            <a:ext cx="8143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Arial" pitchFamily="34" charset="0"/>
                <a:cs typeface="Arial" pitchFamily="34" charset="0"/>
              </a:rPr>
              <a:t>POTENCIA LA EDUCACIÓN SOBRE LA ADECUADA GESTIÓN DEL RECURSO HÍDRICO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30 Flecha curvada hacia la izquierda"/>
          <p:cNvSpPr/>
          <p:nvPr/>
        </p:nvSpPr>
        <p:spPr>
          <a:xfrm rot="19421333" flipH="1">
            <a:off x="181259" y="5697024"/>
            <a:ext cx="698127" cy="1119180"/>
          </a:xfrm>
          <a:prstGeom prst="curvedLeftArrow">
            <a:avLst>
              <a:gd name="adj1" fmla="val 25000"/>
              <a:gd name="adj2" fmla="val 50000"/>
              <a:gd name="adj3" fmla="val 43778"/>
            </a:avLst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9 Diagrama"/>
          <p:cNvGraphicFramePr>
            <a:graphicFrameLocks/>
          </p:cNvGraphicFramePr>
          <p:nvPr/>
        </p:nvGraphicFramePr>
        <p:xfrm>
          <a:off x="0" y="642918"/>
          <a:ext cx="914400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4214818"/>
            <a:ext cx="1430375" cy="1430375"/>
          </a:xfrm>
          <a:prstGeom prst="rect">
            <a:avLst/>
          </a:prstGeom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1" name="Picture 3" descr="G:\MAESTRÍA EXTENSIÓN AGRARIA\8-Comunicación\Modulo Comunicacion\IMG-20230512-WA00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4214818"/>
            <a:ext cx="1428759" cy="142875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2052" name="Picture 4" descr="G:\MAESTRÍA EXTENSIÓN AGRARIA\8-Comunicación\Modulo Comunicacion\IMG-20230512-WA002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5286388"/>
            <a:ext cx="1459093" cy="1357298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3" name="30 Flecha curvada hacia la izquierda"/>
          <p:cNvSpPr/>
          <p:nvPr/>
        </p:nvSpPr>
        <p:spPr>
          <a:xfrm rot="18561299" flipH="1">
            <a:off x="1589543" y="4707997"/>
            <a:ext cx="806702" cy="1352000"/>
          </a:xfrm>
          <a:prstGeom prst="curvedLeftArrow">
            <a:avLst>
              <a:gd name="adj1" fmla="val 25000"/>
              <a:gd name="adj2" fmla="val 50000"/>
              <a:gd name="adj3" fmla="val 43778"/>
            </a:avLst>
          </a:prstGeom>
          <a:solidFill>
            <a:schemeClr val="accent3">
              <a:lumMod val="50000"/>
            </a:schemeClr>
          </a:solidFill>
          <a:ln w="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30 Flecha curvada hacia la izquierda"/>
          <p:cNvSpPr/>
          <p:nvPr/>
        </p:nvSpPr>
        <p:spPr>
          <a:xfrm rot="16879072">
            <a:off x="5815811" y="-255771"/>
            <a:ext cx="743733" cy="1543782"/>
          </a:xfrm>
          <a:prstGeom prst="curvedLeftArrow">
            <a:avLst>
              <a:gd name="adj1" fmla="val 25000"/>
              <a:gd name="adj2" fmla="val 50000"/>
              <a:gd name="adj3" fmla="val 43778"/>
            </a:avLst>
          </a:prstGeom>
          <a:solidFill>
            <a:schemeClr val="accent3">
              <a:lumMod val="50000"/>
            </a:schemeClr>
          </a:solidFill>
          <a:ln w="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8596" y="1357298"/>
            <a:ext cx="8429684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¿Qué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acciones participativas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se pueden aplicar para la conciencia y socialización en  productores del empleo de la Huella Hídrica?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428596" y="642918"/>
            <a:ext cx="2571768" cy="642942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785794"/>
            <a:ext cx="43577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Problema científico : 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7" name="6 Rectángulo redondeado"/>
          <p:cNvSpPr/>
          <p:nvPr/>
        </p:nvSpPr>
        <p:spPr>
          <a:xfrm>
            <a:off x="428596" y="2928934"/>
            <a:ext cx="1500198" cy="500066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00034" y="2928934"/>
            <a:ext cx="43577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Hipótesis</a:t>
            </a:r>
            <a:r>
              <a:rPr lang="es-E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endParaRPr lang="es-E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00034" y="3571876"/>
            <a:ext cx="821537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>
                <a:alpha val="32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Si se aplican acciones participativas es posible concientizar y socializar en productores el empleo de los conceptos implicados en la Huella Hídrica para un adecuado uso del recurso agua.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8596" y="1071546"/>
            <a:ext cx="8429684" cy="16312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Diseñar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un conjunto de acciones participativas que permitan la conciencia y socialización en productores del empleo de los conceptos implicados en la Huella Hídrica (HH) para un adecuado uso del recurso agua</a:t>
            </a: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5" name="4 Rectángulo redondeado"/>
          <p:cNvSpPr/>
          <p:nvPr/>
        </p:nvSpPr>
        <p:spPr>
          <a:xfrm>
            <a:off x="428596" y="357166"/>
            <a:ext cx="2571768" cy="642942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500042"/>
            <a:ext cx="43577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Objetivo general: </a:t>
            </a:r>
          </a:p>
        </p:txBody>
      </p:sp>
      <p:sp useBgFill="1">
        <p:nvSpPr>
          <p:cNvPr id="7" name="6 Rectángulo redondeado"/>
          <p:cNvSpPr/>
          <p:nvPr/>
        </p:nvSpPr>
        <p:spPr>
          <a:xfrm>
            <a:off x="428596" y="2643182"/>
            <a:ext cx="2786082" cy="500066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00034" y="2643182"/>
            <a:ext cx="4357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Objetivos específicos: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s-E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00034" y="3143248"/>
            <a:ext cx="821537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>
                <a:alpha val="32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Definir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los referentes teóricos que sustentan los términos Huella Hídrica  y Política Nacional del Agua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>
              <a:buFont typeface="Arial" pitchFamily="34" charset="0"/>
              <a:buChar char="•"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Evaluar el conocimiento y la aplicación de los conceptos implicados en el indicador Huella Hídrica en los productores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>
              <a:buFont typeface="Arial" pitchFamily="34" charset="0"/>
              <a:buChar char="•"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Diseñar y aplicar acciones participativas que permitan la conciencia y socialización en productores del empleo de la Huella Hídrica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>
              <a:buFont typeface="Arial" pitchFamily="34" charset="0"/>
              <a:buChar char="•"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Promover técnicas que aumenten la productividad del agua en la agricultura y reduzcan la Huella Hídrica.</a:t>
            </a:r>
          </a:p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3 CuadroTexto"/>
          <p:cNvSpPr txBox="1"/>
          <p:nvPr/>
        </p:nvSpPr>
        <p:spPr>
          <a:xfrm>
            <a:off x="357158" y="285728"/>
            <a:ext cx="4357718" cy="36933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PLAN DE FORMACIÓN DE MAESTRÍA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357158" y="714356"/>
          <a:ext cx="800105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3 CuadroTexto"/>
          <p:cNvSpPr txBox="1"/>
          <p:nvPr/>
        </p:nvSpPr>
        <p:spPr>
          <a:xfrm>
            <a:off x="357158" y="285728"/>
            <a:ext cx="6715172" cy="36933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ORGANIZACIÓN DEL TRABAJO DE INVESTIGACIÓN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0" y="928670"/>
          <a:ext cx="9143998" cy="5702704"/>
        </p:xfrm>
        <a:graphic>
          <a:graphicData uri="http://schemas.openxmlformats.org/drawingml/2006/table">
            <a:tbl>
              <a:tblPr/>
              <a:tblGrid>
                <a:gridCol w="377851"/>
                <a:gridCol w="3778513"/>
                <a:gridCol w="4987634"/>
              </a:tblGrid>
              <a:tr h="237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No.</a:t>
                      </a:r>
                      <a:endParaRPr lang="es-E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690" marR="569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OBJETIVO</a:t>
                      </a:r>
                      <a:endParaRPr lang="es-E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690" marR="569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TAREAS A REALIZAR</a:t>
                      </a:r>
                      <a:endParaRPr lang="es-E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690" marR="569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949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5690" marR="569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Definir los referentes teóricos que sustentan los términos Huella Hídrica  y Política Nacional del Agua</a:t>
                      </a:r>
                      <a:r>
                        <a:rPr lang="es-ES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s-E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-Consultar bibliografías y especialistas en los temas.</a:t>
                      </a:r>
                    </a:p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-Redactar correctamente las ideas y contenidos consultados, de manera organizada.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1186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5690" marR="569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Evaluar el conocimiento y la aplicación 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los conceptos implicados en </a:t>
                      </a: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el indicador Huella Hídrica en los productores.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-Aplicación de encuestas.</a:t>
                      </a:r>
                    </a:p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-Tabulación en Hoja Excel de la información coleccionada de encuestas.</a:t>
                      </a:r>
                    </a:p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-Aplicación de estadística descriptiva para reflejar los resultados de las encuestas.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1661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5690" marR="569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Diseñar y aplicar acciones participativas que permitan la conciencia y socialización en productores del empleo de la Huella Hídrica</a:t>
                      </a:r>
                      <a:r>
                        <a:rPr lang="es-ES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s-E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-Se divulgan y hacen presentaciones sobre la importancia de la Huella Hídrica, videos, etc. </a:t>
                      </a:r>
                    </a:p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-Se crean espacios (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talleres, charlas de intercambio</a:t>
                      </a: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cursos, entre otros) para capacitar, intercambiar conocimientos e interactuar productores, técnicos, investigadores, decisores del territorio y otros actores involucrados.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949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5690" marR="569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Promover técnicas que aumenten la productividad del agua en la agricultura y reduzcan la Huella Hídrica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-Se socializan y quedan definidas las posibles técnicas.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3 CuadroTexto"/>
          <p:cNvSpPr txBox="1"/>
          <p:nvPr/>
        </p:nvSpPr>
        <p:spPr>
          <a:xfrm>
            <a:off x="357158" y="285728"/>
            <a:ext cx="6715172" cy="369332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CRONOGRAMA DE TRABAJO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00034" y="1357298"/>
          <a:ext cx="7786742" cy="3146682"/>
        </p:xfrm>
        <a:graphic>
          <a:graphicData uri="http://schemas.openxmlformats.org/drawingml/2006/table">
            <a:tbl>
              <a:tblPr/>
              <a:tblGrid>
                <a:gridCol w="577941"/>
                <a:gridCol w="4351281"/>
                <a:gridCol w="1214446"/>
                <a:gridCol w="164307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"/>
                          <a:ea typeface="Times New Roman"/>
                          <a:cs typeface="Times New Roman"/>
                        </a:rPr>
                        <a:t>No.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latin typeface="Arial"/>
                          <a:ea typeface="Times New Roman"/>
                          <a:cs typeface="Times New Roman"/>
                        </a:rPr>
                        <a:t>Tarea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1">
                          <a:latin typeface="Arial"/>
                          <a:ea typeface="Times New Roman"/>
                          <a:cs typeface="Times New Roman"/>
                        </a:rPr>
                        <a:t>Fecha de inicio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b="1">
                          <a:latin typeface="Arial"/>
                          <a:ea typeface="Times New Roman"/>
                          <a:cs typeface="Times New Roman"/>
                        </a:rPr>
                        <a:t>Fecha de terminación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Diseño de la investigación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1/2/2023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28/2/2023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Revisión bibliográfica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1/2/2023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30/5/2023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Trabajo experimental o de campo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1/3/2023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1/1/2024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Procesamiento e interpretación de resultados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10/3/2023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20/1/2024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Redacción del documento de tesis y discusión interna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1/1/2024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20/2/2024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latin typeface="Arial"/>
                          <a:ea typeface="Times New Roman"/>
                          <a:cs typeface="Times New Roman"/>
                        </a:rPr>
                        <a:t>Entrega de la tesis al Comité Académico</a:t>
                      </a:r>
                      <a:endParaRPr lang="es-E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Arial"/>
                          <a:ea typeface="Times New Roman"/>
                          <a:cs typeface="Times New Roman"/>
                        </a:rPr>
                        <a:t>Marzo/2024</a:t>
                      </a:r>
                      <a:endParaRPr lang="es-E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4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8 Rectángulo redondeado"/>
          <p:cNvSpPr/>
          <p:nvPr/>
        </p:nvSpPr>
        <p:spPr>
          <a:xfrm>
            <a:off x="142844" y="1714488"/>
            <a:ext cx="8858280" cy="2071702"/>
          </a:xfrm>
          <a:prstGeom prst="roundRect">
            <a:avLst/>
          </a:prstGeom>
          <a:ln>
            <a:noFill/>
          </a:ln>
          <a:effectLst>
            <a:outerShdw blurRad="50800" dist="50800" dir="5400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214282" y="1785926"/>
            <a:ext cx="8429684" cy="206210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ES" sz="3200" b="1" i="1" dirty="0" smtClean="0">
                <a:effectLst/>
              </a:rPr>
              <a:t>Socialización con métodos participativos de los conceptos implicados en el indicador Huella Hídrica en agricultores de la provincia Mayabeque.</a:t>
            </a:r>
            <a:endParaRPr lang="es-ES" sz="3200" b="1" i="1" dirty="0">
              <a:effectLst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928794" y="214290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Arial" pitchFamily="34" charset="0"/>
                <a:cs typeface="Arial" pitchFamily="34" charset="0"/>
              </a:rPr>
              <a:t>UNIVERSIDAD AGRARIA DE LA HABANA</a:t>
            </a:r>
          </a:p>
          <a:p>
            <a:pPr algn="ctr"/>
            <a:r>
              <a:rPr lang="es-ES" sz="1400" b="1" dirty="0" smtClean="0">
                <a:latin typeface="Arial" pitchFamily="34" charset="0"/>
                <a:cs typeface="Arial" pitchFamily="34" charset="0"/>
              </a:rPr>
              <a:t>“Fructuoso Rodríguez Pérez”</a:t>
            </a:r>
            <a:endParaRPr lang="es-E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4282" y="4572008"/>
            <a:ext cx="850112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Autora: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Ing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. Adriana Suárez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Torres</a:t>
            </a:r>
          </a:p>
          <a:p>
            <a:pPr marL="987425" indent="-987425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              Ingeniera Hidráulica graduada de la Universidad Tecnológica                     de la Habana José Antonio Echeverría (CUJAE)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Tutor: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Dr. C.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José M.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Dell’Amico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Rodríguez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            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12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8148" y="0"/>
            <a:ext cx="1071538" cy="1485629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285720" y="1285860"/>
            <a:ext cx="2698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 smtClean="0">
                <a:latin typeface="Arial" pitchFamily="34" charset="0"/>
                <a:cs typeface="Arial" pitchFamily="34" charset="0"/>
              </a:rPr>
              <a:t>PROPUESTA DE TEMA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671</Words>
  <PresentationFormat>Presentación en pantalla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lapto</dc:creator>
  <cp:lastModifiedBy>lapto</cp:lastModifiedBy>
  <cp:revision>3</cp:revision>
  <dcterms:created xsi:type="dcterms:W3CDTF">2023-05-15T10:13:43Z</dcterms:created>
  <dcterms:modified xsi:type="dcterms:W3CDTF">2023-05-15T15:57:01Z</dcterms:modified>
</cp:coreProperties>
</file>