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96" y="-4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Dpto%20de%20Fisiologia\Departamento%202022\COMISION%20ENERO\Libro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"/>
  <c:chart>
    <c:plotArea>
      <c:layout/>
      <c:barChart>
        <c:barDir val="col"/>
        <c:grouping val="clustered"/>
        <c:ser>
          <c:idx val="0"/>
          <c:order val="0"/>
          <c:tx>
            <c:strRef>
              <c:f>Hoja1!$L$4</c:f>
              <c:strCache>
                <c:ptCount val="1"/>
                <c:pt idx="0">
                  <c:v>2017</c:v>
                </c:pt>
              </c:strCache>
            </c:strRef>
          </c:tx>
          <c:cat>
            <c:strRef>
              <c:f>Hoja1!$K$5:$K$21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cat>
          <c:val>
            <c:numRef>
              <c:f>Hoja1!$L$5:$L$21</c:f>
              <c:numCache>
                <c:formatCode>General</c:formatCode>
                <c:ptCount val="17"/>
                <c:pt idx="0">
                  <c:v>3</c:v>
                </c:pt>
                <c:pt idx="1">
                  <c:v>2</c:v>
                </c:pt>
                <c:pt idx="2">
                  <c:v>0</c:v>
                </c:pt>
                <c:pt idx="3">
                  <c:v>6</c:v>
                </c:pt>
                <c:pt idx="4">
                  <c:v>8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2</c:v>
                </c:pt>
                <c:pt idx="10">
                  <c:v>5</c:v>
                </c:pt>
                <c:pt idx="11">
                  <c:v>1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er>
          <c:idx val="1"/>
          <c:order val="1"/>
          <c:tx>
            <c:strRef>
              <c:f>Hoja1!$M$4</c:f>
              <c:strCache>
                <c:ptCount val="1"/>
                <c:pt idx="0">
                  <c:v>2018</c:v>
                </c:pt>
              </c:strCache>
            </c:strRef>
          </c:tx>
          <c:cat>
            <c:strRef>
              <c:f>Hoja1!$K$5:$K$21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cat>
          <c:val>
            <c:numRef>
              <c:f>Hoja1!$M$5:$M$21</c:f>
              <c:numCache>
                <c:formatCode>General</c:formatCode>
                <c:ptCount val="17"/>
                <c:pt idx="0">
                  <c:v>5</c:v>
                </c:pt>
                <c:pt idx="1">
                  <c:v>3</c:v>
                </c:pt>
                <c:pt idx="2">
                  <c:v>1</c:v>
                </c:pt>
                <c:pt idx="3">
                  <c:v>2</c:v>
                </c:pt>
                <c:pt idx="5">
                  <c:v>6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1</c:v>
                </c:pt>
                <c:pt idx="13">
                  <c:v>0</c:v>
                </c:pt>
                <c:pt idx="14">
                  <c:v>1</c:v>
                </c:pt>
              </c:numCache>
            </c:numRef>
          </c:val>
        </c:ser>
        <c:ser>
          <c:idx val="2"/>
          <c:order val="2"/>
          <c:tx>
            <c:strRef>
              <c:f>Hoja1!$N$4</c:f>
              <c:strCache>
                <c:ptCount val="1"/>
                <c:pt idx="0">
                  <c:v>2019</c:v>
                </c:pt>
              </c:strCache>
            </c:strRef>
          </c:tx>
          <c:cat>
            <c:strRef>
              <c:f>Hoja1!$K$5:$K$21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cat>
          <c:val>
            <c:numRef>
              <c:f>Hoja1!$N$5:$N$21</c:f>
              <c:numCache>
                <c:formatCode>General</c:formatCode>
                <c:ptCount val="17"/>
                <c:pt idx="0">
                  <c:v>4</c:v>
                </c:pt>
                <c:pt idx="1">
                  <c:v>0</c:v>
                </c:pt>
                <c:pt idx="2">
                  <c:v>0</c:v>
                </c:pt>
                <c:pt idx="3">
                  <c:v>2</c:v>
                </c:pt>
                <c:pt idx="5">
                  <c:v>3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</c:numCache>
            </c:numRef>
          </c:val>
        </c:ser>
        <c:ser>
          <c:idx val="3"/>
          <c:order val="3"/>
          <c:tx>
            <c:strRef>
              <c:f>Hoja1!$O$4</c:f>
              <c:strCache>
                <c:ptCount val="1"/>
                <c:pt idx="0">
                  <c:v>2020</c:v>
                </c:pt>
              </c:strCache>
            </c:strRef>
          </c:tx>
          <c:cat>
            <c:strRef>
              <c:f>Hoja1!$K$5:$K$21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cat>
          <c:val>
            <c:numRef>
              <c:f>Hoja1!$O$5:$O$21</c:f>
              <c:numCache>
                <c:formatCode>General</c:formatCode>
                <c:ptCount val="17"/>
                <c:pt idx="0">
                  <c:v>4</c:v>
                </c:pt>
                <c:pt idx="1">
                  <c:v>3</c:v>
                </c:pt>
                <c:pt idx="2">
                  <c:v>2</c:v>
                </c:pt>
                <c:pt idx="3">
                  <c:v>2</c:v>
                </c:pt>
                <c:pt idx="5">
                  <c:v>9</c:v>
                </c:pt>
                <c:pt idx="6">
                  <c:v>1</c:v>
                </c:pt>
                <c:pt idx="7">
                  <c:v>2</c:v>
                </c:pt>
                <c:pt idx="8">
                  <c:v>2</c:v>
                </c:pt>
                <c:pt idx="9">
                  <c:v>3</c:v>
                </c:pt>
                <c:pt idx="10">
                  <c:v>2</c:v>
                </c:pt>
                <c:pt idx="11">
                  <c:v>4</c:v>
                </c:pt>
                <c:pt idx="12">
                  <c:v>2</c:v>
                </c:pt>
                <c:pt idx="13">
                  <c:v>3</c:v>
                </c:pt>
                <c:pt idx="14">
                  <c:v>1</c:v>
                </c:pt>
                <c:pt idx="15">
                  <c:v>2</c:v>
                </c:pt>
              </c:numCache>
            </c:numRef>
          </c:val>
        </c:ser>
        <c:ser>
          <c:idx val="4"/>
          <c:order val="4"/>
          <c:tx>
            <c:strRef>
              <c:f>Hoja1!$P$4</c:f>
              <c:strCache>
                <c:ptCount val="1"/>
                <c:pt idx="0">
                  <c:v>2021</c:v>
                </c:pt>
              </c:strCache>
            </c:strRef>
          </c:tx>
          <c:cat>
            <c:strRef>
              <c:f>Hoja1!$K$5:$K$21</c:f>
              <c:strCache>
                <c:ptCount val="17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  <c:pt idx="4">
                  <c:v>E</c:v>
                </c:pt>
                <c:pt idx="5">
                  <c:v>F</c:v>
                </c:pt>
                <c:pt idx="6">
                  <c:v>G</c:v>
                </c:pt>
                <c:pt idx="7">
                  <c:v>H</c:v>
                </c:pt>
                <c:pt idx="8">
                  <c:v>I</c:v>
                </c:pt>
                <c:pt idx="9">
                  <c:v>J</c:v>
                </c:pt>
                <c:pt idx="10">
                  <c:v>K</c:v>
                </c:pt>
                <c:pt idx="11">
                  <c:v>L</c:v>
                </c:pt>
                <c:pt idx="12">
                  <c:v>M</c:v>
                </c:pt>
                <c:pt idx="13">
                  <c:v>N</c:v>
                </c:pt>
                <c:pt idx="14">
                  <c:v>O</c:v>
                </c:pt>
                <c:pt idx="15">
                  <c:v>P</c:v>
                </c:pt>
                <c:pt idx="16">
                  <c:v>Q</c:v>
                </c:pt>
              </c:strCache>
            </c:strRef>
          </c:cat>
          <c:val>
            <c:numRef>
              <c:f>Hoja1!$P$5:$P$21</c:f>
              <c:numCache>
                <c:formatCode>General</c:formatCode>
                <c:ptCount val="17"/>
                <c:pt idx="0">
                  <c:v>13</c:v>
                </c:pt>
                <c:pt idx="1">
                  <c:v>4</c:v>
                </c:pt>
                <c:pt idx="2">
                  <c:v>3</c:v>
                </c:pt>
                <c:pt idx="3">
                  <c:v>1</c:v>
                </c:pt>
                <c:pt idx="4">
                  <c:v>3</c:v>
                </c:pt>
                <c:pt idx="5">
                  <c:v>7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4</c:v>
                </c:pt>
                <c:pt idx="10">
                  <c:v>7</c:v>
                </c:pt>
                <c:pt idx="11">
                  <c:v>6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</c:ser>
        <c:axId val="59458304"/>
        <c:axId val="59459840"/>
      </c:barChart>
      <c:catAx>
        <c:axId val="59458304"/>
        <c:scaling>
          <c:orientation val="minMax"/>
        </c:scaling>
        <c:axPos val="b"/>
        <c:tickLblPos val="nextTo"/>
        <c:crossAx val="59459840"/>
        <c:crosses val="autoZero"/>
        <c:auto val="1"/>
        <c:lblAlgn val="ctr"/>
        <c:lblOffset val="100"/>
      </c:catAx>
      <c:valAx>
        <c:axId val="59459840"/>
        <c:scaling>
          <c:orientation val="minMax"/>
        </c:scaling>
        <c:axPos val="l"/>
        <c:majorGridlines/>
        <c:numFmt formatCode="General" sourceLinked="1"/>
        <c:tickLblPos val="nextTo"/>
        <c:crossAx val="5945830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400"/>
          </a:pPr>
          <a:endParaRPr lang="es-ES"/>
        </a:p>
      </c:txPr>
    </c:legend>
    <c:plotVisOnly val="1"/>
  </c:chart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83DD4-D64E-42A2-B678-67A6BA879217}" type="datetimeFigureOut">
              <a:rPr lang="es-ES" smtClean="0"/>
              <a:pPr/>
              <a:t>16/01/2022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4CE26-4C0F-4215-B4F6-98DAC91859D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000364" y="1500174"/>
            <a:ext cx="248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ARTICULOS PUBLICADOS</a:t>
            </a:r>
            <a:endParaRPr lang="es-ES" dirty="0"/>
          </a:p>
        </p:txBody>
      </p:sp>
      <p:graphicFrame>
        <p:nvGraphicFramePr>
          <p:cNvPr id="6" name="1 Gráfico"/>
          <p:cNvGraphicFramePr/>
          <p:nvPr/>
        </p:nvGraphicFramePr>
        <p:xfrm>
          <a:off x="214282" y="2057400"/>
          <a:ext cx="8715437" cy="4014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2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Yanelis</dc:creator>
  <cp:lastModifiedBy>Yanelis</cp:lastModifiedBy>
  <cp:revision>2</cp:revision>
  <dcterms:created xsi:type="dcterms:W3CDTF">2022-01-16T23:10:43Z</dcterms:created>
  <dcterms:modified xsi:type="dcterms:W3CDTF">2022-01-17T01:00:56Z</dcterms:modified>
</cp:coreProperties>
</file>