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10" y="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pto%20de%20Fisiologia\Departamento%202021\publicacion%20lisbel%202021\DatosEnsayoMaiz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pto%20de%20Fisiologia\Departamento%202021\publicacion%20lisbel%202021\DatosEnsayoMaiz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pto%20de%20Fisiologia\Departamento%202021\publicacion%20lisbel%202021\maizmayo%202021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pto%20de%20Fisiologia\Departamento%202021\publicacion%20lisbel%202021\maizmayo%202021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pto%20de%20Fisiologia\Departamento%202021\publicacion%20lisbel%202021\maizmayo%202021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pto%20de%20Fisiologia\Departamento%202021\publicacion%20lisbel%202021\maizmayo%20202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ES"/>
  <c:style val="18"/>
  <c:chart>
    <c:plotArea>
      <c:layout>
        <c:manualLayout>
          <c:layoutTarget val="inner"/>
          <c:xMode val="edge"/>
          <c:yMode val="edge"/>
          <c:x val="9.4544726992588715E-2"/>
          <c:y val="2.8207203679143519E-2"/>
          <c:w val="0.43955815073789584"/>
          <c:h val="0.71798866735637423"/>
        </c:manualLayout>
      </c:layout>
      <c:barChart>
        <c:barDir val="col"/>
        <c:grouping val="clustered"/>
        <c:ser>
          <c:idx val="0"/>
          <c:order val="0"/>
          <c:tx>
            <c:strRef>
              <c:f>'1era repeticion'!$L$17</c:f>
              <c:strCache>
                <c:ptCount val="1"/>
                <c:pt idx="0">
                  <c:v>Control</c:v>
                </c:pt>
              </c:strCache>
            </c:strRef>
          </c:tx>
          <c:errBars>
            <c:errBarType val="both"/>
            <c:errValType val="cust"/>
            <c:plus>
              <c:numRef>
                <c:f>'1era repeticion'!$L$25</c:f>
                <c:numCache>
                  <c:formatCode>General</c:formatCode>
                  <c:ptCount val="1"/>
                  <c:pt idx="0">
                    <c:v>9.7780182940869373</c:v>
                  </c:pt>
                </c:numCache>
              </c:numRef>
            </c:plus>
            <c:minus>
              <c:numRef>
                <c:f>'1era repeticion'!$L$25</c:f>
                <c:numCache>
                  <c:formatCode>General</c:formatCode>
                  <c:ptCount val="1"/>
                  <c:pt idx="0">
                    <c:v>9.7780182940869373</c:v>
                  </c:pt>
                </c:numCache>
              </c:numRef>
            </c:minus>
          </c:errBars>
          <c:val>
            <c:numRef>
              <c:f>'1era repeticion'!$L$23</c:f>
              <c:numCache>
                <c:formatCode>0.0</c:formatCode>
                <c:ptCount val="1"/>
                <c:pt idx="0">
                  <c:v>82.666666666666657</c:v>
                </c:pt>
              </c:numCache>
            </c:numRef>
          </c:val>
        </c:ser>
        <c:ser>
          <c:idx val="1"/>
          <c:order val="1"/>
          <c:tx>
            <c:strRef>
              <c:f>'1era repeticion'!$M$17</c:f>
              <c:strCache>
                <c:ptCount val="1"/>
                <c:pt idx="0">
                  <c:v>PEG</c:v>
                </c:pt>
              </c:strCache>
            </c:strRef>
          </c:tx>
          <c:errBars>
            <c:errBarType val="both"/>
            <c:errValType val="cust"/>
            <c:plus>
              <c:numRef>
                <c:f>'1era repeticion'!$M$25</c:f>
                <c:numCache>
                  <c:formatCode>General</c:formatCode>
                  <c:ptCount val="1"/>
                  <c:pt idx="0">
                    <c:v>10.453141250880302</c:v>
                  </c:pt>
                </c:numCache>
              </c:numRef>
            </c:plus>
            <c:minus>
              <c:numRef>
                <c:f>'1era repeticion'!$M$25</c:f>
                <c:numCache>
                  <c:formatCode>General</c:formatCode>
                  <c:ptCount val="1"/>
                  <c:pt idx="0">
                    <c:v>10.453141250880302</c:v>
                  </c:pt>
                </c:numCache>
              </c:numRef>
            </c:minus>
          </c:errBars>
          <c:val>
            <c:numRef>
              <c:f>'1era repeticion'!$M$23</c:f>
              <c:numCache>
                <c:formatCode>0.0</c:formatCode>
                <c:ptCount val="1"/>
                <c:pt idx="0">
                  <c:v>78.666666666666657</c:v>
                </c:pt>
              </c:numCache>
            </c:numRef>
          </c:val>
        </c:ser>
        <c:ser>
          <c:idx val="2"/>
          <c:order val="2"/>
          <c:tx>
            <c:strRef>
              <c:f>'1era repeticion'!$N$17</c:f>
              <c:strCache>
                <c:ptCount val="1"/>
                <c:pt idx="0">
                  <c:v>PEG + 1,0 ESp1</c:v>
                </c:pt>
              </c:strCache>
            </c:strRef>
          </c:tx>
          <c:errBars>
            <c:errBarType val="both"/>
            <c:errValType val="cust"/>
            <c:plus>
              <c:numRef>
                <c:f>'1era repeticion'!$N$25</c:f>
                <c:numCache>
                  <c:formatCode>General</c:formatCode>
                  <c:ptCount val="1"/>
                  <c:pt idx="0">
                    <c:v>7.6189704729882459</c:v>
                  </c:pt>
                </c:numCache>
              </c:numRef>
            </c:plus>
            <c:minus>
              <c:numRef>
                <c:f>'1era repeticion'!$N$25</c:f>
                <c:numCache>
                  <c:formatCode>General</c:formatCode>
                  <c:ptCount val="1"/>
                  <c:pt idx="0">
                    <c:v>7.6189704729882459</c:v>
                  </c:pt>
                </c:numCache>
              </c:numRef>
            </c:minus>
          </c:errBars>
          <c:val>
            <c:numRef>
              <c:f>'1era repeticion'!$N$23</c:f>
              <c:numCache>
                <c:formatCode>0.0</c:formatCode>
                <c:ptCount val="1"/>
                <c:pt idx="0">
                  <c:v>85.333333333333314</c:v>
                </c:pt>
              </c:numCache>
            </c:numRef>
          </c:val>
        </c:ser>
        <c:ser>
          <c:idx val="3"/>
          <c:order val="3"/>
          <c:tx>
            <c:strRef>
              <c:f>'1era repeticion'!$O$17</c:f>
              <c:strCache>
                <c:ptCount val="1"/>
                <c:pt idx="0">
                  <c:v>PEG + 0,5 ESp1</c:v>
                </c:pt>
              </c:strCache>
            </c:strRef>
          </c:tx>
          <c:errBars>
            <c:errBarType val="both"/>
            <c:errValType val="cust"/>
            <c:plus>
              <c:numRef>
                <c:f>'1era repeticion'!$O$25</c:f>
                <c:numCache>
                  <c:formatCode>General</c:formatCode>
                  <c:ptCount val="1"/>
                  <c:pt idx="0">
                    <c:v>13.325192804145022</c:v>
                  </c:pt>
                </c:numCache>
              </c:numRef>
            </c:plus>
            <c:minus>
              <c:numRef>
                <c:f>'1era repeticion'!$O$25</c:f>
                <c:numCache>
                  <c:formatCode>General</c:formatCode>
                  <c:ptCount val="1"/>
                  <c:pt idx="0">
                    <c:v>13.325192804145022</c:v>
                  </c:pt>
                </c:numCache>
              </c:numRef>
            </c:minus>
          </c:errBars>
          <c:val>
            <c:numRef>
              <c:f>'1era repeticion'!$O$23</c:f>
              <c:numCache>
                <c:formatCode>0.0</c:formatCode>
                <c:ptCount val="1"/>
                <c:pt idx="0">
                  <c:v>78.666666666666671</c:v>
                </c:pt>
              </c:numCache>
            </c:numRef>
          </c:val>
        </c:ser>
        <c:ser>
          <c:idx val="4"/>
          <c:order val="4"/>
          <c:tx>
            <c:strRef>
              <c:f>'1era repeticion'!$P$17</c:f>
              <c:strCache>
                <c:ptCount val="1"/>
                <c:pt idx="0">
                  <c:v>PEG + 0,1 ESp1</c:v>
                </c:pt>
              </c:strCache>
            </c:strRef>
          </c:tx>
          <c:errBars>
            <c:errBarType val="both"/>
            <c:errValType val="cust"/>
            <c:plus>
              <c:numRef>
                <c:f>'1era repeticion'!$P$25</c:f>
                <c:numCache>
                  <c:formatCode>General</c:formatCode>
                  <c:ptCount val="1"/>
                  <c:pt idx="0">
                    <c:v>10.932156795407398</c:v>
                  </c:pt>
                </c:numCache>
              </c:numRef>
            </c:plus>
            <c:minus>
              <c:numRef>
                <c:f>'1era repeticion'!$P$25</c:f>
                <c:numCache>
                  <c:formatCode>General</c:formatCode>
                  <c:ptCount val="1"/>
                  <c:pt idx="0">
                    <c:v>10.932156795407398</c:v>
                  </c:pt>
                </c:numCache>
              </c:numRef>
            </c:minus>
          </c:errBars>
          <c:val>
            <c:numRef>
              <c:f>'1era repeticion'!$P$23</c:f>
              <c:numCache>
                <c:formatCode>0.0</c:formatCode>
                <c:ptCount val="1"/>
                <c:pt idx="0">
                  <c:v>86.666666666666671</c:v>
                </c:pt>
              </c:numCache>
            </c:numRef>
          </c:val>
        </c:ser>
        <c:ser>
          <c:idx val="5"/>
          <c:order val="5"/>
          <c:tx>
            <c:strRef>
              <c:f>'1era repeticion'!$Q$17</c:f>
              <c:strCache>
                <c:ptCount val="1"/>
                <c:pt idx="0">
                  <c:v>PEG + 1,0 ESp2</c:v>
                </c:pt>
              </c:strCache>
            </c:strRef>
          </c:tx>
          <c:errBars>
            <c:errBarType val="both"/>
            <c:errValType val="cust"/>
            <c:plus>
              <c:numRef>
                <c:f>'1era repeticion'!$Q$25</c:f>
                <c:numCache>
                  <c:formatCode>General</c:formatCode>
                  <c:ptCount val="1"/>
                  <c:pt idx="0">
                    <c:v>7.8398559381602135</c:v>
                  </c:pt>
                </c:numCache>
              </c:numRef>
            </c:plus>
            <c:minus>
              <c:numRef>
                <c:f>'1era repeticion'!$Q$25</c:f>
                <c:numCache>
                  <c:formatCode>General</c:formatCode>
                  <c:ptCount val="1"/>
                  <c:pt idx="0">
                    <c:v>7.8398559381602135</c:v>
                  </c:pt>
                </c:numCache>
              </c:numRef>
            </c:minus>
          </c:errBars>
          <c:val>
            <c:numRef>
              <c:f>'1era repeticion'!$Q$23</c:f>
              <c:numCache>
                <c:formatCode>0.0</c:formatCode>
                <c:ptCount val="1"/>
                <c:pt idx="0">
                  <c:v>77.333333333333314</c:v>
                </c:pt>
              </c:numCache>
            </c:numRef>
          </c:val>
        </c:ser>
        <c:ser>
          <c:idx val="6"/>
          <c:order val="6"/>
          <c:tx>
            <c:strRef>
              <c:f>'1era repeticion'!$R$17</c:f>
              <c:strCache>
                <c:ptCount val="1"/>
                <c:pt idx="0">
                  <c:v>PEG + 0,5 ESp2</c:v>
                </c:pt>
              </c:strCache>
            </c:strRef>
          </c:tx>
          <c:errBars>
            <c:errBarType val="both"/>
            <c:errValType val="cust"/>
            <c:plus>
              <c:numRef>
                <c:f>'1era repeticion'!$R$25</c:f>
                <c:numCache>
                  <c:formatCode>General</c:formatCode>
                  <c:ptCount val="1"/>
                  <c:pt idx="0">
                    <c:v>9.7780182940869373</c:v>
                  </c:pt>
                </c:numCache>
              </c:numRef>
            </c:plus>
            <c:minus>
              <c:numRef>
                <c:f>'1era repeticion'!$R$25</c:f>
                <c:numCache>
                  <c:formatCode>General</c:formatCode>
                  <c:ptCount val="1"/>
                  <c:pt idx="0">
                    <c:v>9.7780182940869373</c:v>
                  </c:pt>
                </c:numCache>
              </c:numRef>
            </c:minus>
          </c:errBars>
          <c:val>
            <c:numRef>
              <c:f>'1era repeticion'!$R$23</c:f>
              <c:numCache>
                <c:formatCode>0.0</c:formatCode>
                <c:ptCount val="1"/>
                <c:pt idx="0">
                  <c:v>77.333333333333314</c:v>
                </c:pt>
              </c:numCache>
            </c:numRef>
          </c:val>
        </c:ser>
        <c:ser>
          <c:idx val="7"/>
          <c:order val="7"/>
          <c:tx>
            <c:strRef>
              <c:f>'1era repeticion'!$S$17</c:f>
              <c:strCache>
                <c:ptCount val="1"/>
                <c:pt idx="0">
                  <c:v>PEG + 0,1 ESp2</c:v>
                </c:pt>
              </c:strCache>
            </c:strRef>
          </c:tx>
          <c:errBars>
            <c:errBarType val="both"/>
            <c:errValType val="cust"/>
            <c:plus>
              <c:numRef>
                <c:f>'1era repeticion'!$S$25</c:f>
                <c:numCache>
                  <c:formatCode>General</c:formatCode>
                  <c:ptCount val="1"/>
                  <c:pt idx="0">
                    <c:v>9.2393588289979327</c:v>
                  </c:pt>
                </c:numCache>
              </c:numRef>
            </c:plus>
            <c:minus>
              <c:numRef>
                <c:f>'1era repeticion'!$S$25</c:f>
                <c:numCache>
                  <c:formatCode>General</c:formatCode>
                  <c:ptCount val="1"/>
                  <c:pt idx="0">
                    <c:v>9.2393588289979327</c:v>
                  </c:pt>
                </c:numCache>
              </c:numRef>
            </c:minus>
          </c:errBars>
          <c:val>
            <c:numRef>
              <c:f>'1era repeticion'!$S$23</c:f>
              <c:numCache>
                <c:formatCode>0.0</c:formatCode>
                <c:ptCount val="1"/>
                <c:pt idx="0">
                  <c:v>86.666666666666657</c:v>
                </c:pt>
              </c:numCache>
            </c:numRef>
          </c:val>
        </c:ser>
        <c:overlap val="-50"/>
        <c:axId val="61009920"/>
        <c:axId val="61011456"/>
      </c:barChart>
      <c:catAx>
        <c:axId val="61009920"/>
        <c:scaling>
          <c:orientation val="minMax"/>
        </c:scaling>
        <c:delete val="1"/>
        <c:axPos val="b"/>
        <c:majorTickMark val="none"/>
        <c:tickLblPos val="nextTo"/>
        <c:crossAx val="61011456"/>
        <c:crosses val="autoZero"/>
        <c:auto val="1"/>
        <c:lblAlgn val="ctr"/>
        <c:lblOffset val="100"/>
      </c:catAx>
      <c:valAx>
        <c:axId val="61011456"/>
        <c:scaling>
          <c:orientation val="minMax"/>
          <c:max val="100"/>
        </c:scaling>
        <c:axPos val="l"/>
        <c:majorGridlines/>
        <c:numFmt formatCode="0" sourceLinked="0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100">
                <a:latin typeface="Times New Roman" pitchFamily="18" charset="0"/>
                <a:cs typeface="Times New Roman" pitchFamily="18" charset="0"/>
              </a:defRPr>
            </a:pPr>
            <a:endParaRPr lang="es-ES"/>
          </a:p>
        </c:txPr>
        <c:crossAx val="61009920"/>
        <c:crosses val="autoZero"/>
        <c:crossBetween val="between"/>
        <c:majorUnit val="20"/>
      </c:valAx>
    </c:plotArea>
    <c:legend>
      <c:legendPos val="b"/>
      <c:layout>
        <c:manualLayout>
          <c:xMode val="edge"/>
          <c:yMode val="edge"/>
          <c:x val="6.5412037369304635E-2"/>
          <c:y val="0.80278905632414777"/>
          <c:w val="0.91641707700898523"/>
          <c:h val="0.19721094367585343"/>
        </c:manualLayout>
      </c:layout>
      <c:txPr>
        <a:bodyPr/>
        <a:lstStyle/>
        <a:p>
          <a:pPr>
            <a:defRPr sz="1400">
              <a:latin typeface="Times New Roman" pitchFamily="18" charset="0"/>
              <a:cs typeface="Times New Roman" pitchFamily="18" charset="0"/>
            </a:defRPr>
          </a:pPr>
          <a:endParaRPr lang="es-ES"/>
        </a:p>
      </c:txPr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style val="18"/>
  <c:chart>
    <c:plotArea>
      <c:layout>
        <c:manualLayout>
          <c:layoutTarget val="inner"/>
          <c:xMode val="edge"/>
          <c:yMode val="edge"/>
          <c:x val="0.1024205237094129"/>
          <c:y val="5.9202302943070349E-2"/>
          <c:w val="0.86701167221861453"/>
          <c:h val="0.90773900198115021"/>
        </c:manualLayout>
      </c:layout>
      <c:barChart>
        <c:barDir val="col"/>
        <c:grouping val="clustered"/>
        <c:ser>
          <c:idx val="0"/>
          <c:order val="0"/>
          <c:tx>
            <c:strRef>
              <c:f>'2da repeticion'!$K$6</c:f>
              <c:strCache>
                <c:ptCount val="1"/>
                <c:pt idx="0">
                  <c:v>Control</c:v>
                </c:pt>
              </c:strCache>
            </c:strRef>
          </c:tx>
          <c:errBars>
            <c:errBarType val="both"/>
            <c:errValType val="cust"/>
            <c:plus>
              <c:numRef>
                <c:f>'2da repeticion'!$K$14:$R$14</c:f>
                <c:numCache>
                  <c:formatCode>General</c:formatCode>
                  <c:ptCount val="8"/>
                  <c:pt idx="0">
                    <c:v>13.494947326737693</c:v>
                  </c:pt>
                  <c:pt idx="1">
                    <c:v>18.753850177295298</c:v>
                  </c:pt>
                  <c:pt idx="2">
                    <c:v>15.679711876320409</c:v>
                  </c:pt>
                  <c:pt idx="3">
                    <c:v>14.550156834069956</c:v>
                  </c:pt>
                  <c:pt idx="4">
                    <c:v>14.486458249413266</c:v>
                  </c:pt>
                  <c:pt idx="5">
                    <c:v>2.6132853127200422</c:v>
                  </c:pt>
                  <c:pt idx="6">
                    <c:v>6.2550754967492503</c:v>
                  </c:pt>
                  <c:pt idx="7">
                    <c:v>11.686967207687863</c:v>
                  </c:pt>
                </c:numCache>
              </c:numRef>
            </c:plus>
            <c:minus>
              <c:numRef>
                <c:f>'2da repeticion'!$K$14:$R$14</c:f>
                <c:numCache>
                  <c:formatCode>General</c:formatCode>
                  <c:ptCount val="8"/>
                  <c:pt idx="0">
                    <c:v>13.494947326737693</c:v>
                  </c:pt>
                  <c:pt idx="1">
                    <c:v>18.753850177295298</c:v>
                  </c:pt>
                  <c:pt idx="2">
                    <c:v>15.679711876320409</c:v>
                  </c:pt>
                  <c:pt idx="3">
                    <c:v>14.550156834069956</c:v>
                  </c:pt>
                  <c:pt idx="4">
                    <c:v>14.486458249413266</c:v>
                  </c:pt>
                  <c:pt idx="5">
                    <c:v>2.6132853127200422</c:v>
                  </c:pt>
                  <c:pt idx="6">
                    <c:v>6.2550754967492503</c:v>
                  </c:pt>
                  <c:pt idx="7">
                    <c:v>11.686967207687863</c:v>
                  </c:pt>
                </c:numCache>
              </c:numRef>
            </c:minus>
          </c:errBars>
          <c:val>
            <c:numRef>
              <c:f>'2da repeticion'!$K$12</c:f>
              <c:numCache>
                <c:formatCode>0.0</c:formatCode>
                <c:ptCount val="1"/>
                <c:pt idx="0">
                  <c:v>62.222222222222236</c:v>
                </c:pt>
              </c:numCache>
            </c:numRef>
          </c:val>
        </c:ser>
        <c:ser>
          <c:idx val="1"/>
          <c:order val="1"/>
          <c:tx>
            <c:strRef>
              <c:f>'2da repeticion'!$L$6</c:f>
              <c:strCache>
                <c:ptCount val="1"/>
                <c:pt idx="0">
                  <c:v>PEG</c:v>
                </c:pt>
              </c:strCache>
            </c:strRef>
          </c:tx>
          <c:errBars>
            <c:errBarType val="both"/>
            <c:errValType val="cust"/>
            <c:plus>
              <c:numRef>
                <c:f>'2da repeticion'!$L$14</c:f>
                <c:numCache>
                  <c:formatCode>General</c:formatCode>
                  <c:ptCount val="1"/>
                  <c:pt idx="0">
                    <c:v>18.753850177295298</c:v>
                  </c:pt>
                </c:numCache>
              </c:numRef>
            </c:plus>
            <c:minus>
              <c:numRef>
                <c:f>'2da repeticion'!$L$14</c:f>
                <c:numCache>
                  <c:formatCode>General</c:formatCode>
                  <c:ptCount val="1"/>
                  <c:pt idx="0">
                    <c:v>18.753850177295298</c:v>
                  </c:pt>
                </c:numCache>
              </c:numRef>
            </c:minus>
          </c:errBars>
          <c:val>
            <c:numRef>
              <c:f>'2da repeticion'!$L$12</c:f>
              <c:numCache>
                <c:formatCode>0.0</c:formatCode>
                <c:ptCount val="1"/>
                <c:pt idx="0">
                  <c:v>69.333333333333329</c:v>
                </c:pt>
              </c:numCache>
            </c:numRef>
          </c:val>
        </c:ser>
        <c:ser>
          <c:idx val="2"/>
          <c:order val="2"/>
          <c:tx>
            <c:strRef>
              <c:f>'2da repeticion'!$M$6</c:f>
              <c:strCache>
                <c:ptCount val="1"/>
                <c:pt idx="0">
                  <c:v>PEG + 1,0 ESp1</c:v>
                </c:pt>
              </c:strCache>
            </c:strRef>
          </c:tx>
          <c:errBars>
            <c:errBarType val="both"/>
            <c:errValType val="cust"/>
            <c:plus>
              <c:numRef>
                <c:f>'2da repeticion'!$M$14</c:f>
                <c:numCache>
                  <c:formatCode>General</c:formatCode>
                  <c:ptCount val="1"/>
                  <c:pt idx="0">
                    <c:v>15.679711876320409</c:v>
                  </c:pt>
                </c:numCache>
              </c:numRef>
            </c:plus>
            <c:minus>
              <c:numRef>
                <c:f>'2da repeticion'!$M$14</c:f>
                <c:numCache>
                  <c:formatCode>General</c:formatCode>
                  <c:ptCount val="1"/>
                  <c:pt idx="0">
                    <c:v>15.679711876320409</c:v>
                  </c:pt>
                </c:numCache>
              </c:numRef>
            </c:minus>
          </c:errBars>
          <c:val>
            <c:numRef>
              <c:f>'2da repeticion'!$M$12</c:f>
              <c:numCache>
                <c:formatCode>0.0</c:formatCode>
                <c:ptCount val="1"/>
                <c:pt idx="0">
                  <c:v>74.666666666666671</c:v>
                </c:pt>
              </c:numCache>
            </c:numRef>
          </c:val>
        </c:ser>
        <c:ser>
          <c:idx val="3"/>
          <c:order val="3"/>
          <c:tx>
            <c:strRef>
              <c:f>'2da repeticion'!$N$6</c:f>
              <c:strCache>
                <c:ptCount val="1"/>
                <c:pt idx="0">
                  <c:v>PEG + 0,5 ESp1</c:v>
                </c:pt>
              </c:strCache>
            </c:strRef>
          </c:tx>
          <c:errBars>
            <c:errBarType val="both"/>
            <c:errValType val="cust"/>
            <c:plus>
              <c:numRef>
                <c:f>'2da repeticion'!$N$14</c:f>
                <c:numCache>
                  <c:formatCode>General</c:formatCode>
                  <c:ptCount val="1"/>
                  <c:pt idx="0">
                    <c:v>14.550156834069956</c:v>
                  </c:pt>
                </c:numCache>
              </c:numRef>
            </c:plus>
            <c:minus>
              <c:numRef>
                <c:f>'2da repeticion'!$N$14</c:f>
                <c:numCache>
                  <c:formatCode>General</c:formatCode>
                  <c:ptCount val="1"/>
                  <c:pt idx="0">
                    <c:v>14.550156834069956</c:v>
                  </c:pt>
                </c:numCache>
              </c:numRef>
            </c:minus>
          </c:errBars>
          <c:val>
            <c:numRef>
              <c:f>'2da repeticion'!$N$12</c:f>
              <c:numCache>
                <c:formatCode>0.0</c:formatCode>
                <c:ptCount val="1"/>
                <c:pt idx="0">
                  <c:v>74.666666666666657</c:v>
                </c:pt>
              </c:numCache>
            </c:numRef>
          </c:val>
        </c:ser>
        <c:ser>
          <c:idx val="4"/>
          <c:order val="4"/>
          <c:tx>
            <c:strRef>
              <c:f>'2da repeticion'!$O$6</c:f>
              <c:strCache>
                <c:ptCount val="1"/>
                <c:pt idx="0">
                  <c:v>PEG + 0,1 ESp1</c:v>
                </c:pt>
              </c:strCache>
            </c:strRef>
          </c:tx>
          <c:errBars>
            <c:errBarType val="both"/>
            <c:errValType val="cust"/>
            <c:plus>
              <c:numRef>
                <c:f>'2da repeticion'!$O$14</c:f>
                <c:numCache>
                  <c:formatCode>General</c:formatCode>
                  <c:ptCount val="1"/>
                  <c:pt idx="0">
                    <c:v>14.486458249413266</c:v>
                  </c:pt>
                </c:numCache>
              </c:numRef>
            </c:plus>
            <c:minus>
              <c:numRef>
                <c:f>'2da repeticion'!$O$14</c:f>
                <c:numCache>
                  <c:formatCode>General</c:formatCode>
                  <c:ptCount val="1"/>
                  <c:pt idx="0">
                    <c:v>14.486458249413266</c:v>
                  </c:pt>
                </c:numCache>
              </c:numRef>
            </c:minus>
          </c:errBars>
          <c:val>
            <c:numRef>
              <c:f>'2da repeticion'!$O$12</c:f>
              <c:numCache>
                <c:formatCode>0.0</c:formatCode>
                <c:ptCount val="1"/>
                <c:pt idx="0">
                  <c:v>85</c:v>
                </c:pt>
              </c:numCache>
            </c:numRef>
          </c:val>
        </c:ser>
        <c:ser>
          <c:idx val="5"/>
          <c:order val="5"/>
          <c:tx>
            <c:strRef>
              <c:f>'2da repeticion'!$P$6</c:f>
              <c:strCache>
                <c:ptCount val="1"/>
                <c:pt idx="0">
                  <c:v>PEG + 1,0 ESp2</c:v>
                </c:pt>
              </c:strCache>
            </c:strRef>
          </c:tx>
          <c:errBars>
            <c:errBarType val="both"/>
            <c:errValType val="cust"/>
            <c:plus>
              <c:numRef>
                <c:f>'2da repeticion'!$P$14</c:f>
                <c:numCache>
                  <c:formatCode>General</c:formatCode>
                  <c:ptCount val="1"/>
                  <c:pt idx="0">
                    <c:v>2.6132853127200422</c:v>
                  </c:pt>
                </c:numCache>
              </c:numRef>
            </c:plus>
            <c:minus>
              <c:numRef>
                <c:f>'2da repeticion'!$P$14</c:f>
                <c:numCache>
                  <c:formatCode>General</c:formatCode>
                  <c:ptCount val="1"/>
                  <c:pt idx="0">
                    <c:v>2.6132853127200422</c:v>
                  </c:pt>
                </c:numCache>
              </c:numRef>
            </c:minus>
          </c:errBars>
          <c:val>
            <c:numRef>
              <c:f>'2da repeticion'!$P$12</c:f>
              <c:numCache>
                <c:formatCode>0.0</c:formatCode>
                <c:ptCount val="1"/>
                <c:pt idx="0">
                  <c:v>88</c:v>
                </c:pt>
              </c:numCache>
            </c:numRef>
          </c:val>
        </c:ser>
        <c:ser>
          <c:idx val="6"/>
          <c:order val="6"/>
          <c:tx>
            <c:strRef>
              <c:f>'2da repeticion'!$Q$6</c:f>
              <c:strCache>
                <c:ptCount val="1"/>
                <c:pt idx="0">
                  <c:v>PEG + 0,5 ESp2</c:v>
                </c:pt>
              </c:strCache>
            </c:strRef>
          </c:tx>
          <c:errBars>
            <c:errBarType val="both"/>
            <c:errValType val="cust"/>
            <c:plus>
              <c:numRef>
                <c:f>'2da repeticion'!$Q$14</c:f>
                <c:numCache>
                  <c:formatCode>General</c:formatCode>
                  <c:ptCount val="1"/>
                  <c:pt idx="0">
                    <c:v>6.2550754967492503</c:v>
                  </c:pt>
                </c:numCache>
              </c:numRef>
            </c:plus>
            <c:minus>
              <c:numRef>
                <c:f>'2da repeticion'!$Q$14</c:f>
                <c:numCache>
                  <c:formatCode>General</c:formatCode>
                  <c:ptCount val="1"/>
                  <c:pt idx="0">
                    <c:v>6.2550754967492503</c:v>
                  </c:pt>
                </c:numCache>
              </c:numRef>
            </c:minus>
          </c:errBars>
          <c:val>
            <c:numRef>
              <c:f>'2da repeticion'!$Q$12</c:f>
              <c:numCache>
                <c:formatCode>0.0</c:formatCode>
                <c:ptCount val="1"/>
                <c:pt idx="0">
                  <c:v>88.333333333333314</c:v>
                </c:pt>
              </c:numCache>
            </c:numRef>
          </c:val>
        </c:ser>
        <c:ser>
          <c:idx val="7"/>
          <c:order val="7"/>
          <c:tx>
            <c:strRef>
              <c:f>'2da repeticion'!$R$6</c:f>
              <c:strCache>
                <c:ptCount val="1"/>
                <c:pt idx="0">
                  <c:v>PEG + 0,1 ESp2</c:v>
                </c:pt>
              </c:strCache>
            </c:strRef>
          </c:tx>
          <c:errBars>
            <c:errBarType val="both"/>
            <c:errValType val="cust"/>
            <c:plus>
              <c:numRef>
                <c:f>'2da repeticion'!$R$14</c:f>
                <c:numCache>
                  <c:formatCode>General</c:formatCode>
                  <c:ptCount val="1"/>
                  <c:pt idx="0">
                    <c:v>11.686967207687863</c:v>
                  </c:pt>
                </c:numCache>
              </c:numRef>
            </c:plus>
            <c:minus>
              <c:numRef>
                <c:f>'2da repeticion'!$R$14</c:f>
                <c:numCache>
                  <c:formatCode>General</c:formatCode>
                  <c:ptCount val="1"/>
                  <c:pt idx="0">
                    <c:v>11.686967207687863</c:v>
                  </c:pt>
                </c:numCache>
              </c:numRef>
            </c:minus>
          </c:errBars>
          <c:val>
            <c:numRef>
              <c:f>'2da repeticion'!$R$12</c:f>
              <c:numCache>
                <c:formatCode>0.0</c:formatCode>
                <c:ptCount val="1"/>
                <c:pt idx="0">
                  <c:v>86.666666666666657</c:v>
                </c:pt>
              </c:numCache>
            </c:numRef>
          </c:val>
        </c:ser>
        <c:overlap val="-50"/>
        <c:axId val="61192064"/>
        <c:axId val="61193600"/>
      </c:barChart>
      <c:catAx>
        <c:axId val="61192064"/>
        <c:scaling>
          <c:orientation val="minMax"/>
        </c:scaling>
        <c:delete val="1"/>
        <c:axPos val="b"/>
        <c:majorTickMark val="none"/>
        <c:tickLblPos val="nextTo"/>
        <c:crossAx val="61193600"/>
        <c:crosses val="autoZero"/>
        <c:auto val="1"/>
        <c:lblAlgn val="ctr"/>
        <c:lblOffset val="100"/>
      </c:catAx>
      <c:valAx>
        <c:axId val="61193600"/>
        <c:scaling>
          <c:orientation val="minMax"/>
          <c:max val="100"/>
        </c:scaling>
        <c:axPos val="l"/>
        <c:majorGridlines/>
        <c:numFmt formatCode="0" sourceLinked="0"/>
        <c:tickLblPos val="nextTo"/>
        <c:spPr>
          <a:ln>
            <a:solidFill>
              <a:prstClr val="black"/>
            </a:solidFill>
          </a:ln>
        </c:spPr>
        <c:txPr>
          <a:bodyPr/>
          <a:lstStyle/>
          <a:p>
            <a:pPr>
              <a:defRPr sz="1100">
                <a:latin typeface="Times New Roman" pitchFamily="18" charset="0"/>
                <a:cs typeface="Times New Roman" pitchFamily="18" charset="0"/>
              </a:defRPr>
            </a:pPr>
            <a:endParaRPr lang="es-ES"/>
          </a:p>
        </c:txPr>
        <c:crossAx val="61192064"/>
        <c:crosses val="autoZero"/>
        <c:crossBetween val="between"/>
        <c:majorUnit val="20"/>
      </c:valAx>
    </c:plotArea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autoTitleDeleted val="1"/>
    <c:plotArea>
      <c:layout>
        <c:manualLayout>
          <c:layoutTarget val="inner"/>
          <c:xMode val="edge"/>
          <c:yMode val="edge"/>
          <c:x val="0.10671062992126017"/>
          <c:y val="7.4501663429185128E-2"/>
          <c:w val="0.75733092738407826"/>
          <c:h val="0.79835238177120338"/>
        </c:manualLayout>
      </c:layout>
      <c:lineChart>
        <c:grouping val="standard"/>
        <c:ser>
          <c:idx val="0"/>
          <c:order val="0"/>
          <c:tx>
            <c:strRef>
              <c:f>'dinamica de germ'!$U$13</c:f>
              <c:strCache>
                <c:ptCount val="1"/>
                <c:pt idx="0">
                  <c:v>Control</c:v>
                </c:pt>
              </c:strCache>
            </c:strRef>
          </c:tx>
          <c:spPr>
            <a:ln w="12700"/>
          </c:spPr>
          <c:errBars>
            <c:errDir val="y"/>
            <c:errBarType val="both"/>
            <c:errValType val="cust"/>
            <c:plus>
              <c:numRef>
                <c:f>'dinamica de germ'!$AC$14:$AC$24</c:f>
                <c:numCache>
                  <c:formatCode>General</c:formatCode>
                  <c:ptCount val="11"/>
                  <c:pt idx="0">
                    <c:v>8</c:v>
                  </c:pt>
                  <c:pt idx="1">
                    <c:v>4.3</c:v>
                  </c:pt>
                  <c:pt idx="2">
                    <c:v>2.8</c:v>
                  </c:pt>
                  <c:pt idx="3">
                    <c:v>4</c:v>
                  </c:pt>
                  <c:pt idx="4">
                    <c:v>3.4</c:v>
                  </c:pt>
                  <c:pt idx="5">
                    <c:v>4</c:v>
                  </c:pt>
                  <c:pt idx="6">
                    <c:v>5.5</c:v>
                  </c:pt>
                  <c:pt idx="7">
                    <c:v>5.5</c:v>
                  </c:pt>
                  <c:pt idx="8">
                    <c:v>5.5</c:v>
                  </c:pt>
                  <c:pt idx="9">
                    <c:v>5.5</c:v>
                  </c:pt>
                  <c:pt idx="10">
                    <c:v>5.5</c:v>
                  </c:pt>
                </c:numCache>
              </c:numRef>
            </c:plus>
            <c:minus>
              <c:numRef>
                <c:f>'dinamica de germ'!$AC$14:$AC$24</c:f>
                <c:numCache>
                  <c:formatCode>General</c:formatCode>
                  <c:ptCount val="11"/>
                  <c:pt idx="0">
                    <c:v>8</c:v>
                  </c:pt>
                  <c:pt idx="1">
                    <c:v>4.3</c:v>
                  </c:pt>
                  <c:pt idx="2">
                    <c:v>2.8</c:v>
                  </c:pt>
                  <c:pt idx="3">
                    <c:v>4</c:v>
                  </c:pt>
                  <c:pt idx="4">
                    <c:v>3.4</c:v>
                  </c:pt>
                  <c:pt idx="5">
                    <c:v>4</c:v>
                  </c:pt>
                  <c:pt idx="6">
                    <c:v>5.5</c:v>
                  </c:pt>
                  <c:pt idx="7">
                    <c:v>5.5</c:v>
                  </c:pt>
                  <c:pt idx="8">
                    <c:v>5.5</c:v>
                  </c:pt>
                  <c:pt idx="9">
                    <c:v>5.5</c:v>
                  </c:pt>
                  <c:pt idx="10">
                    <c:v>5.5</c:v>
                  </c:pt>
                </c:numCache>
              </c:numRef>
            </c:minus>
          </c:errBars>
          <c:cat>
            <c:numRef>
              <c:f>'dinamica de germ'!$T$14:$T$24</c:f>
              <c:numCache>
                <c:formatCode>General</c:formatCode>
                <c:ptCount val="11"/>
                <c:pt idx="0">
                  <c:v>24</c:v>
                </c:pt>
                <c:pt idx="1">
                  <c:v>36</c:v>
                </c:pt>
                <c:pt idx="2">
                  <c:v>48</c:v>
                </c:pt>
                <c:pt idx="3">
                  <c:v>60</c:v>
                </c:pt>
                <c:pt idx="4">
                  <c:v>72</c:v>
                </c:pt>
                <c:pt idx="5">
                  <c:v>84</c:v>
                </c:pt>
                <c:pt idx="6">
                  <c:v>96</c:v>
                </c:pt>
                <c:pt idx="7">
                  <c:v>108</c:v>
                </c:pt>
                <c:pt idx="8">
                  <c:v>120</c:v>
                </c:pt>
                <c:pt idx="9">
                  <c:v>132</c:v>
                </c:pt>
                <c:pt idx="10">
                  <c:v>144</c:v>
                </c:pt>
              </c:numCache>
            </c:numRef>
          </c:cat>
          <c:val>
            <c:numRef>
              <c:f>'dinamica de germ'!$U$14:$U$24</c:f>
              <c:numCache>
                <c:formatCode>General</c:formatCode>
                <c:ptCount val="11"/>
                <c:pt idx="0">
                  <c:v>31.1</c:v>
                </c:pt>
                <c:pt idx="1">
                  <c:v>36.1</c:v>
                </c:pt>
                <c:pt idx="2">
                  <c:v>57.8</c:v>
                </c:pt>
                <c:pt idx="3">
                  <c:v>65.599999999999994</c:v>
                </c:pt>
                <c:pt idx="4">
                  <c:v>66.7</c:v>
                </c:pt>
                <c:pt idx="5">
                  <c:v>67.8</c:v>
                </c:pt>
                <c:pt idx="6">
                  <c:v>71.099999999999994</c:v>
                </c:pt>
                <c:pt idx="7">
                  <c:v>71.099999999999994</c:v>
                </c:pt>
                <c:pt idx="8">
                  <c:v>71.099999999999994</c:v>
                </c:pt>
                <c:pt idx="9">
                  <c:v>71.099999999999994</c:v>
                </c:pt>
                <c:pt idx="10">
                  <c:v>71.099999999999994</c:v>
                </c:pt>
              </c:numCache>
            </c:numRef>
          </c:val>
        </c:ser>
        <c:ser>
          <c:idx val="1"/>
          <c:order val="1"/>
          <c:tx>
            <c:strRef>
              <c:f>'dinamica de germ'!$V$13</c:f>
              <c:strCache>
                <c:ptCount val="1"/>
                <c:pt idx="0">
                  <c:v>PEG</c:v>
                </c:pt>
              </c:strCache>
            </c:strRef>
          </c:tx>
          <c:spPr>
            <a:ln w="12700"/>
          </c:spPr>
          <c:errBars>
            <c:errDir val="y"/>
            <c:errBarType val="both"/>
            <c:errValType val="cust"/>
            <c:plus>
              <c:numRef>
                <c:f>'dinamica de germ'!$AD$14:$AD$24</c:f>
                <c:numCache>
                  <c:formatCode>General</c:formatCode>
                  <c:ptCount val="11"/>
                  <c:pt idx="0">
                    <c:v>2.2000000000000002</c:v>
                  </c:pt>
                  <c:pt idx="1">
                    <c:v>4.3</c:v>
                  </c:pt>
                  <c:pt idx="2">
                    <c:v>6.7</c:v>
                  </c:pt>
                  <c:pt idx="3">
                    <c:v>5.6</c:v>
                  </c:pt>
                  <c:pt idx="4">
                    <c:v>4.8</c:v>
                  </c:pt>
                  <c:pt idx="5">
                    <c:v>4.4000000000000004</c:v>
                  </c:pt>
                  <c:pt idx="6">
                    <c:v>4.4000000000000004</c:v>
                  </c:pt>
                  <c:pt idx="7">
                    <c:v>4.4000000000000004</c:v>
                  </c:pt>
                  <c:pt idx="8">
                    <c:v>4.4000000000000004</c:v>
                  </c:pt>
                  <c:pt idx="9">
                    <c:v>4.4000000000000004</c:v>
                  </c:pt>
                  <c:pt idx="10">
                    <c:v>4.4000000000000004</c:v>
                  </c:pt>
                </c:numCache>
              </c:numRef>
            </c:plus>
            <c:minus>
              <c:numRef>
                <c:f>'dinamica de germ'!$AD$14:$AD$24</c:f>
                <c:numCache>
                  <c:formatCode>General</c:formatCode>
                  <c:ptCount val="11"/>
                  <c:pt idx="0">
                    <c:v>2.2000000000000002</c:v>
                  </c:pt>
                  <c:pt idx="1">
                    <c:v>4.3</c:v>
                  </c:pt>
                  <c:pt idx="2">
                    <c:v>6.7</c:v>
                  </c:pt>
                  <c:pt idx="3">
                    <c:v>5.6</c:v>
                  </c:pt>
                  <c:pt idx="4">
                    <c:v>4.8</c:v>
                  </c:pt>
                  <c:pt idx="5">
                    <c:v>4.4000000000000004</c:v>
                  </c:pt>
                  <c:pt idx="6">
                    <c:v>4.4000000000000004</c:v>
                  </c:pt>
                  <c:pt idx="7">
                    <c:v>4.4000000000000004</c:v>
                  </c:pt>
                  <c:pt idx="8">
                    <c:v>4.4000000000000004</c:v>
                  </c:pt>
                  <c:pt idx="9">
                    <c:v>4.4000000000000004</c:v>
                  </c:pt>
                  <c:pt idx="10">
                    <c:v>4.4000000000000004</c:v>
                  </c:pt>
                </c:numCache>
              </c:numRef>
            </c:minus>
          </c:errBars>
          <c:cat>
            <c:numRef>
              <c:f>'dinamica de germ'!$T$14:$T$24</c:f>
              <c:numCache>
                <c:formatCode>General</c:formatCode>
                <c:ptCount val="11"/>
                <c:pt idx="0">
                  <c:v>24</c:v>
                </c:pt>
                <c:pt idx="1">
                  <c:v>36</c:v>
                </c:pt>
                <c:pt idx="2">
                  <c:v>48</c:v>
                </c:pt>
                <c:pt idx="3">
                  <c:v>60</c:v>
                </c:pt>
                <c:pt idx="4">
                  <c:v>72</c:v>
                </c:pt>
                <c:pt idx="5">
                  <c:v>84</c:v>
                </c:pt>
                <c:pt idx="6">
                  <c:v>96</c:v>
                </c:pt>
                <c:pt idx="7">
                  <c:v>108</c:v>
                </c:pt>
                <c:pt idx="8">
                  <c:v>120</c:v>
                </c:pt>
                <c:pt idx="9">
                  <c:v>132</c:v>
                </c:pt>
                <c:pt idx="10">
                  <c:v>144</c:v>
                </c:pt>
              </c:numCache>
            </c:numRef>
          </c:cat>
          <c:val>
            <c:numRef>
              <c:f>'dinamica de germ'!$V$14:$V$24</c:f>
              <c:numCache>
                <c:formatCode>General</c:formatCode>
                <c:ptCount val="11"/>
                <c:pt idx="0">
                  <c:v>21.1</c:v>
                </c:pt>
                <c:pt idx="1">
                  <c:v>24.1</c:v>
                </c:pt>
                <c:pt idx="2">
                  <c:v>60</c:v>
                </c:pt>
                <c:pt idx="3">
                  <c:v>63.3</c:v>
                </c:pt>
                <c:pt idx="4">
                  <c:v>66.7</c:v>
                </c:pt>
                <c:pt idx="5">
                  <c:v>71.099999999999994</c:v>
                </c:pt>
                <c:pt idx="6">
                  <c:v>71.099999999999994</c:v>
                </c:pt>
                <c:pt idx="7">
                  <c:v>71.099999999999994</c:v>
                </c:pt>
                <c:pt idx="8">
                  <c:v>71.099999999999994</c:v>
                </c:pt>
                <c:pt idx="9">
                  <c:v>71.099999999999994</c:v>
                </c:pt>
                <c:pt idx="10">
                  <c:v>71.099999999999994</c:v>
                </c:pt>
              </c:numCache>
            </c:numRef>
          </c:val>
        </c:ser>
        <c:ser>
          <c:idx val="2"/>
          <c:order val="2"/>
          <c:tx>
            <c:strRef>
              <c:f>'dinamica de germ'!$W$13</c:f>
              <c:strCache>
                <c:ptCount val="1"/>
                <c:pt idx="0">
                  <c:v>PEG + 1,0 ESp2</c:v>
                </c:pt>
              </c:strCache>
            </c:strRef>
          </c:tx>
          <c:spPr>
            <a:ln w="12700"/>
          </c:spPr>
          <c:errBars>
            <c:errDir val="y"/>
            <c:errBarType val="both"/>
            <c:errValType val="cust"/>
            <c:plus>
              <c:numRef>
                <c:f>'dinamica de germ'!$AE$14:$AE$24</c:f>
                <c:numCache>
                  <c:formatCode>General</c:formatCode>
                  <c:ptCount val="11"/>
                  <c:pt idx="0">
                    <c:v>7.9</c:v>
                  </c:pt>
                  <c:pt idx="1">
                    <c:v>7.8</c:v>
                  </c:pt>
                  <c:pt idx="2">
                    <c:v>2.2000000000000002</c:v>
                  </c:pt>
                  <c:pt idx="3">
                    <c:v>2.8</c:v>
                  </c:pt>
                  <c:pt idx="4">
                    <c:v>2.8</c:v>
                  </c:pt>
                  <c:pt idx="5">
                    <c:v>3.4</c:v>
                  </c:pt>
                  <c:pt idx="6">
                    <c:v>4.4000000000000004</c:v>
                  </c:pt>
                  <c:pt idx="7">
                    <c:v>4.4000000000000004</c:v>
                  </c:pt>
                  <c:pt idx="8">
                    <c:v>4.4000000000000004</c:v>
                  </c:pt>
                  <c:pt idx="9">
                    <c:v>4.4000000000000004</c:v>
                  </c:pt>
                  <c:pt idx="10">
                    <c:v>4.4000000000000004</c:v>
                  </c:pt>
                </c:numCache>
              </c:numRef>
            </c:plus>
            <c:minus>
              <c:numRef>
                <c:f>'dinamica de germ'!$AE$14:$AE$24</c:f>
                <c:numCache>
                  <c:formatCode>General</c:formatCode>
                  <c:ptCount val="11"/>
                  <c:pt idx="0">
                    <c:v>7.9</c:v>
                  </c:pt>
                  <c:pt idx="1">
                    <c:v>7.8</c:v>
                  </c:pt>
                  <c:pt idx="2">
                    <c:v>2.2000000000000002</c:v>
                  </c:pt>
                  <c:pt idx="3">
                    <c:v>2.8</c:v>
                  </c:pt>
                  <c:pt idx="4">
                    <c:v>2.8</c:v>
                  </c:pt>
                  <c:pt idx="5">
                    <c:v>3.4</c:v>
                  </c:pt>
                  <c:pt idx="6">
                    <c:v>4.4000000000000004</c:v>
                  </c:pt>
                  <c:pt idx="7">
                    <c:v>4.4000000000000004</c:v>
                  </c:pt>
                  <c:pt idx="8">
                    <c:v>4.4000000000000004</c:v>
                  </c:pt>
                  <c:pt idx="9">
                    <c:v>4.4000000000000004</c:v>
                  </c:pt>
                  <c:pt idx="10">
                    <c:v>4.4000000000000004</c:v>
                  </c:pt>
                </c:numCache>
              </c:numRef>
            </c:minus>
          </c:errBars>
          <c:cat>
            <c:numRef>
              <c:f>'dinamica de germ'!$T$14:$T$24</c:f>
              <c:numCache>
                <c:formatCode>General</c:formatCode>
                <c:ptCount val="11"/>
                <c:pt idx="0">
                  <c:v>24</c:v>
                </c:pt>
                <c:pt idx="1">
                  <c:v>36</c:v>
                </c:pt>
                <c:pt idx="2">
                  <c:v>48</c:v>
                </c:pt>
                <c:pt idx="3">
                  <c:v>60</c:v>
                </c:pt>
                <c:pt idx="4">
                  <c:v>72</c:v>
                </c:pt>
                <c:pt idx="5">
                  <c:v>84</c:v>
                </c:pt>
                <c:pt idx="6">
                  <c:v>96</c:v>
                </c:pt>
                <c:pt idx="7">
                  <c:v>108</c:v>
                </c:pt>
                <c:pt idx="8">
                  <c:v>120</c:v>
                </c:pt>
                <c:pt idx="9">
                  <c:v>132</c:v>
                </c:pt>
                <c:pt idx="10">
                  <c:v>144</c:v>
                </c:pt>
              </c:numCache>
            </c:numRef>
          </c:cat>
          <c:val>
            <c:numRef>
              <c:f>'dinamica de germ'!$W$14:$W$24</c:f>
              <c:numCache>
                <c:formatCode>General</c:formatCode>
                <c:ptCount val="11"/>
                <c:pt idx="0">
                  <c:v>41.1</c:v>
                </c:pt>
                <c:pt idx="1">
                  <c:v>41.3</c:v>
                </c:pt>
                <c:pt idx="2">
                  <c:v>65.599999999999994</c:v>
                </c:pt>
                <c:pt idx="3">
                  <c:v>64.400000000000006</c:v>
                </c:pt>
                <c:pt idx="4">
                  <c:v>64.400000000000006</c:v>
                </c:pt>
                <c:pt idx="5">
                  <c:v>66.7</c:v>
                </c:pt>
                <c:pt idx="6">
                  <c:v>68.900000000000006</c:v>
                </c:pt>
                <c:pt idx="7">
                  <c:v>68.900000000000006</c:v>
                </c:pt>
                <c:pt idx="8">
                  <c:v>68.900000000000006</c:v>
                </c:pt>
                <c:pt idx="9">
                  <c:v>68.900000000000006</c:v>
                </c:pt>
                <c:pt idx="10">
                  <c:v>68.900000000000006</c:v>
                </c:pt>
              </c:numCache>
            </c:numRef>
          </c:val>
        </c:ser>
        <c:ser>
          <c:idx val="3"/>
          <c:order val="3"/>
          <c:tx>
            <c:strRef>
              <c:f>'dinamica de germ'!$X$13</c:f>
              <c:strCache>
                <c:ptCount val="1"/>
                <c:pt idx="0">
                  <c:v>PEG + 0,5 ESp2</c:v>
                </c:pt>
              </c:strCache>
            </c:strRef>
          </c:tx>
          <c:spPr>
            <a:ln w="12700"/>
          </c:spPr>
          <c:errBars>
            <c:errDir val="y"/>
            <c:errBarType val="both"/>
            <c:errValType val="cust"/>
            <c:plus>
              <c:numRef>
                <c:f>'dinamica de germ'!$AF$14:$AF$24</c:f>
                <c:numCache>
                  <c:formatCode>General</c:formatCode>
                  <c:ptCount val="11"/>
                  <c:pt idx="0">
                    <c:v>4</c:v>
                  </c:pt>
                  <c:pt idx="1">
                    <c:v>4.8</c:v>
                  </c:pt>
                  <c:pt idx="2">
                    <c:v>7.4</c:v>
                  </c:pt>
                  <c:pt idx="3">
                    <c:v>5.2</c:v>
                  </c:pt>
                  <c:pt idx="4">
                    <c:v>5.5</c:v>
                  </c:pt>
                  <c:pt idx="5">
                    <c:v>4.4000000000000004</c:v>
                  </c:pt>
                  <c:pt idx="6">
                    <c:v>4.4000000000000004</c:v>
                  </c:pt>
                  <c:pt idx="7">
                    <c:v>4.5</c:v>
                  </c:pt>
                  <c:pt idx="8">
                    <c:v>4.5</c:v>
                  </c:pt>
                  <c:pt idx="9">
                    <c:v>4.5</c:v>
                  </c:pt>
                  <c:pt idx="10">
                    <c:v>4.5</c:v>
                  </c:pt>
                </c:numCache>
              </c:numRef>
            </c:plus>
            <c:minus>
              <c:numRef>
                <c:f>'dinamica de germ'!$AF$14:$AF$24</c:f>
                <c:numCache>
                  <c:formatCode>General</c:formatCode>
                  <c:ptCount val="11"/>
                  <c:pt idx="0">
                    <c:v>4</c:v>
                  </c:pt>
                  <c:pt idx="1">
                    <c:v>4.8</c:v>
                  </c:pt>
                  <c:pt idx="2">
                    <c:v>7.4</c:v>
                  </c:pt>
                  <c:pt idx="3">
                    <c:v>5.2</c:v>
                  </c:pt>
                  <c:pt idx="4">
                    <c:v>5.5</c:v>
                  </c:pt>
                  <c:pt idx="5">
                    <c:v>4.4000000000000004</c:v>
                  </c:pt>
                  <c:pt idx="6">
                    <c:v>4.4000000000000004</c:v>
                  </c:pt>
                  <c:pt idx="7">
                    <c:v>4.5</c:v>
                  </c:pt>
                  <c:pt idx="8">
                    <c:v>4.5</c:v>
                  </c:pt>
                  <c:pt idx="9">
                    <c:v>4.5</c:v>
                  </c:pt>
                  <c:pt idx="10">
                    <c:v>4.5</c:v>
                  </c:pt>
                </c:numCache>
              </c:numRef>
            </c:minus>
          </c:errBars>
          <c:cat>
            <c:numRef>
              <c:f>'dinamica de germ'!$T$14:$T$24</c:f>
              <c:numCache>
                <c:formatCode>General</c:formatCode>
                <c:ptCount val="11"/>
                <c:pt idx="0">
                  <c:v>24</c:v>
                </c:pt>
                <c:pt idx="1">
                  <c:v>36</c:v>
                </c:pt>
                <c:pt idx="2">
                  <c:v>48</c:v>
                </c:pt>
                <c:pt idx="3">
                  <c:v>60</c:v>
                </c:pt>
                <c:pt idx="4">
                  <c:v>72</c:v>
                </c:pt>
                <c:pt idx="5">
                  <c:v>84</c:v>
                </c:pt>
                <c:pt idx="6">
                  <c:v>96</c:v>
                </c:pt>
                <c:pt idx="7">
                  <c:v>108</c:v>
                </c:pt>
                <c:pt idx="8">
                  <c:v>120</c:v>
                </c:pt>
                <c:pt idx="9">
                  <c:v>132</c:v>
                </c:pt>
                <c:pt idx="10">
                  <c:v>144</c:v>
                </c:pt>
              </c:numCache>
            </c:numRef>
          </c:cat>
          <c:val>
            <c:numRef>
              <c:f>'dinamica de germ'!$X$14:$X$24</c:f>
              <c:numCache>
                <c:formatCode>General</c:formatCode>
                <c:ptCount val="11"/>
                <c:pt idx="0">
                  <c:v>38.9</c:v>
                </c:pt>
                <c:pt idx="1">
                  <c:v>40</c:v>
                </c:pt>
                <c:pt idx="2">
                  <c:v>56.7</c:v>
                </c:pt>
                <c:pt idx="3">
                  <c:v>65.599999999999994</c:v>
                </c:pt>
                <c:pt idx="4">
                  <c:v>65.599999999999994</c:v>
                </c:pt>
                <c:pt idx="5">
                  <c:v>68.900000000000006</c:v>
                </c:pt>
                <c:pt idx="6">
                  <c:v>68.900000000000006</c:v>
                </c:pt>
                <c:pt idx="7">
                  <c:v>70</c:v>
                </c:pt>
                <c:pt idx="8">
                  <c:v>70</c:v>
                </c:pt>
                <c:pt idx="9">
                  <c:v>70</c:v>
                </c:pt>
                <c:pt idx="10">
                  <c:v>70</c:v>
                </c:pt>
              </c:numCache>
            </c:numRef>
          </c:val>
        </c:ser>
        <c:ser>
          <c:idx val="4"/>
          <c:order val="4"/>
          <c:tx>
            <c:strRef>
              <c:f>'dinamica de germ'!$Y$13</c:f>
              <c:strCache>
                <c:ptCount val="1"/>
                <c:pt idx="0">
                  <c:v>PEG + 0,1 ESp2</c:v>
                </c:pt>
              </c:strCache>
            </c:strRef>
          </c:tx>
          <c:spPr>
            <a:ln w="12700"/>
          </c:spPr>
          <c:errBars>
            <c:errDir val="y"/>
            <c:errBarType val="both"/>
            <c:errValType val="cust"/>
            <c:plus>
              <c:numRef>
                <c:f>'dinamica de germ'!$AG$14:$AG$24</c:f>
                <c:numCache>
                  <c:formatCode>General</c:formatCode>
                  <c:ptCount val="11"/>
                  <c:pt idx="0">
                    <c:v>8.8000000000000007</c:v>
                  </c:pt>
                  <c:pt idx="1">
                    <c:v>8.5</c:v>
                  </c:pt>
                  <c:pt idx="2">
                    <c:v>6.2</c:v>
                  </c:pt>
                  <c:pt idx="3">
                    <c:v>5.5</c:v>
                  </c:pt>
                  <c:pt idx="4">
                    <c:v>4.5</c:v>
                  </c:pt>
                  <c:pt idx="5">
                    <c:v>4.5</c:v>
                  </c:pt>
                  <c:pt idx="6">
                    <c:v>4</c:v>
                  </c:pt>
                  <c:pt idx="7">
                    <c:v>5.5</c:v>
                  </c:pt>
                  <c:pt idx="8">
                    <c:v>3.4</c:v>
                  </c:pt>
                  <c:pt idx="9">
                    <c:v>3.4</c:v>
                  </c:pt>
                  <c:pt idx="10">
                    <c:v>3.4</c:v>
                  </c:pt>
                </c:numCache>
              </c:numRef>
            </c:plus>
            <c:minus>
              <c:numRef>
                <c:f>'dinamica de germ'!$AG$14:$AG$24</c:f>
                <c:numCache>
                  <c:formatCode>General</c:formatCode>
                  <c:ptCount val="11"/>
                  <c:pt idx="0">
                    <c:v>8.8000000000000007</c:v>
                  </c:pt>
                  <c:pt idx="1">
                    <c:v>8.5</c:v>
                  </c:pt>
                  <c:pt idx="2">
                    <c:v>6.2</c:v>
                  </c:pt>
                  <c:pt idx="3">
                    <c:v>5.5</c:v>
                  </c:pt>
                  <c:pt idx="4">
                    <c:v>4.5</c:v>
                  </c:pt>
                  <c:pt idx="5">
                    <c:v>4.5</c:v>
                  </c:pt>
                  <c:pt idx="6">
                    <c:v>4</c:v>
                  </c:pt>
                  <c:pt idx="7">
                    <c:v>5.5</c:v>
                  </c:pt>
                  <c:pt idx="8">
                    <c:v>3.4</c:v>
                  </c:pt>
                  <c:pt idx="9">
                    <c:v>3.4</c:v>
                  </c:pt>
                  <c:pt idx="10">
                    <c:v>3.4</c:v>
                  </c:pt>
                </c:numCache>
              </c:numRef>
            </c:minus>
          </c:errBars>
          <c:cat>
            <c:numRef>
              <c:f>'dinamica de germ'!$T$14:$T$24</c:f>
              <c:numCache>
                <c:formatCode>General</c:formatCode>
                <c:ptCount val="11"/>
                <c:pt idx="0">
                  <c:v>24</c:v>
                </c:pt>
                <c:pt idx="1">
                  <c:v>36</c:v>
                </c:pt>
                <c:pt idx="2">
                  <c:v>48</c:v>
                </c:pt>
                <c:pt idx="3">
                  <c:v>60</c:v>
                </c:pt>
                <c:pt idx="4">
                  <c:v>72</c:v>
                </c:pt>
                <c:pt idx="5">
                  <c:v>84</c:v>
                </c:pt>
                <c:pt idx="6">
                  <c:v>96</c:v>
                </c:pt>
                <c:pt idx="7">
                  <c:v>108</c:v>
                </c:pt>
                <c:pt idx="8">
                  <c:v>120</c:v>
                </c:pt>
                <c:pt idx="9">
                  <c:v>132</c:v>
                </c:pt>
                <c:pt idx="10">
                  <c:v>144</c:v>
                </c:pt>
              </c:numCache>
            </c:numRef>
          </c:cat>
          <c:val>
            <c:numRef>
              <c:f>'dinamica de germ'!$Y$14:$Y$24</c:f>
              <c:numCache>
                <c:formatCode>General</c:formatCode>
                <c:ptCount val="11"/>
                <c:pt idx="0">
                  <c:v>43.333333333333336</c:v>
                </c:pt>
                <c:pt idx="1">
                  <c:v>43.333333333333336</c:v>
                </c:pt>
                <c:pt idx="2">
                  <c:v>61.1</c:v>
                </c:pt>
                <c:pt idx="3">
                  <c:v>62.2</c:v>
                </c:pt>
                <c:pt idx="4">
                  <c:v>63.3</c:v>
                </c:pt>
                <c:pt idx="5">
                  <c:v>63.3</c:v>
                </c:pt>
                <c:pt idx="6">
                  <c:v>65.599999999999994</c:v>
                </c:pt>
                <c:pt idx="7">
                  <c:v>68.900000000000006</c:v>
                </c:pt>
                <c:pt idx="8">
                  <c:v>68.900000000000006</c:v>
                </c:pt>
                <c:pt idx="9">
                  <c:v>68.900000000000006</c:v>
                </c:pt>
                <c:pt idx="10">
                  <c:v>68.900000000000006</c:v>
                </c:pt>
              </c:numCache>
            </c:numRef>
          </c:val>
        </c:ser>
        <c:marker val="1"/>
        <c:axId val="61644800"/>
        <c:axId val="61646336"/>
      </c:lineChart>
      <c:catAx>
        <c:axId val="61644800"/>
        <c:scaling>
          <c:orientation val="minMax"/>
        </c:scaling>
        <c:axPos val="b"/>
        <c:numFmt formatCode="General" sourceLinked="1"/>
        <c:tickLblPos val="nextTo"/>
        <c:spPr>
          <a:ln>
            <a:solidFill>
              <a:prstClr val="black"/>
            </a:solidFill>
          </a:ln>
        </c:spPr>
        <c:crossAx val="61646336"/>
        <c:crosses val="autoZero"/>
        <c:auto val="1"/>
        <c:lblAlgn val="ctr"/>
        <c:lblOffset val="100"/>
      </c:catAx>
      <c:valAx>
        <c:axId val="61646336"/>
        <c:scaling>
          <c:orientation val="minMax"/>
          <c:max val="80"/>
        </c:scaling>
        <c:axPos val="l"/>
        <c:majorGridlines/>
        <c:numFmt formatCode="General" sourceLinked="1"/>
        <c:minorTickMark val="in"/>
        <c:tickLblPos val="nextTo"/>
        <c:spPr>
          <a:ln>
            <a:solidFill>
              <a:prstClr val="black"/>
            </a:solidFill>
          </a:ln>
        </c:spPr>
        <c:crossAx val="61644800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58255151439403408"/>
          <c:y val="0.35331425013510986"/>
          <c:w val="0.34271299420905738"/>
          <c:h val="0.39254090797939356"/>
        </c:manualLayout>
      </c:layout>
    </c:legend>
    <c:plotVisOnly val="1"/>
  </c:chart>
  <c:txPr>
    <a:bodyPr/>
    <a:lstStyle/>
    <a:p>
      <a:pPr>
        <a:defRPr sz="1400">
          <a:latin typeface="Times New Roman" pitchFamily="18" charset="0"/>
          <a:cs typeface="Times New Roman" pitchFamily="18" charset="0"/>
        </a:defRPr>
      </a:pPr>
      <a:endParaRPr lang="es-E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style val="18"/>
  <c:chart>
    <c:plotArea>
      <c:layout>
        <c:manualLayout>
          <c:layoutTarget val="inner"/>
          <c:xMode val="edge"/>
          <c:yMode val="edge"/>
          <c:x val="0.17934197380280528"/>
          <c:y val="6.105220426693151E-2"/>
          <c:w val="0.79010257162400954"/>
          <c:h val="0.83579062300618445"/>
        </c:manualLayout>
      </c:layout>
      <c:barChart>
        <c:barDir val="col"/>
        <c:grouping val="clustered"/>
        <c:ser>
          <c:idx val="0"/>
          <c:order val="0"/>
          <c:tx>
            <c:strRef>
              <c:f>'velocidad de germinacion'!$Y$12</c:f>
              <c:strCache>
                <c:ptCount val="1"/>
                <c:pt idx="0">
                  <c:v>Control</c:v>
                </c:pt>
              </c:strCache>
            </c:strRef>
          </c:tx>
          <c:dLbls>
            <c:delete val="1"/>
          </c:dLbls>
          <c:errBars>
            <c:errBarType val="both"/>
            <c:errValType val="cust"/>
            <c:plus>
              <c:numRef>
                <c:f>'velocidad de germinacion'!$Y$14</c:f>
                <c:numCache>
                  <c:formatCode>General</c:formatCode>
                  <c:ptCount val="1"/>
                  <c:pt idx="0">
                    <c:v>0.14664940396490678</c:v>
                  </c:pt>
                </c:numCache>
              </c:numRef>
            </c:plus>
            <c:minus>
              <c:numRef>
                <c:f>'velocidad de germinacion'!$Y$14</c:f>
                <c:numCache>
                  <c:formatCode>General</c:formatCode>
                  <c:ptCount val="1"/>
                  <c:pt idx="0">
                    <c:v>0.14664940396490678</c:v>
                  </c:pt>
                </c:numCache>
              </c:numRef>
            </c:minus>
          </c:errBars>
          <c:val>
            <c:numRef>
              <c:f>'velocidad de germinacion'!$Y$13</c:f>
              <c:numCache>
                <c:formatCode>General</c:formatCode>
                <c:ptCount val="1"/>
                <c:pt idx="0">
                  <c:v>7.500396825396825</c:v>
                </c:pt>
              </c:numCache>
            </c:numRef>
          </c:val>
        </c:ser>
        <c:ser>
          <c:idx val="1"/>
          <c:order val="1"/>
          <c:tx>
            <c:strRef>
              <c:f>'velocidad de germinacion'!$Z$12</c:f>
              <c:strCache>
                <c:ptCount val="1"/>
                <c:pt idx="0">
                  <c:v>PEG</c:v>
                </c:pt>
              </c:strCache>
            </c:strRef>
          </c:tx>
          <c:dLbls>
            <c:delete val="1"/>
          </c:dLbls>
          <c:errBars>
            <c:errBarType val="both"/>
            <c:errValType val="cust"/>
            <c:plus>
              <c:numRef>
                <c:f>'velocidad de germinacion'!$Z$14</c:f>
                <c:numCache>
                  <c:formatCode>General</c:formatCode>
                  <c:ptCount val="1"/>
                  <c:pt idx="0">
                    <c:v>0.10753083954909527</c:v>
                  </c:pt>
                </c:numCache>
              </c:numRef>
            </c:plus>
            <c:minus>
              <c:numRef>
                <c:f>'velocidad de germinacion'!$Z$14</c:f>
                <c:numCache>
                  <c:formatCode>General</c:formatCode>
                  <c:ptCount val="1"/>
                  <c:pt idx="0">
                    <c:v>0.10753083954909527</c:v>
                  </c:pt>
                </c:numCache>
              </c:numRef>
            </c:minus>
          </c:errBars>
          <c:val>
            <c:numRef>
              <c:f>'velocidad de germinacion'!$Z$13</c:f>
              <c:numCache>
                <c:formatCode>General</c:formatCode>
                <c:ptCount val="1"/>
                <c:pt idx="0">
                  <c:v>6.7238095238095239</c:v>
                </c:pt>
              </c:numCache>
            </c:numRef>
          </c:val>
        </c:ser>
        <c:ser>
          <c:idx val="2"/>
          <c:order val="2"/>
          <c:tx>
            <c:strRef>
              <c:f>'velocidad de germinacion'!$AA$12</c:f>
              <c:strCache>
                <c:ptCount val="1"/>
                <c:pt idx="0">
                  <c:v>PEG + 1,0 E2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*</a:t>
                    </a:r>
                  </a:p>
                </c:rich>
              </c:tx>
              <c:dLblPos val="outEnd"/>
              <c:showVal val="1"/>
            </c:dLbl>
            <c:dLblPos val="outEnd"/>
            <c:showVal val="1"/>
          </c:dLbls>
          <c:errBars>
            <c:errBarType val="both"/>
            <c:errValType val="cust"/>
            <c:plus>
              <c:numRef>
                <c:f>'velocidad de germinacion'!$AA$14</c:f>
                <c:numCache>
                  <c:formatCode>General</c:formatCode>
                  <c:ptCount val="1"/>
                  <c:pt idx="0">
                    <c:v>0.22862910264172204</c:v>
                  </c:pt>
                </c:numCache>
              </c:numRef>
            </c:plus>
            <c:minus>
              <c:numRef>
                <c:f>'velocidad de germinacion'!$AA$14</c:f>
                <c:numCache>
                  <c:formatCode>General</c:formatCode>
                  <c:ptCount val="1"/>
                  <c:pt idx="0">
                    <c:v>0.22862910264172204</c:v>
                  </c:pt>
                </c:numCache>
              </c:numRef>
            </c:minus>
          </c:errBars>
          <c:val>
            <c:numRef>
              <c:f>'velocidad de germinacion'!$AA$13</c:f>
              <c:numCache>
                <c:formatCode>General</c:formatCode>
                <c:ptCount val="1"/>
                <c:pt idx="0">
                  <c:v>8.0785714285714239</c:v>
                </c:pt>
              </c:numCache>
            </c:numRef>
          </c:val>
        </c:ser>
        <c:ser>
          <c:idx val="3"/>
          <c:order val="3"/>
          <c:tx>
            <c:strRef>
              <c:f>'velocidad de germinacion'!$AB$12</c:f>
              <c:strCache>
                <c:ptCount val="1"/>
                <c:pt idx="0">
                  <c:v>PEG + 0,5 E2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*</a:t>
                    </a:r>
                  </a:p>
                </c:rich>
              </c:tx>
              <c:dLblPos val="outEnd"/>
              <c:showVal val="1"/>
            </c:dLbl>
            <c:dLblPos val="outEnd"/>
            <c:showVal val="1"/>
          </c:dLbls>
          <c:errBars>
            <c:errBarType val="both"/>
            <c:errValType val="cust"/>
            <c:plus>
              <c:numRef>
                <c:f>'velocidad de germinacion'!$AB$14</c:f>
                <c:numCache>
                  <c:formatCode>General</c:formatCode>
                  <c:ptCount val="1"/>
                  <c:pt idx="0">
                    <c:v>0.20348105440036496</c:v>
                  </c:pt>
                </c:numCache>
              </c:numRef>
            </c:plus>
            <c:minus>
              <c:numRef>
                <c:f>'velocidad de germinacion'!$AB$14</c:f>
                <c:numCache>
                  <c:formatCode>General</c:formatCode>
                  <c:ptCount val="1"/>
                  <c:pt idx="0">
                    <c:v>0.20348105440036496</c:v>
                  </c:pt>
                </c:numCache>
              </c:numRef>
            </c:minus>
          </c:errBars>
          <c:val>
            <c:numRef>
              <c:f>'velocidad de germinacion'!$AB$13</c:f>
              <c:numCache>
                <c:formatCode>General</c:formatCode>
                <c:ptCount val="1"/>
                <c:pt idx="0">
                  <c:v>8.0952621452621454</c:v>
                </c:pt>
              </c:numCache>
            </c:numRef>
          </c:val>
        </c:ser>
        <c:ser>
          <c:idx val="4"/>
          <c:order val="4"/>
          <c:tx>
            <c:strRef>
              <c:f>'velocidad de germinacion'!$AC$12</c:f>
              <c:strCache>
                <c:ptCount val="1"/>
                <c:pt idx="0">
                  <c:v>PEG + 0,1 E2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*</a:t>
                    </a:r>
                  </a:p>
                </c:rich>
              </c:tx>
              <c:dLblPos val="outEnd"/>
              <c:showVal val="1"/>
            </c:dLbl>
            <c:dLblPos val="outEnd"/>
            <c:showVal val="1"/>
          </c:dLbls>
          <c:errBars>
            <c:errBarType val="both"/>
            <c:errValType val="cust"/>
            <c:plus>
              <c:numRef>
                <c:f>'velocidad de germinacion'!$AC$14</c:f>
                <c:numCache>
                  <c:formatCode>General</c:formatCode>
                  <c:ptCount val="1"/>
                  <c:pt idx="0">
                    <c:v>0.28195464845903118</c:v>
                  </c:pt>
                </c:numCache>
              </c:numRef>
            </c:plus>
            <c:minus>
              <c:numRef>
                <c:f>'velocidad de germinacion'!$AC$14</c:f>
                <c:numCache>
                  <c:formatCode>General</c:formatCode>
                  <c:ptCount val="1"/>
                  <c:pt idx="0">
                    <c:v>0.28195464845903118</c:v>
                  </c:pt>
                </c:numCache>
              </c:numRef>
            </c:minus>
          </c:errBars>
          <c:val>
            <c:numRef>
              <c:f>'velocidad de germinacion'!$AC$13</c:f>
              <c:numCache>
                <c:formatCode>General</c:formatCode>
                <c:ptCount val="1"/>
                <c:pt idx="0">
                  <c:v>8.075925925925926</c:v>
                </c:pt>
              </c:numCache>
            </c:numRef>
          </c:val>
        </c:ser>
        <c:dLbls>
          <c:showVal val="1"/>
        </c:dLbls>
        <c:overlap val="-50"/>
        <c:axId val="61714816"/>
        <c:axId val="61716352"/>
      </c:barChart>
      <c:catAx>
        <c:axId val="61714816"/>
        <c:scaling>
          <c:orientation val="minMax"/>
        </c:scaling>
        <c:delete val="1"/>
        <c:axPos val="b"/>
        <c:tickLblPos val="nextTo"/>
        <c:crossAx val="61716352"/>
        <c:crosses val="autoZero"/>
        <c:auto val="1"/>
        <c:lblAlgn val="ctr"/>
        <c:lblOffset val="100"/>
      </c:catAx>
      <c:valAx>
        <c:axId val="61716352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s-ES" dirty="0" smtClean="0"/>
                  <a:t>semillas </a:t>
                </a:r>
                <a:r>
                  <a:rPr lang="es-ES" dirty="0"/>
                  <a:t>día </a:t>
                </a:r>
                <a:r>
                  <a:rPr lang="es-ES" baseline="30000" dirty="0"/>
                  <a:t>-</a:t>
                </a:r>
                <a:r>
                  <a:rPr lang="es-ES" baseline="30000" dirty="0" smtClean="0"/>
                  <a:t>1</a:t>
                </a:r>
                <a:endParaRPr lang="es-ES" dirty="0"/>
              </a:p>
            </c:rich>
          </c:tx>
          <c:layout>
            <c:manualLayout>
              <c:xMode val="edge"/>
              <c:yMode val="edge"/>
              <c:x val="3.0722806736039467E-2"/>
              <c:y val="0.15913688866753803"/>
            </c:manualLayout>
          </c:layout>
        </c:title>
        <c:numFmt formatCode="General" sourceLinked="1"/>
        <c:tickLblPos val="nextTo"/>
        <c:spPr>
          <a:ln>
            <a:solidFill>
              <a:prstClr val="black"/>
            </a:solidFill>
          </a:ln>
        </c:spPr>
        <c:crossAx val="61714816"/>
        <c:crosses val="autoZero"/>
        <c:crossBetween val="between"/>
      </c:valAx>
    </c:plotArea>
    <c:plotVisOnly val="1"/>
  </c:chart>
  <c:txPr>
    <a:bodyPr/>
    <a:lstStyle/>
    <a:p>
      <a:pPr>
        <a:defRPr sz="1400">
          <a:latin typeface="Times New Roman" pitchFamily="18" charset="0"/>
          <a:cs typeface="Times New Roman" pitchFamily="18" charset="0"/>
        </a:defRPr>
      </a:pPr>
      <a:endParaRPr lang="es-E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style val="18"/>
  <c:chart>
    <c:plotArea>
      <c:layout/>
      <c:barChart>
        <c:barDir val="col"/>
        <c:grouping val="clustered"/>
        <c:ser>
          <c:idx val="0"/>
          <c:order val="0"/>
          <c:tx>
            <c:strRef>
              <c:f>'tiempo med y tasade germinacion'!$Y$10</c:f>
              <c:strCache>
                <c:ptCount val="1"/>
                <c:pt idx="0">
                  <c:v>Control</c:v>
                </c:pt>
              </c:strCache>
            </c:strRef>
          </c:tx>
          <c:dLbls>
            <c:delete val="1"/>
          </c:dLbls>
          <c:errBars>
            <c:errBarType val="both"/>
            <c:errValType val="cust"/>
            <c:plus>
              <c:numRef>
                <c:f>'tiempo med y tasade germinacion'!$Y$12</c:f>
                <c:numCache>
                  <c:formatCode>General</c:formatCode>
                  <c:ptCount val="1"/>
                  <c:pt idx="0">
                    <c:v>7.0157854461819977E-2</c:v>
                  </c:pt>
                </c:numCache>
              </c:numRef>
            </c:plus>
            <c:minus>
              <c:numRef>
                <c:f>'tiempo med y tasade germinacion'!$Y$12</c:f>
                <c:numCache>
                  <c:formatCode>General</c:formatCode>
                  <c:ptCount val="1"/>
                  <c:pt idx="0">
                    <c:v>7.0157854461819977E-2</c:v>
                  </c:pt>
                </c:numCache>
              </c:numRef>
            </c:minus>
          </c:errBars>
          <c:val>
            <c:numRef>
              <c:f>'tiempo med y tasade germinacion'!$Y$11</c:f>
              <c:numCache>
                <c:formatCode>General</c:formatCode>
                <c:ptCount val="1"/>
                <c:pt idx="0">
                  <c:v>1.6931818181818181</c:v>
                </c:pt>
              </c:numCache>
            </c:numRef>
          </c:val>
        </c:ser>
        <c:ser>
          <c:idx val="1"/>
          <c:order val="1"/>
          <c:tx>
            <c:strRef>
              <c:f>'tiempo med y tasade germinacion'!$Z$10</c:f>
              <c:strCache>
                <c:ptCount val="1"/>
                <c:pt idx="0">
                  <c:v>PEG</c:v>
                </c:pt>
              </c:strCache>
            </c:strRef>
          </c:tx>
          <c:dLbls>
            <c:delete val="1"/>
          </c:dLbls>
          <c:errBars>
            <c:errBarType val="both"/>
            <c:errValType val="cust"/>
            <c:plus>
              <c:numRef>
                <c:f>'tiempo med y tasade germinacion'!$Z$12</c:f>
                <c:numCache>
                  <c:formatCode>General</c:formatCode>
                  <c:ptCount val="1"/>
                  <c:pt idx="0">
                    <c:v>2.4336108764904728E-2</c:v>
                  </c:pt>
                </c:numCache>
              </c:numRef>
            </c:plus>
            <c:minus>
              <c:numRef>
                <c:f>'tiempo med y tasade germinacion'!$Z$12</c:f>
                <c:numCache>
                  <c:formatCode>General</c:formatCode>
                  <c:ptCount val="1"/>
                  <c:pt idx="0">
                    <c:v>2.4336108764904728E-2</c:v>
                  </c:pt>
                </c:numCache>
              </c:numRef>
            </c:minus>
          </c:errBars>
          <c:val>
            <c:numRef>
              <c:f>'tiempo med y tasade germinacion'!$Z$11</c:f>
              <c:numCache>
                <c:formatCode>General</c:formatCode>
                <c:ptCount val="1"/>
                <c:pt idx="0">
                  <c:v>1.841540404040404</c:v>
                </c:pt>
              </c:numCache>
            </c:numRef>
          </c:val>
        </c:ser>
        <c:ser>
          <c:idx val="2"/>
          <c:order val="2"/>
          <c:tx>
            <c:strRef>
              <c:f>'tiempo med y tasade germinacion'!$AA$10</c:f>
              <c:strCache>
                <c:ptCount val="1"/>
                <c:pt idx="0">
                  <c:v>PEG + 1,0 E2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*</a:t>
                    </a:r>
                  </a:p>
                </c:rich>
              </c:tx>
              <c:dLblPos val="outEnd"/>
              <c:showVal val="1"/>
            </c:dLbl>
            <c:dLblPos val="outEnd"/>
            <c:showVal val="1"/>
          </c:dLbls>
          <c:errBars>
            <c:errBarType val="both"/>
            <c:errValType val="cust"/>
            <c:plus>
              <c:numRef>
                <c:f>'tiempo med y tasade germinacion'!$AA$12</c:f>
                <c:numCache>
                  <c:formatCode>General</c:formatCode>
                  <c:ptCount val="1"/>
                  <c:pt idx="0">
                    <c:v>5.7089921789097033E-2</c:v>
                  </c:pt>
                </c:numCache>
              </c:numRef>
            </c:plus>
            <c:minus>
              <c:numRef>
                <c:f>'tiempo med y tasade germinacion'!$AA$12</c:f>
                <c:numCache>
                  <c:formatCode>General</c:formatCode>
                  <c:ptCount val="1"/>
                  <c:pt idx="0">
                    <c:v>5.7089921789097033E-2</c:v>
                  </c:pt>
                </c:numCache>
              </c:numRef>
            </c:minus>
          </c:errBars>
          <c:val>
            <c:numRef>
              <c:f>'tiempo med y tasade germinacion'!$AA$11</c:f>
              <c:numCache>
                <c:formatCode>General</c:formatCode>
                <c:ptCount val="1"/>
                <c:pt idx="0">
                  <c:v>1.5157407407407408</c:v>
                </c:pt>
              </c:numCache>
            </c:numRef>
          </c:val>
        </c:ser>
        <c:ser>
          <c:idx val="3"/>
          <c:order val="3"/>
          <c:tx>
            <c:strRef>
              <c:f>'tiempo med y tasade germinacion'!$AB$10</c:f>
              <c:strCache>
                <c:ptCount val="1"/>
                <c:pt idx="0">
                  <c:v>PEG + 0,5 E2</c:v>
                </c:pt>
              </c:strCache>
            </c:strRef>
          </c:tx>
          <c:dLbls>
            <c:delete val="1"/>
          </c:dLbls>
          <c:errBars>
            <c:errBarType val="both"/>
            <c:errValType val="cust"/>
            <c:plus>
              <c:numRef>
                <c:f>'tiempo med y tasade germinacion'!$AB$12</c:f>
                <c:numCache>
                  <c:formatCode>General</c:formatCode>
                  <c:ptCount val="1"/>
                  <c:pt idx="0">
                    <c:v>0.27387799679383285</c:v>
                  </c:pt>
                </c:numCache>
              </c:numRef>
            </c:plus>
            <c:minus>
              <c:numRef>
                <c:f>'tiempo med y tasade germinacion'!$AB$12</c:f>
                <c:numCache>
                  <c:formatCode>General</c:formatCode>
                  <c:ptCount val="1"/>
                  <c:pt idx="0">
                    <c:v>0.27387799679383285</c:v>
                  </c:pt>
                </c:numCache>
              </c:numRef>
            </c:minus>
          </c:errBars>
          <c:val>
            <c:numRef>
              <c:f>'tiempo med y tasade germinacion'!$AB$11</c:f>
              <c:numCache>
                <c:formatCode>General</c:formatCode>
                <c:ptCount val="1"/>
                <c:pt idx="0">
                  <c:v>1.937878787878788</c:v>
                </c:pt>
              </c:numCache>
            </c:numRef>
          </c:val>
        </c:ser>
        <c:ser>
          <c:idx val="4"/>
          <c:order val="4"/>
          <c:tx>
            <c:strRef>
              <c:f>'tiempo med y tasade germinacion'!$AC$10</c:f>
              <c:strCache>
                <c:ptCount val="1"/>
                <c:pt idx="0">
                  <c:v>PEG + 0,1 E2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*</a:t>
                    </a:r>
                  </a:p>
                </c:rich>
              </c:tx>
              <c:dLblPos val="outEnd"/>
              <c:showVal val="1"/>
            </c:dLbl>
            <c:dLblPos val="outEnd"/>
            <c:showVal val="1"/>
          </c:dLbls>
          <c:errBars>
            <c:errBarType val="both"/>
            <c:errValType val="cust"/>
            <c:plus>
              <c:numRef>
                <c:f>'tiempo med y tasade germinacion'!$AC$12</c:f>
                <c:numCache>
                  <c:formatCode>General</c:formatCode>
                  <c:ptCount val="1"/>
                  <c:pt idx="0">
                    <c:v>8.1553235806111818E-2</c:v>
                  </c:pt>
                </c:numCache>
              </c:numRef>
            </c:plus>
            <c:minus>
              <c:numRef>
                <c:f>'tiempo med y tasade germinacion'!$AC$12</c:f>
                <c:numCache>
                  <c:formatCode>General</c:formatCode>
                  <c:ptCount val="1"/>
                  <c:pt idx="0">
                    <c:v>8.1553235806111818E-2</c:v>
                  </c:pt>
                </c:numCache>
              </c:numRef>
            </c:minus>
          </c:errBars>
          <c:val>
            <c:numRef>
              <c:f>'tiempo med y tasade germinacion'!$AC$11</c:f>
              <c:numCache>
                <c:formatCode>General</c:formatCode>
                <c:ptCount val="1"/>
                <c:pt idx="0">
                  <c:v>1.4809764309764308</c:v>
                </c:pt>
              </c:numCache>
            </c:numRef>
          </c:val>
        </c:ser>
        <c:dLbls>
          <c:showVal val="1"/>
        </c:dLbls>
        <c:overlap val="-50"/>
        <c:axId val="61758848"/>
        <c:axId val="61768832"/>
      </c:barChart>
      <c:catAx>
        <c:axId val="61758848"/>
        <c:scaling>
          <c:orientation val="minMax"/>
        </c:scaling>
        <c:delete val="1"/>
        <c:axPos val="b"/>
        <c:tickLblPos val="nextTo"/>
        <c:crossAx val="61768832"/>
        <c:crosses val="autoZero"/>
        <c:auto val="1"/>
        <c:lblAlgn val="ctr"/>
        <c:lblOffset val="100"/>
      </c:catAx>
      <c:valAx>
        <c:axId val="61768832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s-ES" dirty="0" smtClean="0"/>
                  <a:t>días</a:t>
                </a:r>
                <a:endParaRPr lang="es-ES" dirty="0"/>
              </a:p>
            </c:rich>
          </c:tx>
          <c:layout/>
        </c:title>
        <c:numFmt formatCode="General" sourceLinked="1"/>
        <c:tickLblPos val="nextTo"/>
        <c:spPr>
          <a:ln>
            <a:solidFill>
              <a:prstClr val="black"/>
            </a:solidFill>
          </a:ln>
        </c:spPr>
        <c:crossAx val="61758848"/>
        <c:crosses val="autoZero"/>
        <c:crossBetween val="between"/>
      </c:valAx>
    </c:plotArea>
    <c:plotVisOnly val="1"/>
  </c:chart>
  <c:txPr>
    <a:bodyPr/>
    <a:lstStyle/>
    <a:p>
      <a:pPr>
        <a:defRPr sz="1400">
          <a:latin typeface="Times New Roman" pitchFamily="18" charset="0"/>
          <a:cs typeface="Times New Roman" pitchFamily="18" charset="0"/>
        </a:defRPr>
      </a:pPr>
      <a:endParaRPr lang="es-ES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style val="18"/>
  <c:chart>
    <c:plotArea>
      <c:layout>
        <c:manualLayout>
          <c:layoutTarget val="inner"/>
          <c:xMode val="edge"/>
          <c:yMode val="edge"/>
          <c:x val="0.14378141591482765"/>
          <c:y val="6.0416666666666688E-2"/>
          <c:w val="0.64552047031026472"/>
          <c:h val="0.66064887722368082"/>
        </c:manualLayout>
      </c:layout>
      <c:barChart>
        <c:barDir val="col"/>
        <c:grouping val="clustered"/>
        <c:ser>
          <c:idx val="0"/>
          <c:order val="0"/>
          <c:tx>
            <c:strRef>
              <c:f>'tiempo med y tasade germinacion'!$AD$30</c:f>
              <c:strCache>
                <c:ptCount val="1"/>
                <c:pt idx="0">
                  <c:v>Control</c:v>
                </c:pt>
              </c:strCache>
            </c:strRef>
          </c:tx>
          <c:dLbls>
            <c:delete val="1"/>
          </c:dLbls>
          <c:errBars>
            <c:errBarType val="both"/>
            <c:errValType val="cust"/>
            <c:plus>
              <c:numRef>
                <c:f>'tiempo med y tasade germinacion'!$AD$32</c:f>
                <c:numCache>
                  <c:formatCode>General</c:formatCode>
                  <c:ptCount val="1"/>
                  <c:pt idx="0">
                    <c:v>2.6318966530186273E-2</c:v>
                  </c:pt>
                </c:numCache>
              </c:numRef>
            </c:plus>
            <c:minus>
              <c:numRef>
                <c:f>'tiempo med y tasade germinacion'!$AD$32</c:f>
                <c:numCache>
                  <c:formatCode>General</c:formatCode>
                  <c:ptCount val="1"/>
                  <c:pt idx="0">
                    <c:v>2.6318966530186273E-2</c:v>
                  </c:pt>
                </c:numCache>
              </c:numRef>
            </c:minus>
          </c:errBars>
          <c:val>
            <c:numRef>
              <c:f>'tiempo med y tasade germinacion'!$AD$31</c:f>
              <c:numCache>
                <c:formatCode>General</c:formatCode>
                <c:ptCount val="1"/>
                <c:pt idx="0">
                  <c:v>0.60253174975054669</c:v>
                </c:pt>
              </c:numCache>
            </c:numRef>
          </c:val>
        </c:ser>
        <c:ser>
          <c:idx val="1"/>
          <c:order val="1"/>
          <c:tx>
            <c:strRef>
              <c:f>'tiempo med y tasade germinacion'!$AE$30</c:f>
              <c:strCache>
                <c:ptCount val="1"/>
                <c:pt idx="0">
                  <c:v>PEG</c:v>
                </c:pt>
              </c:strCache>
            </c:strRef>
          </c:tx>
          <c:dLbls>
            <c:delete val="1"/>
          </c:dLbls>
          <c:errBars>
            <c:errBarType val="both"/>
            <c:errValType val="cust"/>
            <c:plus>
              <c:numRef>
                <c:f>'tiempo med y tasade germinacion'!$AE$32</c:f>
                <c:numCache>
                  <c:formatCode>General</c:formatCode>
                  <c:ptCount val="1"/>
                  <c:pt idx="0">
                    <c:v>7.250152597114967E-3</c:v>
                  </c:pt>
                </c:numCache>
              </c:numRef>
            </c:plus>
            <c:minus>
              <c:numRef>
                <c:f>'tiempo med y tasade germinacion'!$AE$32</c:f>
                <c:numCache>
                  <c:formatCode>General</c:formatCode>
                  <c:ptCount val="1"/>
                  <c:pt idx="0">
                    <c:v>7.250152597114967E-3</c:v>
                  </c:pt>
                </c:numCache>
              </c:numRef>
            </c:minus>
          </c:errBars>
          <c:val>
            <c:numRef>
              <c:f>'tiempo med y tasade germinacion'!$AE$31</c:f>
              <c:numCache>
                <c:formatCode>General</c:formatCode>
                <c:ptCount val="1"/>
                <c:pt idx="0">
                  <c:v>0.54407598893164111</c:v>
                </c:pt>
              </c:numCache>
            </c:numRef>
          </c:val>
        </c:ser>
        <c:ser>
          <c:idx val="2"/>
          <c:order val="2"/>
          <c:tx>
            <c:strRef>
              <c:f>'tiempo med y tasade germinacion'!$AF$30</c:f>
              <c:strCache>
                <c:ptCount val="1"/>
                <c:pt idx="0">
                  <c:v>PEG + 1,0 ESp2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*</a:t>
                    </a:r>
                  </a:p>
                </c:rich>
              </c:tx>
              <c:showVal val="1"/>
            </c:dLbl>
            <c:showVal val="1"/>
          </c:dLbls>
          <c:errBars>
            <c:errBarType val="both"/>
            <c:errValType val="cust"/>
            <c:plus>
              <c:numRef>
                <c:f>'tiempo med y tasade germinacion'!$AF$32</c:f>
                <c:numCache>
                  <c:formatCode>General</c:formatCode>
                  <c:ptCount val="1"/>
                  <c:pt idx="0">
                    <c:v>2.4031385394394891E-2</c:v>
                  </c:pt>
                </c:numCache>
              </c:numRef>
            </c:plus>
            <c:minus>
              <c:numRef>
                <c:f>'tiempo med y tasade germinacion'!$AF$32</c:f>
                <c:numCache>
                  <c:formatCode>General</c:formatCode>
                  <c:ptCount val="1"/>
                  <c:pt idx="0">
                    <c:v>2.4031385394394891E-2</c:v>
                  </c:pt>
                </c:numCache>
              </c:numRef>
            </c:minus>
          </c:errBars>
          <c:val>
            <c:numRef>
              <c:f>'tiempo med y tasade germinacion'!$AF$31</c:f>
              <c:numCache>
                <c:formatCode>General</c:formatCode>
                <c:ptCount val="1"/>
                <c:pt idx="0">
                  <c:v>0.6696640550807218</c:v>
                </c:pt>
              </c:numCache>
            </c:numRef>
          </c:val>
        </c:ser>
        <c:ser>
          <c:idx val="3"/>
          <c:order val="3"/>
          <c:tx>
            <c:strRef>
              <c:f>'tiempo med y tasade germinacion'!$AG$30</c:f>
              <c:strCache>
                <c:ptCount val="1"/>
                <c:pt idx="0">
                  <c:v>PEG + 0,5 ESp2</c:v>
                </c:pt>
              </c:strCache>
            </c:strRef>
          </c:tx>
          <c:dLbls>
            <c:delete val="1"/>
          </c:dLbls>
          <c:errBars>
            <c:errBarType val="both"/>
            <c:errValType val="cust"/>
            <c:plus>
              <c:numRef>
                <c:f>'tiempo med y tasade germinacion'!$AG$32</c:f>
                <c:numCache>
                  <c:formatCode>General</c:formatCode>
                  <c:ptCount val="1"/>
                  <c:pt idx="0">
                    <c:v>4.7234887548732167E-2</c:v>
                  </c:pt>
                </c:numCache>
              </c:numRef>
            </c:plus>
            <c:minus>
              <c:numRef>
                <c:f>'tiempo med y tasade germinacion'!$AG$32</c:f>
                <c:numCache>
                  <c:formatCode>General</c:formatCode>
                  <c:ptCount val="1"/>
                  <c:pt idx="0">
                    <c:v>4.7234887548732167E-2</c:v>
                  </c:pt>
                </c:numCache>
              </c:numRef>
            </c:minus>
          </c:errBars>
          <c:val>
            <c:numRef>
              <c:f>'tiempo med y tasade germinacion'!$AG$31</c:f>
              <c:numCache>
                <c:formatCode>General</c:formatCode>
                <c:ptCount val="1"/>
                <c:pt idx="0">
                  <c:v>0.58826687101567676</c:v>
                </c:pt>
              </c:numCache>
            </c:numRef>
          </c:val>
        </c:ser>
        <c:ser>
          <c:idx val="4"/>
          <c:order val="4"/>
          <c:tx>
            <c:strRef>
              <c:f>'tiempo med y tasade germinacion'!$AH$30</c:f>
              <c:strCache>
                <c:ptCount val="1"/>
                <c:pt idx="0">
                  <c:v>PEG + 0,1 ESp2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*</a:t>
                    </a:r>
                  </a:p>
                </c:rich>
              </c:tx>
              <c:showVal val="1"/>
            </c:dLbl>
            <c:showVal val="1"/>
          </c:dLbls>
          <c:errBars>
            <c:errBarType val="both"/>
            <c:errValType val="cust"/>
            <c:plus>
              <c:numRef>
                <c:f>'tiempo med y tasade germinacion'!$AH$32</c:f>
                <c:numCache>
                  <c:formatCode>General</c:formatCode>
                  <c:ptCount val="1"/>
                  <c:pt idx="0">
                    <c:v>3.5658615620068959E-2</c:v>
                  </c:pt>
                </c:numCache>
              </c:numRef>
            </c:plus>
            <c:minus>
              <c:numRef>
                <c:f>'tiempo med y tasade germinacion'!$AH$32</c:f>
                <c:numCache>
                  <c:formatCode>General</c:formatCode>
                  <c:ptCount val="1"/>
                  <c:pt idx="0">
                    <c:v>3.5658615620068959E-2</c:v>
                  </c:pt>
                </c:numCache>
              </c:numRef>
            </c:minus>
          </c:errBars>
          <c:val>
            <c:numRef>
              <c:f>'tiempo med y tasade germinacion'!$AH$31</c:f>
              <c:numCache>
                <c:formatCode>General</c:formatCode>
                <c:ptCount val="1"/>
                <c:pt idx="0">
                  <c:v>0.69670254670254672</c:v>
                </c:pt>
              </c:numCache>
            </c:numRef>
          </c:val>
        </c:ser>
        <c:dLbls>
          <c:showVal val="1"/>
        </c:dLbls>
        <c:overlap val="-50"/>
        <c:axId val="61815424"/>
        <c:axId val="61833600"/>
      </c:barChart>
      <c:catAx>
        <c:axId val="61815424"/>
        <c:scaling>
          <c:orientation val="minMax"/>
        </c:scaling>
        <c:delete val="1"/>
        <c:axPos val="b"/>
        <c:tickLblPos val="nextTo"/>
        <c:crossAx val="61833600"/>
        <c:crosses val="autoZero"/>
        <c:auto val="1"/>
        <c:lblAlgn val="ctr"/>
        <c:lblOffset val="100"/>
      </c:catAx>
      <c:valAx>
        <c:axId val="61833600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s-ES" dirty="0" smtClean="0"/>
                  <a:t> días</a:t>
                </a:r>
                <a:r>
                  <a:rPr lang="es-ES" baseline="30000" dirty="0" smtClean="0"/>
                  <a:t>-1</a:t>
                </a:r>
                <a:endParaRPr lang="es-ES" dirty="0"/>
              </a:p>
            </c:rich>
          </c:tx>
          <c:layout/>
        </c:title>
        <c:numFmt formatCode="General" sourceLinked="1"/>
        <c:tickLblPos val="nextTo"/>
        <c:spPr>
          <a:ln>
            <a:solidFill>
              <a:prstClr val="black"/>
            </a:solidFill>
          </a:ln>
        </c:spPr>
        <c:crossAx val="6181542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"/>
          <c:y val="0.7866531787693205"/>
          <c:w val="0.98424931365849855"/>
          <c:h val="0.18093941382327214"/>
        </c:manualLayout>
      </c:layout>
    </c:legend>
    <c:plotVisOnly val="1"/>
  </c:chart>
  <c:txPr>
    <a:bodyPr/>
    <a:lstStyle/>
    <a:p>
      <a:pPr>
        <a:defRPr sz="1400">
          <a:latin typeface="Times New Roman" pitchFamily="18" charset="0"/>
          <a:cs typeface="Times New Roman" pitchFamily="18" charset="0"/>
        </a:defRPr>
      </a:pPr>
      <a:endParaRPr lang="es-ES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11E75-946C-4F9A-8291-276456E82F3D}" type="datetimeFigureOut">
              <a:rPr lang="es-ES" smtClean="0"/>
              <a:pPr/>
              <a:t>06/12/2022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4B250-3D02-4B25-820E-8515E970510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11E75-946C-4F9A-8291-276456E82F3D}" type="datetimeFigureOut">
              <a:rPr lang="es-ES" smtClean="0"/>
              <a:pPr/>
              <a:t>06/12/2022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4B250-3D02-4B25-820E-8515E970510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11E75-946C-4F9A-8291-276456E82F3D}" type="datetimeFigureOut">
              <a:rPr lang="es-ES" smtClean="0"/>
              <a:pPr/>
              <a:t>06/12/2022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4B250-3D02-4B25-820E-8515E970510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11E75-946C-4F9A-8291-276456E82F3D}" type="datetimeFigureOut">
              <a:rPr lang="es-ES" smtClean="0"/>
              <a:pPr/>
              <a:t>06/12/2022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4B250-3D02-4B25-820E-8515E970510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11E75-946C-4F9A-8291-276456E82F3D}" type="datetimeFigureOut">
              <a:rPr lang="es-ES" smtClean="0"/>
              <a:pPr/>
              <a:t>06/12/2022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4B250-3D02-4B25-820E-8515E970510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11E75-946C-4F9A-8291-276456E82F3D}" type="datetimeFigureOut">
              <a:rPr lang="es-ES" smtClean="0"/>
              <a:pPr/>
              <a:t>06/12/2022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4B250-3D02-4B25-820E-8515E970510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11E75-946C-4F9A-8291-276456E82F3D}" type="datetimeFigureOut">
              <a:rPr lang="es-ES" smtClean="0"/>
              <a:pPr/>
              <a:t>06/12/2022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4B250-3D02-4B25-820E-8515E970510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11E75-946C-4F9A-8291-276456E82F3D}" type="datetimeFigureOut">
              <a:rPr lang="es-ES" smtClean="0"/>
              <a:pPr/>
              <a:t>06/12/2022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4B250-3D02-4B25-820E-8515E970510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11E75-946C-4F9A-8291-276456E82F3D}" type="datetimeFigureOut">
              <a:rPr lang="es-ES" smtClean="0"/>
              <a:pPr/>
              <a:t>06/12/2022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4B250-3D02-4B25-820E-8515E970510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11E75-946C-4F9A-8291-276456E82F3D}" type="datetimeFigureOut">
              <a:rPr lang="es-ES" smtClean="0"/>
              <a:pPr/>
              <a:t>06/12/2022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4B250-3D02-4B25-820E-8515E970510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11E75-946C-4F9A-8291-276456E82F3D}" type="datetimeFigureOut">
              <a:rPr lang="es-ES" smtClean="0"/>
              <a:pPr/>
              <a:t>06/12/2022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4B250-3D02-4B25-820E-8515E970510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B11E75-946C-4F9A-8291-276456E82F3D}" type="datetimeFigureOut">
              <a:rPr lang="es-ES" smtClean="0"/>
              <a:pPr/>
              <a:t>06/12/2022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A4B250-3D02-4B25-820E-8515E970510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7 Grupo"/>
          <p:cNvGrpSpPr/>
          <p:nvPr/>
        </p:nvGrpSpPr>
        <p:grpSpPr>
          <a:xfrm>
            <a:off x="214282" y="630776"/>
            <a:ext cx="8715436" cy="3298290"/>
            <a:chOff x="214282" y="630776"/>
            <a:chExt cx="8715436" cy="3298290"/>
          </a:xfrm>
        </p:grpSpPr>
        <p:graphicFrame>
          <p:nvGraphicFramePr>
            <p:cNvPr id="4" name="1 Gráfico"/>
            <p:cNvGraphicFramePr/>
            <p:nvPr/>
          </p:nvGraphicFramePr>
          <p:xfrm>
            <a:off x="214282" y="857232"/>
            <a:ext cx="8286808" cy="307183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5" name="2 Gráfico"/>
            <p:cNvGraphicFramePr/>
            <p:nvPr/>
          </p:nvGraphicFramePr>
          <p:xfrm>
            <a:off x="4573832" y="785794"/>
            <a:ext cx="4355886" cy="242889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6" name="5 CuadroTexto"/>
            <p:cNvSpPr txBox="1"/>
            <p:nvPr/>
          </p:nvSpPr>
          <p:spPr>
            <a:xfrm>
              <a:off x="1071538" y="642918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 smtClean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es-ES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6 CuadroTexto"/>
            <p:cNvSpPr txBox="1"/>
            <p:nvPr/>
          </p:nvSpPr>
          <p:spPr>
            <a:xfrm>
              <a:off x="5072066" y="630776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 smtClean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es-ES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3 Gráfico"/>
          <p:cNvGraphicFramePr/>
          <p:nvPr/>
        </p:nvGraphicFramePr>
        <p:xfrm>
          <a:off x="1571625" y="995795"/>
          <a:ext cx="6000750" cy="48664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7 Grupo"/>
          <p:cNvGrpSpPr/>
          <p:nvPr/>
        </p:nvGrpSpPr>
        <p:grpSpPr>
          <a:xfrm>
            <a:off x="1928794" y="71414"/>
            <a:ext cx="5857916" cy="7743860"/>
            <a:chOff x="1928794" y="71414"/>
            <a:chExt cx="5857916" cy="7743860"/>
          </a:xfrm>
        </p:grpSpPr>
        <p:graphicFrame>
          <p:nvGraphicFramePr>
            <p:cNvPr id="2" name="1 Gráfico"/>
            <p:cNvGraphicFramePr/>
            <p:nvPr/>
          </p:nvGraphicFramePr>
          <p:xfrm>
            <a:off x="1928794" y="285728"/>
            <a:ext cx="4786314" cy="228601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3" name="1 Gráfico"/>
            <p:cNvGraphicFramePr/>
            <p:nvPr/>
          </p:nvGraphicFramePr>
          <p:xfrm>
            <a:off x="2000232" y="2428868"/>
            <a:ext cx="4714876" cy="250033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4" name="2 Gráfico"/>
            <p:cNvGraphicFramePr/>
            <p:nvPr/>
          </p:nvGraphicFramePr>
          <p:xfrm>
            <a:off x="2000232" y="5072074"/>
            <a:ext cx="5786478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5" name="4 CuadroTexto"/>
            <p:cNvSpPr txBox="1"/>
            <p:nvPr/>
          </p:nvSpPr>
          <p:spPr>
            <a:xfrm>
              <a:off x="2714612" y="71414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 smtClean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es-ES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5 CuadroTexto"/>
            <p:cNvSpPr txBox="1"/>
            <p:nvPr/>
          </p:nvSpPr>
          <p:spPr>
            <a:xfrm>
              <a:off x="2786050" y="2571744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 smtClean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es-ES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6 CuadroTexto"/>
            <p:cNvSpPr txBox="1"/>
            <p:nvPr/>
          </p:nvSpPr>
          <p:spPr>
            <a:xfrm>
              <a:off x="2786050" y="5202808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 smtClean="0">
                  <a:latin typeface="Times New Roman" pitchFamily="18" charset="0"/>
                  <a:cs typeface="Times New Roman" pitchFamily="18" charset="0"/>
                </a:rPr>
                <a:t>C</a:t>
              </a:r>
              <a:endParaRPr lang="es-ES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</TotalTime>
  <Words>19</Words>
  <Application>Microsoft Office PowerPoint</Application>
  <PresentationFormat>Presentación en pantalla (4:3)</PresentationFormat>
  <Paragraphs>15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5" baseType="lpstr">
      <vt:lpstr>Tema de Office</vt:lpstr>
      <vt:lpstr>Diapositiva 1</vt:lpstr>
      <vt:lpstr>Diapositiva 2</vt:lpstr>
      <vt:lpstr>Diapositiva 3</vt:lpstr>
      <vt:lpstr>Diapositiva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Yanelis</dc:creator>
  <cp:lastModifiedBy>Yanelis</cp:lastModifiedBy>
  <cp:revision>36</cp:revision>
  <dcterms:created xsi:type="dcterms:W3CDTF">2021-09-20T21:45:57Z</dcterms:created>
  <dcterms:modified xsi:type="dcterms:W3CDTF">2022-12-06T21:29:07Z</dcterms:modified>
</cp:coreProperties>
</file>