
<file path=[Content_Types].xml><?xml version="1.0" encoding="utf-8"?>
<Types xmlns="http://schemas.openxmlformats.org/package/2006/content-types">
  <Override PartName="/ppt/charts/chart39.xml" ContentType="application/vnd.openxmlformats-officedocument.drawingml.chart+xml"/>
  <Override PartName="/ppt/charts/style15.xml" ContentType="application/vnd.ms-office.chartstyl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charts/chart46.xml" ContentType="application/vnd.openxmlformats-officedocument.drawingml.chart+xml"/>
  <Override PartName="/ppt/charts/style22.xml" ContentType="application/vnd.ms-office.chartstyle+xml"/>
  <Override PartName="/ppt/charts/colors6.xml" ContentType="application/vnd.ms-office.chartcolor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chart35.xml" ContentType="application/vnd.openxmlformats-officedocument.drawingml.chart+xml"/>
  <Override PartName="/ppt/charts/chart53.xml" ContentType="application/vnd.openxmlformats-officedocument.drawingml.chart+xml"/>
  <Override PartName="/ppt/charts/colors16.xml" ContentType="application/vnd.ms-office.chartcolorstyle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charts/chart42.xml" ContentType="application/vnd.openxmlformats-officedocument.drawingml.chart+xml"/>
  <Override PartName="/ppt/theme/themeOverride1.xml" ContentType="application/vnd.openxmlformats-officedocument.themeOverride+xml"/>
  <Override PartName="/ppt/charts/colors2.xml" ContentType="application/vnd.ms-office.chartcolorstyle+xml"/>
  <Override PartName="/ppt/charts/colors23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31.xml" ContentType="application/vnd.openxmlformats-officedocument.drawingml.chart+xml"/>
  <Override PartName="/ppt/charts/colors12.xml" ContentType="application/vnd.ms-office.chartcolorstyle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style9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drawings/drawing7.xml" ContentType="application/vnd.openxmlformats-officedocument.drawingml.chartshapes+xml"/>
  <Override PartName="/ppt/charts/style5.xml" ContentType="application/vnd.ms-office.chart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style16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charts/style1.xml" ContentType="application/vnd.ms-office.chartstyle+xml"/>
  <Override PartName="/ppt/charts/style23.xml" ContentType="application/vnd.ms-office.chartstyl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charts/chart36.xml" ContentType="application/vnd.openxmlformats-officedocument.drawingml.chart+xml"/>
  <Override PartName="/ppt/charts/chart47.xml" ContentType="application/vnd.openxmlformats-officedocument.drawingml.chart+xml"/>
  <Override PartName="/ppt/charts/colors7.xml" ContentType="application/vnd.ms-office.chartcolorstyle+xml"/>
  <Override PartName="/ppt/charts/style12.xml" ContentType="application/vnd.ms-office.chartstyle+xml"/>
  <Override PartName="/ppt/charts/colors1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charts/chart25.xml" ContentType="application/vnd.openxmlformats-officedocument.drawingml.chart+xml"/>
  <Override PartName="/ppt/charts/chart54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ppt/charts/chart32.xml" ContentType="application/vnd.openxmlformats-officedocument.drawingml.chart+xml"/>
  <Override PartName="/ppt/charts/chart43.xml" ContentType="application/vnd.openxmlformats-officedocument.drawingml.chart+xml"/>
  <Override PartName="/ppt/charts/chart52.xml" ContentType="application/vnd.openxmlformats-officedocument.drawingml.char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charts/colors3.xml" ContentType="application/vnd.ms-office.chartcolorstyle+xml"/>
  <Override PartName="/ppt/charts/colors24.xml" ContentType="application/vnd.ms-office.chartcolorstyle+xml"/>
  <Override PartName="/ppt/charts/colors1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charts/chart41.xml" ContentType="application/vnd.openxmlformats-officedocument.drawingml.chart+xml"/>
  <Override PartName="/ppt/charts/chart50.xml" ContentType="application/vnd.openxmlformats-officedocument.drawingml.chart+xml"/>
  <Override PartName="/ppt/charts/colors1.xml" ContentType="application/vnd.ms-office.chartcolorstyle+xml"/>
  <Override PartName="/ppt/charts/colors22.xml" ContentType="application/vnd.ms-office.chartcolorstyle+xml"/>
  <Override PartName="/ppt/charts/colors1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20.xml" ContentType="application/vnd.ms-office.chartcolorstyle+xml"/>
  <Override PartName="/ppt/charts/chart4.xml" ContentType="application/vnd.openxmlformats-officedocument.drawingml.chart+xml"/>
  <Override PartName="/ppt/charts/style19.xml" ContentType="application/vnd.ms-office.chartstyle+xml"/>
  <Override PartName="/ppt/charts/style6.xml" ContentType="application/vnd.ms-office.chartstyle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charts/style4.xml" ContentType="application/vnd.ms-office.chartstyle+xml"/>
  <Override PartName="/ppt/charts/style17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charts/chart48.xml" ContentType="application/vnd.openxmlformats-officedocument.drawingml.chart+xml"/>
  <Override PartName="/ppt/charts/style24.xml" ContentType="application/vnd.ms-office.chartstyle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charts/colors18.xml" ContentType="application/vnd.ms-office.chartcolorstyle+xml"/>
  <Override PartName="/ppt/charts/style13.xml" ContentType="application/vnd.ms-office.chart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charts/chart26.xml" ContentType="application/vnd.openxmlformats-officedocument.drawingml.chart+xml"/>
  <Override PartName="/ppt/charts/chart44.xml" ContentType="application/vnd.openxmlformats-officedocument.drawingml.chart+xml"/>
  <Override PartName="/ppt/theme/themeOverride3.xml" ContentType="application/vnd.openxmlformats-officedocument.themeOverride+xml"/>
  <Override PartName="/ppt/charts/colors4.xml" ContentType="application/vnd.ms-office.chartcolorstyle+xml"/>
  <Override PartName="/ppt/charts/style20.xml" ContentType="application/vnd.ms-office.chartstyle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charts/chart51.xml" ContentType="application/vnd.openxmlformats-officedocument.drawingml.chart+xml"/>
  <Override PartName="/ppt/charts/colors14.xml" ContentType="application/vnd.ms-office.chartcolorstyl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40.xml" ContentType="application/vnd.openxmlformats-officedocument.drawingml.chart+xml"/>
  <Override PartName="/ppt/charts/colors21.xml" ContentType="application/vnd.ms-office.chartcolorstyle+xml"/>
  <Override PartName="/ppt/charts/style7.xml" ContentType="application/vnd.ms-office.chartstyle+xml"/>
  <Override PartName="/ppt/charts/colors10.xml" ContentType="application/vnd.ms-office.chartcolorstyle+xml"/>
  <Override PartName="/ppt/charts/chart5.xml" ContentType="application/vnd.openxmlformats-officedocument.drawingml.chart+xml"/>
  <Override PartName="/ppt/charts/style18.xml" ContentType="application/vnd.ms-office.chart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charts/style3.xml" ContentType="application/vnd.ms-office.chartstyle+xml"/>
  <Override PartName="/ppt/notesSlides/notesSlide1.xml" ContentType="application/vnd.openxmlformats-officedocument.presentationml.notesSlide+xml"/>
  <Override PartName="/ppt/charts/chart49.xml" ContentType="application/vnd.openxmlformats-officedocument.drawingml.chart+xml"/>
  <Override PartName="/ppt/charts/style14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charts/chart27.xml" ContentType="application/vnd.openxmlformats-officedocument.drawingml.chart+xml"/>
  <Override PartName="/ppt/charts/chart38.xml" ContentType="application/vnd.openxmlformats-officedocument.drawingml.chart+xml"/>
  <Override PartName="/ppt/charts/style21.xml" ContentType="application/vnd.ms-office.chartstyle+xml"/>
  <Override PartName="/ppt/charts/colors19.xml" ContentType="application/vnd.ms-office.chartcolorstyle+xml"/>
  <Override PartName="/ppt/slides/slide24.xml" ContentType="application/vnd.openxmlformats-officedocument.presentationml.slide+xml"/>
  <Override PartName="/ppt/charts/chart16.xml" ContentType="application/vnd.openxmlformats-officedocument.drawingml.chart+xml"/>
  <Override PartName="/ppt/charts/chart34.xml" ContentType="application/vnd.openxmlformats-officedocument.drawingml.chart+xml"/>
  <Override PartName="/ppt/charts/chart45.xml" ContentType="application/vnd.openxmlformats-officedocument.drawingml.chart+xml"/>
  <Default Extension="jpeg" ContentType="image/jpeg"/>
  <Override PartName="/ppt/charts/colors5.xml" ContentType="application/vnd.ms-office.chartcolorstyle+xml"/>
  <Override PartName="/ppt/charts/style10.xml" ContentType="application/vnd.ms-office.chartstyle+xml"/>
  <Override PartName="/ppt/charts/colors1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6"/>
  </p:notesMasterIdLst>
  <p:sldIdLst>
    <p:sldId id="269" r:id="rId2"/>
    <p:sldId id="288" r:id="rId3"/>
    <p:sldId id="271" r:id="rId4"/>
    <p:sldId id="272" r:id="rId5"/>
    <p:sldId id="273" r:id="rId6"/>
    <p:sldId id="274" r:id="rId7"/>
    <p:sldId id="259" r:id="rId8"/>
    <p:sldId id="260" r:id="rId9"/>
    <p:sldId id="289" r:id="rId10"/>
    <p:sldId id="261" r:id="rId11"/>
    <p:sldId id="263" r:id="rId12"/>
    <p:sldId id="264" r:id="rId13"/>
    <p:sldId id="265" r:id="rId14"/>
    <p:sldId id="266" r:id="rId15"/>
    <p:sldId id="275" r:id="rId16"/>
    <p:sldId id="276" r:id="rId17"/>
    <p:sldId id="277" r:id="rId18"/>
    <p:sldId id="278" r:id="rId19"/>
    <p:sldId id="281" r:id="rId20"/>
    <p:sldId id="279" r:id="rId21"/>
    <p:sldId id="282" r:id="rId22"/>
    <p:sldId id="286" r:id="rId23"/>
    <p:sldId id="290" r:id="rId24"/>
    <p:sldId id="291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36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0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D:\work\exp%20bb-16%20arroz%202013\EBL%20y%20BB%20juntos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openxmlformats.org/officeDocument/2006/relationships/chartUserShapes" Target="../drawings/drawing2.xml"/><Relationship Id="rId1" Type="http://schemas.openxmlformats.org/officeDocument/2006/relationships/oleObject" Target="file:///D:\work\exp%20bb-16%20arroz%202013\EBL%20y%20BB%20juntos.xlsx" TargetMode="External"/><Relationship Id="rId4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file:///D:\work\exp%20bb-16%20arroz%202013\EBL%20y%20BB%20juntos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D:\work\exp%20bb-16%20arroz%202013\EBL%20y%20BB%20juntos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oleObject" Target="file:///F:\work\exp%20bb-16%20arroz%202013%201\EBL%20y%20BB%20juntos%20(2)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oleObject" Target="file:///F:\work\exp%20bb-16%20arroz%202013%201\EBL%20y%20BB%20juntos%20(2)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microsoft.com/office/2011/relationships/chartColorStyle" Target="colors15.xml"/><Relationship Id="rId2" Type="http://schemas.openxmlformats.org/officeDocument/2006/relationships/chartUserShapes" Target="../drawings/drawing3.xml"/><Relationship Id="rId1" Type="http://schemas.openxmlformats.org/officeDocument/2006/relationships/oleObject" Target="file:///D:\work\exp%20bb-16%20arroz%202013\RelacionesH&#237;dricas%20EBL%202014.xlsx" TargetMode="External"/><Relationship Id="rId4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ColorStyle" Target="colors16.xml"/><Relationship Id="rId2" Type="http://schemas.openxmlformats.org/officeDocument/2006/relationships/chartUserShapes" Target="../drawings/drawing4.xml"/><Relationship Id="rId1" Type="http://schemas.openxmlformats.org/officeDocument/2006/relationships/oleObject" Target="file:///D:\work\exp%20bb-16%20arroz%202013\RelacionesH&#237;dricas%20EBL%202014.xlsx" TargetMode="External"/><Relationship Id="rId4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2" Type="http://schemas.microsoft.com/office/2011/relationships/chartColorStyle" Target="colors17.xml"/><Relationship Id="rId1" Type="http://schemas.openxmlformats.org/officeDocument/2006/relationships/oleObject" Target="file:///D:\work\exp%20bb-16%20arroz%202013\RelacionesH&#237;dricas%20EBL%202014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microsoft.com/office/2011/relationships/chartStyle" Target="style18.xml"/><Relationship Id="rId2" Type="http://schemas.microsoft.com/office/2011/relationships/chartColorStyle" Target="colors18.xml"/><Relationship Id="rId1" Type="http://schemas.openxmlformats.org/officeDocument/2006/relationships/oleObject" Target="file:///D:\work\exp%20bb-16%20arroz%202013\RelacionesH&#237;dricas%20EBL%20201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Hoja_de_c_lculo_de_Microsoft_Office_Excel2.xlsx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Style" Target="style19.xml"/><Relationship Id="rId2" Type="http://schemas.microsoft.com/office/2011/relationships/chartColorStyle" Target="colors19.xml"/><Relationship Id="rId1" Type="http://schemas.openxmlformats.org/officeDocument/2006/relationships/oleObject" Target="file:///E:\tesis%20PhD%20final%20Yanelis\yanelis%201\graficos%20clorofilas%20y%20carotenos%20juntos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microsoft.com/office/2011/relationships/chartStyle" Target="style20.xml"/><Relationship Id="rId2" Type="http://schemas.microsoft.com/office/2011/relationships/chartColorStyle" Target="colors20.xml"/><Relationship Id="rId1" Type="http://schemas.openxmlformats.org/officeDocument/2006/relationships/oleObject" Target="Libro1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microsoft.com/office/2011/relationships/chartStyle" Target="style21.xml"/><Relationship Id="rId2" Type="http://schemas.microsoft.com/office/2011/relationships/chartColorStyle" Target="colors21.xml"/><Relationship Id="rId1" Type="http://schemas.openxmlformats.org/officeDocument/2006/relationships/oleObject" Target="file:///E:\tesis%20PhD%20final%20Yanelis\yanelis%201\graficos%20clorofilas%20y%20carotenos%20juntos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work\exp%20bb-16%20arroz%202013%201\EBL%20y%20BB%20juntos%20enzimas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microsoft.com/office/2011/relationships/chartStyle" Target="style22.xml"/><Relationship Id="rId2" Type="http://schemas.microsoft.com/office/2011/relationships/chartColorStyle" Target="colors22.xml"/><Relationship Id="rId1" Type="http://schemas.openxmlformats.org/officeDocument/2006/relationships/oleObject" Target="file:///E:\work\exp%20bb-16%20arroz%202013%201\EBL%20y%20BB%20juntos%20enzimas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microsoft.com/office/2011/relationships/chartStyle" Target="style23.xml"/><Relationship Id="rId2" Type="http://schemas.microsoft.com/office/2011/relationships/chartColorStyle" Target="colors23.xml"/><Relationship Id="rId1" Type="http://schemas.openxmlformats.org/officeDocument/2006/relationships/oleObject" Target="file:///E:\work\exp%20bb-16%20arroz%202013%201\EBL%20y%20BB%20juntos%20enzimas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microsoft.com/office/2011/relationships/chartStyle" Target="style24.xml"/><Relationship Id="rId2" Type="http://schemas.microsoft.com/office/2011/relationships/chartColorStyle" Target="colors24.xml"/><Relationship Id="rId1" Type="http://schemas.openxmlformats.org/officeDocument/2006/relationships/oleObject" Target="file:///E:\work\exp%20bb-16%20arroz%202013%201\EBL%20y%20BB%20juntos%20enzimas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work\exp%20bb-16%20arroz%202013%201\EBL%20y%20BB%20juntos%20enzimas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work\exp%20bb-16%20arroz%202013%201\EBL%20y%20BB%20juntos%20enzimas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work\exp%20bb-16%20arroz%202013%201\EBL%20y%20BB%20juntos%20enzima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Hoja_de_c_lculo_de_Microsoft_Office_Excel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work\exp%20bb-16%20arroz%202013%201\EBL%20y%20BB%20juntos%20enzimas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Hoja_de_c_lculo_de_Microsoft_Office_Excel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Hoja_de_c_lculo_de_Microsoft_Office_Excel5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work\exp%20bb-16%20arroz%202013%201\ExperimentoEBL2013%20canada%20arreg%20ultima%20version.xlsx" TargetMode="Externa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D:\publicacion%20Cultivos%20Tropicales%202020\ExperimentoEBL2013%20canada%20iones.xlsx" TargetMode="External"/><Relationship Id="rId1" Type="http://schemas.openxmlformats.org/officeDocument/2006/relationships/themeOverride" Target="../theme/themeOverride1.xm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D:\publicacion%20Cultivos%20Tropicales%202020\ExperimentoEBL2013%20canada%20iones.xlsx" TargetMode="External"/><Relationship Id="rId1" Type="http://schemas.openxmlformats.org/officeDocument/2006/relationships/themeOverride" Target="../theme/themeOverride2.xm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file:///D:\publicacion%20Cultivos%20Tropicales%202020\ExperimentoEBL2013%20canada%20iones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Hoja_de_c_lculo_de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Hoja_de_c_lculo_de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Hoja_de_c_lculo_de_Microsoft_Office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D:\work\exp%20bb-16%20arroz%202013\EBL%20y%20BB%20juntos.xlsx" TargetMode="External"/><Relationship Id="rId4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6.5830267620689581E-2"/>
          <c:y val="0.25137993804313669"/>
          <c:w val="0.4628510200616423"/>
          <c:h val="0.53076602660825467"/>
        </c:manualLayout>
      </c:layout>
      <c:barChart>
        <c:barDir val="col"/>
        <c:grouping val="clustered"/>
        <c:ser>
          <c:idx val="0"/>
          <c:order val="0"/>
          <c:tx>
            <c:v>SN</c:v>
          </c:tx>
          <c:spPr>
            <a:solidFill>
              <a:schemeClr val="accent6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Hoja2!$C$12:$C$15</c:f>
              <c:numCache>
                <c:formatCode>0.0</c:formatCode>
                <c:ptCount val="4"/>
                <c:pt idx="0">
                  <c:v>35.6</c:v>
                </c:pt>
                <c:pt idx="1">
                  <c:v>49.5</c:v>
                </c:pt>
                <c:pt idx="2">
                  <c:v>60.7</c:v>
                </c:pt>
                <c:pt idx="3">
                  <c:v>72.849999999999994</c:v>
                </c:pt>
              </c:numCache>
            </c:numRef>
          </c:val>
        </c:ser>
        <c:ser>
          <c:idx val="2"/>
          <c:order val="1"/>
          <c:tx>
            <c:v>SN+0.5 uM EBL</c:v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Hoja2!$D$12:$D$15</c:f>
              <c:numCache>
                <c:formatCode>0.0</c:formatCode>
                <c:ptCount val="4"/>
                <c:pt idx="0">
                  <c:v>0</c:v>
                </c:pt>
                <c:pt idx="1">
                  <c:v>46.3</c:v>
                </c:pt>
                <c:pt idx="2">
                  <c:v>59.65</c:v>
                </c:pt>
                <c:pt idx="3">
                  <c:v>69.633333333333255</c:v>
                </c:pt>
              </c:numCache>
            </c:numRef>
          </c:val>
        </c:ser>
        <c:ser>
          <c:idx val="4"/>
          <c:order val="2"/>
          <c:tx>
            <c:v>SN+1.0 uM EBL</c:v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Hoja2!$E$12:$E$15</c:f>
              <c:numCache>
                <c:formatCode>0.0</c:formatCode>
                <c:ptCount val="4"/>
                <c:pt idx="0">
                  <c:v>0</c:v>
                </c:pt>
                <c:pt idx="1">
                  <c:v>43.844444444444377</c:v>
                </c:pt>
                <c:pt idx="2">
                  <c:v>61.758333333333333</c:v>
                </c:pt>
                <c:pt idx="3">
                  <c:v>72.2</c:v>
                </c:pt>
              </c:numCache>
            </c:numRef>
          </c:val>
        </c:ser>
        <c:ser>
          <c:idx val="6"/>
          <c:order val="3"/>
          <c:tx>
            <c:v>SN+2.0 uM EBL</c:v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Hoja2!$F$12:$F$15</c:f>
              <c:numCache>
                <c:formatCode>0.0</c:formatCode>
                <c:ptCount val="4"/>
                <c:pt idx="0">
                  <c:v>0</c:v>
                </c:pt>
                <c:pt idx="1">
                  <c:v>45.766666666666609</c:v>
                </c:pt>
                <c:pt idx="2">
                  <c:v>57.916666666666572</c:v>
                </c:pt>
                <c:pt idx="3">
                  <c:v>69.741666666666731</c:v>
                </c:pt>
              </c:numCache>
            </c:numRef>
          </c:val>
        </c:ser>
        <c:ser>
          <c:idx val="8"/>
          <c:order val="4"/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Hoja2!$G$12:$G$15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5"/>
          <c:tx>
            <c:v>SN+NaCl</c:v>
          </c:tx>
          <c:spPr>
            <a:solidFill>
              <a:schemeClr val="accent5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Hoja2!$H$12:$H$15</c:f>
              <c:numCache>
                <c:formatCode>0.0</c:formatCode>
                <c:ptCount val="4"/>
                <c:pt idx="0">
                  <c:v>0</c:v>
                </c:pt>
                <c:pt idx="1">
                  <c:v>43.8</c:v>
                </c:pt>
                <c:pt idx="2">
                  <c:v>48.1</c:v>
                </c:pt>
                <c:pt idx="3">
                  <c:v>50.55833333333333</c:v>
                </c:pt>
              </c:numCache>
            </c:numRef>
          </c:val>
        </c:ser>
        <c:ser>
          <c:idx val="3"/>
          <c:order val="6"/>
          <c:tx>
            <c:v>SN+NaCl+0.5 uM EBL</c:v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Hoja2!$I$12:$I$15</c:f>
              <c:numCache>
                <c:formatCode>0.0</c:formatCode>
                <c:ptCount val="4"/>
                <c:pt idx="0">
                  <c:v>0</c:v>
                </c:pt>
                <c:pt idx="1">
                  <c:v>44.411111111111104</c:v>
                </c:pt>
                <c:pt idx="2">
                  <c:v>44.65</c:v>
                </c:pt>
                <c:pt idx="3">
                  <c:v>51.4</c:v>
                </c:pt>
              </c:numCache>
            </c:numRef>
          </c:val>
        </c:ser>
        <c:ser>
          <c:idx val="5"/>
          <c:order val="7"/>
          <c:tx>
            <c:v>SN+NaCl+1.0 uM EBL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Hoja2!$J$12:$J$15</c:f>
              <c:numCache>
                <c:formatCode>0.0</c:formatCode>
                <c:ptCount val="4"/>
                <c:pt idx="0">
                  <c:v>0</c:v>
                </c:pt>
                <c:pt idx="1">
                  <c:v>41.033333333333331</c:v>
                </c:pt>
                <c:pt idx="2">
                  <c:v>44.583333333333336</c:v>
                </c:pt>
                <c:pt idx="3">
                  <c:v>53.908333333333331</c:v>
                </c:pt>
              </c:numCache>
            </c:numRef>
          </c:val>
        </c:ser>
        <c:ser>
          <c:idx val="7"/>
          <c:order val="8"/>
          <c:tx>
            <c:v>SN+NaCl+2.0 uM EBL</c:v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Hoja2!$K$12:$K$15</c:f>
              <c:numCache>
                <c:formatCode>0.0</c:formatCode>
                <c:ptCount val="4"/>
                <c:pt idx="0">
                  <c:v>0</c:v>
                </c:pt>
                <c:pt idx="1">
                  <c:v>44.611111111111114</c:v>
                </c:pt>
                <c:pt idx="2">
                  <c:v>47.658333333333331</c:v>
                </c:pt>
                <c:pt idx="3">
                  <c:v>53.558333333333337</c:v>
                </c:pt>
              </c:numCache>
            </c:numRef>
          </c:val>
        </c:ser>
        <c:dLbls>
          <c:showVal val="1"/>
        </c:dLbls>
        <c:gapWidth val="200"/>
        <c:overlap val="-20"/>
        <c:axId val="165126528"/>
        <c:axId val="165128064"/>
      </c:barChart>
      <c:catAx>
        <c:axId val="165126528"/>
        <c:scaling>
          <c:orientation val="minMax"/>
        </c:scaling>
        <c:axPos val="b"/>
        <c:numFmt formatCode="General" sourceLinked="1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5128064"/>
        <c:crosses val="autoZero"/>
        <c:auto val="1"/>
        <c:lblAlgn val="ctr"/>
        <c:lblOffset val="400"/>
        <c:tickLblSkip val="1"/>
        <c:tickMarkSkip val="1"/>
      </c:catAx>
      <c:valAx>
        <c:axId val="1651280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dirty="0">
                    <a:solidFill>
                      <a:schemeClr val="tx1"/>
                    </a:solidFill>
                  </a:rPr>
                  <a:t>cm</a:t>
                </a:r>
              </a:p>
            </c:rich>
          </c:tx>
          <c:layout>
            <c:manualLayout>
              <c:xMode val="edge"/>
              <c:yMode val="edge"/>
              <c:x val="5.1075496179454243E-3"/>
              <c:y val="0.44585215645590964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5126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7.1402295655580733E-2"/>
          <c:y val="3.4849808428695964E-2"/>
          <c:w val="0.90252914797583239"/>
          <c:h val="0.12903811070235721"/>
        </c:manualLayout>
      </c:layout>
      <c:spPr>
        <a:noFill/>
        <a:ln>
          <a:solidFill>
            <a:schemeClr val="bg2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0842390041730009"/>
          <c:y val="9.8208469831356227E-2"/>
          <c:w val="0.84713149700137635"/>
          <c:h val="0.78673403691307608"/>
        </c:manualLayout>
      </c:layout>
      <c:barChart>
        <c:barDir val="col"/>
        <c:grouping val="clustered"/>
        <c:ser>
          <c:idx val="0"/>
          <c:order val="0"/>
          <c:tx>
            <c:strRef>
              <c:f>crecimiento!$O$3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crecimiento!$N$4:$N$6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crecimiento!$O$4:$O$6</c:f>
              <c:numCache>
                <c:formatCode>0.0</c:formatCode>
                <c:ptCount val="3"/>
                <c:pt idx="0">
                  <c:v>36.585714285714275</c:v>
                </c:pt>
                <c:pt idx="1">
                  <c:v>48.746666666666592</c:v>
                </c:pt>
                <c:pt idx="2">
                  <c:v>62.61</c:v>
                </c:pt>
              </c:numCache>
            </c:numRef>
          </c:val>
        </c:ser>
        <c:ser>
          <c:idx val="4"/>
          <c:order val="1"/>
          <c:tx>
            <c:strRef>
              <c:f>crecimiento!$S$3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crecimiento!$N$4:$N$6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crecimiento!$S$4:$S$6</c:f>
              <c:numCache>
                <c:formatCode>0.0</c:formatCode>
                <c:ptCount val="3"/>
                <c:pt idx="1">
                  <c:v>45.326666666666611</c:v>
                </c:pt>
                <c:pt idx="2">
                  <c:v>59.136363636363626</c:v>
                </c:pt>
              </c:numCache>
            </c:numRef>
          </c:val>
        </c:ser>
        <c:ser>
          <c:idx val="2"/>
          <c:order val="2"/>
          <c:tx>
            <c:strRef>
              <c:f>crecimiento!$Q$3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crecimiento!$N$4:$N$6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crecimiento!$Q$4:$Q$6</c:f>
              <c:numCache>
                <c:formatCode>0.0</c:formatCode>
                <c:ptCount val="3"/>
                <c:pt idx="1">
                  <c:v>45.580000000000005</c:v>
                </c:pt>
                <c:pt idx="2">
                  <c:v>60.454545454545404</c:v>
                </c:pt>
              </c:numCache>
            </c:numRef>
          </c:val>
        </c:ser>
        <c:ser>
          <c:idx val="1"/>
          <c:order val="3"/>
          <c:tx>
            <c:strRef>
              <c:f>crecimiento!$P$3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crecimiento!$N$4:$N$6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crecimiento!$P$4:$P$6</c:f>
              <c:numCache>
                <c:formatCode>0.0</c:formatCode>
                <c:ptCount val="3"/>
                <c:pt idx="1">
                  <c:v>38.886666666666585</c:v>
                </c:pt>
                <c:pt idx="2">
                  <c:v>45.25333333333333</c:v>
                </c:pt>
              </c:numCache>
            </c:numRef>
          </c:val>
        </c:ser>
        <c:ser>
          <c:idx val="5"/>
          <c:order val="4"/>
          <c:tx>
            <c:strRef>
              <c:f>crecimiento!$T$3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crecimiento!$N$4:$N$6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crecimiento!$T$4:$T$6</c:f>
              <c:numCache>
                <c:formatCode>0.0</c:formatCode>
                <c:ptCount val="3"/>
                <c:pt idx="1">
                  <c:v>43.14666666666659</c:v>
                </c:pt>
                <c:pt idx="2">
                  <c:v>49.777777777777779</c:v>
                </c:pt>
              </c:numCache>
            </c:numRef>
          </c:val>
        </c:ser>
        <c:ser>
          <c:idx val="3"/>
          <c:order val="5"/>
          <c:tx>
            <c:strRef>
              <c:f>crecimiento!$R$3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err="1" smtClean="0"/>
                      <a:t>bc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crecimiento!$N$4:$N$6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crecimiento!$R$4:$R$6</c:f>
              <c:numCache>
                <c:formatCode>0.0</c:formatCode>
                <c:ptCount val="3"/>
                <c:pt idx="1">
                  <c:v>41.613333333333337</c:v>
                </c:pt>
                <c:pt idx="2">
                  <c:v>46.25</c:v>
                </c:pt>
              </c:numCache>
            </c:numRef>
          </c:val>
        </c:ser>
        <c:dLbls>
          <c:showVal val="1"/>
        </c:dLbls>
        <c:gapWidth val="100"/>
        <c:overlap val="-24"/>
        <c:axId val="131757952"/>
        <c:axId val="131759488"/>
      </c:barChart>
      <c:catAx>
        <c:axId val="131757952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1759488"/>
        <c:crosses val="autoZero"/>
        <c:auto val="1"/>
        <c:lblAlgn val="ctr"/>
        <c:lblOffset val="100"/>
      </c:catAx>
      <c:valAx>
        <c:axId val="1317594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cm</a:t>
                </a:r>
              </a:p>
            </c:rich>
          </c:tx>
          <c:layout>
            <c:manualLayout>
              <c:xMode val="edge"/>
              <c:yMode val="edge"/>
              <c:x val="1.0863305969606756E-2"/>
              <c:y val="0.43690643354063602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175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 b="0"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1759597123530312"/>
          <c:y val="7.9317210368438765E-2"/>
          <c:w val="0.83795958432025253"/>
          <c:h val="0.79256167398100652"/>
        </c:manualLayout>
      </c:layout>
      <c:barChart>
        <c:barDir val="col"/>
        <c:grouping val="clustered"/>
        <c:ser>
          <c:idx val="0"/>
          <c:order val="0"/>
          <c:tx>
            <c:strRef>
              <c:f>crecimiento!$O$17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crecimiento!$N$18:$N$20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crecimiento!$O$18:$O$20</c:f>
              <c:numCache>
                <c:formatCode>0.0000</c:formatCode>
                <c:ptCount val="3"/>
                <c:pt idx="0">
                  <c:v>0.34220000000000006</c:v>
                </c:pt>
                <c:pt idx="1">
                  <c:v>0.79294666666666669</c:v>
                </c:pt>
                <c:pt idx="2">
                  <c:v>1.682155555555557</c:v>
                </c:pt>
              </c:numCache>
            </c:numRef>
          </c:val>
        </c:ser>
        <c:ser>
          <c:idx val="4"/>
          <c:order val="1"/>
          <c:tx>
            <c:strRef>
              <c:f>crecimiento!$S$17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crecimiento!$N$18:$N$20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crecimiento!$S$18:$S$20</c:f>
              <c:numCache>
                <c:formatCode>0.0000</c:formatCode>
                <c:ptCount val="3"/>
                <c:pt idx="1">
                  <c:v>1.017090909090909</c:v>
                </c:pt>
                <c:pt idx="2" formatCode="0.0">
                  <c:v>1.763611111111111</c:v>
                </c:pt>
              </c:numCache>
            </c:numRef>
          </c:val>
        </c:ser>
        <c:ser>
          <c:idx val="2"/>
          <c:order val="2"/>
          <c:tx>
            <c:strRef>
              <c:f>crecimiento!$Q$17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crecimiento!$N$18:$N$20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crecimiento!$Q$18:$Q$20</c:f>
              <c:numCache>
                <c:formatCode>0.0000</c:formatCode>
                <c:ptCount val="3"/>
                <c:pt idx="1">
                  <c:v>0.85812499999999992</c:v>
                </c:pt>
                <c:pt idx="2">
                  <c:v>1.7852999999999988</c:v>
                </c:pt>
              </c:numCache>
            </c:numRef>
          </c:val>
        </c:ser>
        <c:ser>
          <c:idx val="1"/>
          <c:order val="3"/>
          <c:tx>
            <c:strRef>
              <c:f>crecimiento!$P$17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e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crecimiento!$N$18:$N$20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crecimiento!$P$18:$P$20</c:f>
              <c:numCache>
                <c:formatCode>0.0000</c:formatCode>
                <c:ptCount val="3"/>
                <c:pt idx="1">
                  <c:v>0.71173999999999993</c:v>
                </c:pt>
                <c:pt idx="2">
                  <c:v>1.2348866666666667</c:v>
                </c:pt>
              </c:numCache>
            </c:numRef>
          </c:val>
        </c:ser>
        <c:ser>
          <c:idx val="5"/>
          <c:order val="4"/>
          <c:tx>
            <c:strRef>
              <c:f>crecimiento!$T$17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crecimiento!$N$18:$N$20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crecimiento!$T$18:$T$20</c:f>
              <c:numCache>
                <c:formatCode>General</c:formatCode>
                <c:ptCount val="3"/>
                <c:pt idx="1">
                  <c:v>0.77999857142857221</c:v>
                </c:pt>
                <c:pt idx="2" formatCode="0.0">
                  <c:v>1.507911111111111</c:v>
                </c:pt>
              </c:numCache>
            </c:numRef>
          </c:val>
        </c:ser>
        <c:ser>
          <c:idx val="3"/>
          <c:order val="5"/>
          <c:tx>
            <c:strRef>
              <c:f>crecimiento!$R$17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crecimiento!$N$18:$N$20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crecimiento!$R$18:$R$20</c:f>
              <c:numCache>
                <c:formatCode>0.0000</c:formatCode>
                <c:ptCount val="3"/>
                <c:pt idx="1">
                  <c:v>0.73347333333333364</c:v>
                </c:pt>
                <c:pt idx="2">
                  <c:v>1.4185444444444435</c:v>
                </c:pt>
              </c:numCache>
            </c:numRef>
          </c:val>
        </c:ser>
        <c:dLbls>
          <c:showVal val="1"/>
        </c:dLbls>
        <c:gapWidth val="100"/>
        <c:overlap val="-24"/>
        <c:axId val="132494848"/>
        <c:axId val="132496384"/>
      </c:barChart>
      <c:catAx>
        <c:axId val="132494848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2496384"/>
        <c:crosses val="autoZero"/>
        <c:auto val="1"/>
        <c:lblAlgn val="ctr"/>
        <c:lblOffset val="100"/>
      </c:catAx>
      <c:valAx>
        <c:axId val="1324963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g planta</a:t>
                </a:r>
                <a:r>
                  <a:rPr lang="en-US" b="1" baseline="30000" dirty="0"/>
                  <a:t>-1</a:t>
                </a:r>
              </a:p>
            </c:rich>
          </c:tx>
          <c:layout>
            <c:manualLayout>
              <c:xMode val="edge"/>
              <c:yMode val="edge"/>
              <c:x val="1.896444003235007E-3"/>
              <c:y val="0.37649780105733532"/>
            </c:manualLayout>
          </c:layout>
          <c:spPr>
            <a:noFill/>
            <a:ln>
              <a:noFill/>
            </a:ln>
            <a:effectLst/>
          </c:spPr>
        </c:title>
        <c:numFmt formatCode="0.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2494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1759597123530315"/>
          <c:y val="0.25437326034735896"/>
          <c:w val="0.83795958432025253"/>
          <c:h val="0.64167862181381519"/>
        </c:manualLayout>
      </c:layout>
      <c:barChart>
        <c:barDir val="col"/>
        <c:grouping val="clustered"/>
        <c:ser>
          <c:idx val="0"/>
          <c:order val="0"/>
          <c:tx>
            <c:strRef>
              <c:f>crecimiento!$O$24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crecimiento!$N$25:$N$27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crecimiento!$O$25:$O$27</c:f>
              <c:numCache>
                <c:formatCode>0.0000</c:formatCode>
                <c:ptCount val="3"/>
                <c:pt idx="0">
                  <c:v>8.5238095238095266E-2</c:v>
                </c:pt>
                <c:pt idx="1">
                  <c:v>0.3286458333333333</c:v>
                </c:pt>
                <c:pt idx="2">
                  <c:v>1.5950138888888887</c:v>
                </c:pt>
              </c:numCache>
            </c:numRef>
          </c:val>
        </c:ser>
        <c:ser>
          <c:idx val="4"/>
          <c:order val="1"/>
          <c:tx>
            <c:strRef>
              <c:f>crecimiento!$S$24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crecimiento!$N$25:$N$27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crecimiento!$S$25:$S$27</c:f>
              <c:numCache>
                <c:formatCode>0.0</c:formatCode>
                <c:ptCount val="3"/>
                <c:pt idx="1">
                  <c:v>0.95197500000000046</c:v>
                </c:pt>
                <c:pt idx="2">
                  <c:v>2.3917952380952379</c:v>
                </c:pt>
              </c:numCache>
            </c:numRef>
          </c:val>
        </c:ser>
        <c:ser>
          <c:idx val="2"/>
          <c:order val="2"/>
          <c:tx>
            <c:strRef>
              <c:f>crecimiento!$Q$24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crecimiento!$N$25:$N$27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crecimiento!$Q$25:$Q$27</c:f>
              <c:numCache>
                <c:formatCode>0.0000</c:formatCode>
                <c:ptCount val="3"/>
                <c:pt idx="1">
                  <c:v>0.44824374999999994</c:v>
                </c:pt>
                <c:pt idx="2">
                  <c:v>1.9166416666666672</c:v>
                </c:pt>
              </c:numCache>
            </c:numRef>
          </c:val>
        </c:ser>
        <c:ser>
          <c:idx val="1"/>
          <c:order val="3"/>
          <c:tx>
            <c:strRef>
              <c:f>crecimiento!$P$24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f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crecimiento!$N$25:$N$27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crecimiento!$P$25:$P$27</c:f>
              <c:numCache>
                <c:formatCode>0.0000</c:formatCode>
                <c:ptCount val="3"/>
                <c:pt idx="1">
                  <c:v>0.53336458333333336</c:v>
                </c:pt>
                <c:pt idx="2">
                  <c:v>0.75172916666666711</c:v>
                </c:pt>
              </c:numCache>
            </c:numRef>
          </c:val>
        </c:ser>
        <c:ser>
          <c:idx val="5"/>
          <c:order val="4"/>
          <c:tx>
            <c:strRef>
              <c:f>crecimiento!$T$24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crecimiento!$N$25:$N$27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crecimiento!$T$25:$T$27</c:f>
              <c:numCache>
                <c:formatCode>General</c:formatCode>
                <c:ptCount val="3"/>
                <c:pt idx="1">
                  <c:v>0.54566666666666697</c:v>
                </c:pt>
                <c:pt idx="2">
                  <c:v>1.3187285714285721</c:v>
                </c:pt>
              </c:numCache>
            </c:numRef>
          </c:val>
        </c:ser>
        <c:ser>
          <c:idx val="3"/>
          <c:order val="5"/>
          <c:tx>
            <c:strRef>
              <c:f>crecimiento!$R$24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e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crecimiento!$N$25:$N$27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crecimiento!$R$25:$R$27</c:f>
              <c:numCache>
                <c:formatCode>0.0000</c:formatCode>
                <c:ptCount val="3"/>
                <c:pt idx="1">
                  <c:v>0.5298229166666667</c:v>
                </c:pt>
                <c:pt idx="2">
                  <c:v>1.1481999999999999</c:v>
                </c:pt>
              </c:numCache>
            </c:numRef>
          </c:val>
        </c:ser>
        <c:dLbls>
          <c:showVal val="1"/>
        </c:dLbls>
        <c:gapWidth val="100"/>
        <c:overlap val="-24"/>
        <c:axId val="133874432"/>
        <c:axId val="133875968"/>
      </c:barChart>
      <c:catAx>
        <c:axId val="133874432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3875968"/>
        <c:crosses val="autoZero"/>
        <c:auto val="1"/>
        <c:lblAlgn val="ctr"/>
        <c:lblOffset val="100"/>
      </c:catAx>
      <c:valAx>
        <c:axId val="1338759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g planta</a:t>
                </a:r>
                <a:r>
                  <a:rPr lang="en-US" b="1" baseline="30000" dirty="0"/>
                  <a:t>-1</a:t>
                </a:r>
                <a:endParaRPr lang="es-ES" b="1" baseline="30000" dirty="0"/>
              </a:p>
            </c:rich>
          </c:tx>
          <c:layout>
            <c:manualLayout>
              <c:xMode val="edge"/>
              <c:yMode val="edge"/>
              <c:x val="5.7407469630921292E-3"/>
              <c:y val="0.41864800392732548"/>
            </c:manualLayout>
          </c:layout>
          <c:spPr>
            <a:noFill/>
            <a:ln>
              <a:noFill/>
            </a:ln>
            <a:effectLst/>
          </c:spPr>
        </c:title>
        <c:numFmt formatCode="0.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3874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523696251503256E-2"/>
          <c:y val="7.5662974472384837E-3"/>
          <c:w val="0.93416764518025053"/>
          <c:h val="0.14492617200160143"/>
        </c:manualLayout>
      </c:layout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1759597123530319"/>
          <c:y val="0.17678441236512163"/>
          <c:w val="0.83795958432025253"/>
          <c:h val="0.7211245990084576"/>
        </c:manualLayout>
      </c:layout>
      <c:barChart>
        <c:barDir val="col"/>
        <c:grouping val="clustered"/>
        <c:ser>
          <c:idx val="0"/>
          <c:order val="0"/>
          <c:tx>
            <c:strRef>
              <c:f>crecimiento!$O$31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crecimiento!$N$32:$N$34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crecimiento!$O$32:$O$34</c:f>
              <c:numCache>
                <c:formatCode>0.0</c:formatCode>
                <c:ptCount val="3"/>
                <c:pt idx="0" formatCode="0.00">
                  <c:v>59.557142857142829</c:v>
                </c:pt>
                <c:pt idx="1">
                  <c:v>99.692666666666653</c:v>
                </c:pt>
                <c:pt idx="2">
                  <c:v>121.72</c:v>
                </c:pt>
              </c:numCache>
            </c:numRef>
          </c:val>
        </c:ser>
        <c:ser>
          <c:idx val="4"/>
          <c:order val="1"/>
          <c:tx>
            <c:strRef>
              <c:f>crecimiento!$S$31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crecimiento!$N$32:$N$34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crecimiento!$S$32:$S$34</c:f>
              <c:numCache>
                <c:formatCode>0.0</c:formatCode>
                <c:ptCount val="3"/>
                <c:pt idx="1">
                  <c:v>127.14333333333326</c:v>
                </c:pt>
                <c:pt idx="2">
                  <c:v>151.32100000000011</c:v>
                </c:pt>
              </c:numCache>
            </c:numRef>
          </c:val>
        </c:ser>
        <c:ser>
          <c:idx val="2"/>
          <c:order val="2"/>
          <c:tx>
            <c:strRef>
              <c:f>crecimiento!$Q$31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crecimiento!$N$32:$N$34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crecimiento!$Q$32:$Q$34</c:f>
              <c:numCache>
                <c:formatCode>0.0</c:formatCode>
                <c:ptCount val="3"/>
                <c:pt idx="1">
                  <c:v>103.42583333333327</c:v>
                </c:pt>
                <c:pt idx="2">
                  <c:v>168.33083333333349</c:v>
                </c:pt>
              </c:numCache>
            </c:numRef>
          </c:val>
        </c:ser>
        <c:ser>
          <c:idx val="1"/>
          <c:order val="3"/>
          <c:tx>
            <c:strRef>
              <c:f>crecimiento!$P$31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f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crecimiento!$N$32:$N$34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crecimiento!$P$32:$P$34</c:f>
              <c:numCache>
                <c:formatCode>0.0</c:formatCode>
                <c:ptCount val="3"/>
                <c:pt idx="1">
                  <c:v>92.509333333333359</c:v>
                </c:pt>
                <c:pt idx="2">
                  <c:v>91.829999999999984</c:v>
                </c:pt>
              </c:numCache>
            </c:numRef>
          </c:val>
        </c:ser>
        <c:ser>
          <c:idx val="5"/>
          <c:order val="4"/>
          <c:tx>
            <c:strRef>
              <c:f>crecimiento!$T$31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crecimiento!$N$32:$N$34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crecimiento!$T$32:$T$34</c:f>
              <c:numCache>
                <c:formatCode>General</c:formatCode>
                <c:ptCount val="3"/>
                <c:pt idx="1">
                  <c:v>94.065000000000012</c:v>
                </c:pt>
                <c:pt idx="2">
                  <c:v>112.75125000000006</c:v>
                </c:pt>
              </c:numCache>
            </c:numRef>
          </c:val>
        </c:ser>
        <c:ser>
          <c:idx val="3"/>
          <c:order val="5"/>
          <c:tx>
            <c:strRef>
              <c:f>crecimiento!$R$31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e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crecimiento!$N$32:$N$34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crecimiento!$R$32:$R$34</c:f>
              <c:numCache>
                <c:formatCode>0.0</c:formatCode>
                <c:ptCount val="3"/>
                <c:pt idx="1">
                  <c:v>91.166666666666657</c:v>
                </c:pt>
                <c:pt idx="2">
                  <c:v>99.861999999999995</c:v>
                </c:pt>
              </c:numCache>
            </c:numRef>
          </c:val>
        </c:ser>
        <c:dLbls>
          <c:showVal val="1"/>
        </c:dLbls>
        <c:gapWidth val="100"/>
        <c:overlap val="-24"/>
        <c:axId val="137240576"/>
        <c:axId val="137242112"/>
      </c:barChart>
      <c:catAx>
        <c:axId val="137240576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7242112"/>
        <c:crosses val="autoZero"/>
        <c:auto val="1"/>
        <c:lblAlgn val="ctr"/>
        <c:lblOffset val="100"/>
      </c:catAx>
      <c:valAx>
        <c:axId val="1372421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dirty="0"/>
                  <a:t>cm</a:t>
                </a:r>
                <a:r>
                  <a:rPr lang="en-US" b="1" baseline="30000" dirty="0"/>
                  <a:t>2</a:t>
                </a:r>
              </a:p>
            </c:rich>
          </c:tx>
          <c:layout>
            <c:manualLayout>
              <c:xMode val="edge"/>
              <c:yMode val="edge"/>
              <c:x val="8.3796556740100316E-3"/>
              <c:y val="0.47698821260297164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7240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7568600018184512E-2"/>
          <c:y val="1.5616661900954534E-2"/>
          <c:w val="0.89999996041107622"/>
          <c:h val="7.3250057825997472E-2"/>
        </c:manualLayout>
      </c:layout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/>
      <c:barChart>
        <c:barDir val="col"/>
        <c:grouping val="clustered"/>
        <c:ser>
          <c:idx val="0"/>
          <c:order val="0"/>
          <c:tx>
            <c:strRef>
              <c:f>'Relaciones hidricas'!$N$75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hidricas'!$O$74:$S$74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hidricas'!$O$75:$S$75</c:f>
              <c:numCache>
                <c:formatCode>General</c:formatCode>
                <c:ptCount val="5"/>
                <c:pt idx="0">
                  <c:v>-0.82000000000000017</c:v>
                </c:pt>
                <c:pt idx="1">
                  <c:v>-0.23000000000000004</c:v>
                </c:pt>
                <c:pt idx="2" formatCode="0.00">
                  <c:v>-1.0900000000000001</c:v>
                </c:pt>
                <c:pt idx="3">
                  <c:v>-1.04</c:v>
                </c:pt>
                <c:pt idx="4">
                  <c:v>0.27045000000000002</c:v>
                </c:pt>
              </c:numCache>
            </c:numRef>
          </c:val>
        </c:ser>
        <c:ser>
          <c:idx val="4"/>
          <c:order val="1"/>
          <c:tx>
            <c:strRef>
              <c:f>'Relaciones hidricas'!$N$79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hidricas'!$O$74:$S$74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hidricas'!$O$79:$S$79</c:f>
              <c:numCache>
                <c:formatCode>General</c:formatCode>
                <c:ptCount val="5"/>
                <c:pt idx="0">
                  <c:v>-0.78</c:v>
                </c:pt>
                <c:pt idx="1">
                  <c:v>-0.2</c:v>
                </c:pt>
                <c:pt idx="2">
                  <c:v>-1.1545000000000001</c:v>
                </c:pt>
                <c:pt idx="3">
                  <c:v>-1.0105</c:v>
                </c:pt>
                <c:pt idx="4">
                  <c:v>0.37450000000000011</c:v>
                </c:pt>
              </c:numCache>
            </c:numRef>
          </c:val>
        </c:ser>
        <c:ser>
          <c:idx val="2"/>
          <c:order val="2"/>
          <c:tx>
            <c:strRef>
              <c:f>'Relaciones hidricas'!$N$77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hidricas'!$O$74:$S$74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hidricas'!$O$77:$S$77</c:f>
              <c:numCache>
                <c:formatCode>General</c:formatCode>
                <c:ptCount val="5"/>
                <c:pt idx="0">
                  <c:v>-0.7300000000000002</c:v>
                </c:pt>
                <c:pt idx="1">
                  <c:v>-0.17</c:v>
                </c:pt>
                <c:pt idx="2" formatCode="0.00">
                  <c:v>-1.1685000000000001</c:v>
                </c:pt>
                <c:pt idx="3">
                  <c:v>-1.0554999999999997</c:v>
                </c:pt>
                <c:pt idx="4">
                  <c:v>0.44</c:v>
                </c:pt>
              </c:numCache>
            </c:numRef>
          </c:val>
        </c:ser>
        <c:ser>
          <c:idx val="1"/>
          <c:order val="3"/>
          <c:tx>
            <c:strRef>
              <c:f>'Relaciones hidricas'!$N$76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hidricas'!$O$74:$S$74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hidricas'!$O$76:$S$76</c:f>
              <c:numCache>
                <c:formatCode>General</c:formatCode>
                <c:ptCount val="5"/>
                <c:pt idx="0">
                  <c:v>-1.1200000000000001</c:v>
                </c:pt>
                <c:pt idx="1">
                  <c:v>-0.31000000000000016</c:v>
                </c:pt>
                <c:pt idx="2" formatCode="0.00">
                  <c:v>-1.2925</c:v>
                </c:pt>
                <c:pt idx="3">
                  <c:v>-1.1859</c:v>
                </c:pt>
                <c:pt idx="4">
                  <c:v>0.19</c:v>
                </c:pt>
              </c:numCache>
            </c:numRef>
          </c:val>
        </c:ser>
        <c:ser>
          <c:idx val="5"/>
          <c:order val="4"/>
          <c:tx>
            <c:strRef>
              <c:f>'Relaciones hidricas'!$N$80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hidricas'!$O$74:$S$74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hidricas'!$O$80:$S$80</c:f>
              <c:numCache>
                <c:formatCode>General</c:formatCode>
                <c:ptCount val="5"/>
                <c:pt idx="0">
                  <c:v>-0.9700000000000002</c:v>
                </c:pt>
                <c:pt idx="1">
                  <c:v>-0.2400000000000001</c:v>
                </c:pt>
                <c:pt idx="2">
                  <c:v>-1.4314999999999996</c:v>
                </c:pt>
                <c:pt idx="3">
                  <c:v>-1.3294999999999995</c:v>
                </c:pt>
                <c:pt idx="4">
                  <c:v>0.46</c:v>
                </c:pt>
              </c:numCache>
            </c:numRef>
          </c:val>
        </c:ser>
        <c:ser>
          <c:idx val="3"/>
          <c:order val="5"/>
          <c:tx>
            <c:strRef>
              <c:f>'Relaciones hidricas'!$N$78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hidricas'!$O$74:$S$74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hidricas'!$O$78:$S$78</c:f>
              <c:numCache>
                <c:formatCode>General</c:formatCode>
                <c:ptCount val="5"/>
                <c:pt idx="0">
                  <c:v>-1.0069999999999995</c:v>
                </c:pt>
                <c:pt idx="1">
                  <c:v>-0.24000000000000005</c:v>
                </c:pt>
                <c:pt idx="2" formatCode="0.00">
                  <c:v>-1.4189999999999996</c:v>
                </c:pt>
                <c:pt idx="3">
                  <c:v>-1.2965</c:v>
                </c:pt>
                <c:pt idx="4">
                  <c:v>0.41000000000000009</c:v>
                </c:pt>
              </c:numCache>
            </c:numRef>
          </c:val>
        </c:ser>
        <c:dLbls>
          <c:showVal val="1"/>
        </c:dLbls>
        <c:gapWidth val="100"/>
        <c:overlap val="-24"/>
        <c:axId val="137469952"/>
        <c:axId val="137471488"/>
      </c:barChart>
      <c:catAx>
        <c:axId val="137469952"/>
        <c:scaling>
          <c:orientation val="minMax"/>
        </c:scaling>
        <c:delete val="1"/>
        <c:axPos val="b"/>
        <c:numFmt formatCode="General" sourceLinked="0"/>
        <c:majorTickMark val="none"/>
        <c:tickLblPos val="nextTo"/>
        <c:crossAx val="137471488"/>
        <c:crosses val="autoZero"/>
        <c:auto val="1"/>
        <c:lblAlgn val="ctr"/>
        <c:lblOffset val="100"/>
      </c:catAx>
      <c:valAx>
        <c:axId val="1374714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7469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/>
      <c:barChart>
        <c:barDir val="col"/>
        <c:grouping val="clustered"/>
        <c:ser>
          <c:idx val="0"/>
          <c:order val="0"/>
          <c:tx>
            <c:strRef>
              <c:f>'Relaciones hidricas'!$N$65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hidricas'!$O$64:$S$64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hidricas'!$O$65:$S$65</c:f>
              <c:numCache>
                <c:formatCode>General</c:formatCode>
                <c:ptCount val="5"/>
                <c:pt idx="0">
                  <c:v>-0.78</c:v>
                </c:pt>
                <c:pt idx="1">
                  <c:v>-0.35000000000000009</c:v>
                </c:pt>
                <c:pt idx="2" formatCode="0.00">
                  <c:v>-1.1900000000000004</c:v>
                </c:pt>
                <c:pt idx="3">
                  <c:v>-0.94499999999999995</c:v>
                </c:pt>
                <c:pt idx="4">
                  <c:v>0.41000000000000009</c:v>
                </c:pt>
              </c:numCache>
            </c:numRef>
          </c:val>
        </c:ser>
        <c:ser>
          <c:idx val="4"/>
          <c:order val="1"/>
          <c:tx>
            <c:strRef>
              <c:f>'Relaciones hidricas'!$N$69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hidricas'!$O$64:$S$64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hidricas'!$O$69:$S$69</c:f>
              <c:numCache>
                <c:formatCode>General</c:formatCode>
                <c:ptCount val="5"/>
                <c:pt idx="0">
                  <c:v>-0.69000000000000017</c:v>
                </c:pt>
                <c:pt idx="1">
                  <c:v>-0.82000000000000028</c:v>
                </c:pt>
                <c:pt idx="2">
                  <c:v>-1.0209999999999995</c:v>
                </c:pt>
                <c:pt idx="3">
                  <c:v>-0.87150000000000005</c:v>
                </c:pt>
                <c:pt idx="4">
                  <c:v>0.33310000000000012</c:v>
                </c:pt>
              </c:numCache>
            </c:numRef>
          </c:val>
        </c:ser>
        <c:ser>
          <c:idx val="2"/>
          <c:order val="2"/>
          <c:tx>
            <c:strRef>
              <c:f>'Relaciones hidricas'!$N$67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hidricas'!$O$64:$S$64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hidricas'!$O$67:$S$67</c:f>
              <c:numCache>
                <c:formatCode>General</c:formatCode>
                <c:ptCount val="5"/>
                <c:pt idx="0">
                  <c:v>-0.9700000000000002</c:v>
                </c:pt>
                <c:pt idx="1">
                  <c:v>-0.7300000000000002</c:v>
                </c:pt>
                <c:pt idx="2" formatCode="0.00">
                  <c:v>-1.3414999999999995</c:v>
                </c:pt>
                <c:pt idx="3">
                  <c:v>-0.9395</c:v>
                </c:pt>
                <c:pt idx="4">
                  <c:v>0.37150000000000011</c:v>
                </c:pt>
              </c:numCache>
            </c:numRef>
          </c:val>
        </c:ser>
        <c:ser>
          <c:idx val="1"/>
          <c:order val="3"/>
          <c:tx>
            <c:strRef>
              <c:f>'Relaciones hidricas'!$N$66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hidricas'!$O$64:$S$64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hidricas'!$O$66:$S$66</c:f>
              <c:numCache>
                <c:formatCode>General</c:formatCode>
                <c:ptCount val="5"/>
                <c:pt idx="0">
                  <c:v>-1.53</c:v>
                </c:pt>
                <c:pt idx="1">
                  <c:v>-0.98000000000000009</c:v>
                </c:pt>
                <c:pt idx="2" formatCode="0.00">
                  <c:v>-1.74</c:v>
                </c:pt>
                <c:pt idx="3">
                  <c:v>-1.0985</c:v>
                </c:pt>
                <c:pt idx="4">
                  <c:v>0.21000000000000005</c:v>
                </c:pt>
              </c:numCache>
            </c:numRef>
          </c:val>
        </c:ser>
        <c:ser>
          <c:idx val="5"/>
          <c:order val="4"/>
          <c:tx>
            <c:strRef>
              <c:f>'Relaciones hidricas'!$N$70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hidricas'!$O$64:$S$64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hidricas'!$O$70:$S$70</c:f>
              <c:numCache>
                <c:formatCode>General</c:formatCode>
                <c:ptCount val="5"/>
                <c:pt idx="0">
                  <c:v>-1.02</c:v>
                </c:pt>
                <c:pt idx="1">
                  <c:v>-0.78</c:v>
                </c:pt>
                <c:pt idx="2">
                  <c:v>-1.546</c:v>
                </c:pt>
                <c:pt idx="3">
                  <c:v>-1.2882</c:v>
                </c:pt>
                <c:pt idx="4">
                  <c:v>0.52600000000000002</c:v>
                </c:pt>
              </c:numCache>
            </c:numRef>
          </c:val>
        </c:ser>
        <c:ser>
          <c:idx val="3"/>
          <c:order val="5"/>
          <c:tx>
            <c:strRef>
              <c:f>'Relaciones hidricas'!$N$68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'Relaciones hidricas'!$O$64:$S$64</c:f>
              <c:strCache>
                <c:ptCount val="5"/>
                <c:pt idx="0">
                  <c:v>ψh</c:v>
                </c:pt>
                <c:pt idx="1">
                  <c:v>ψh RAIZ</c:v>
                </c:pt>
                <c:pt idx="2">
                  <c:v>ψs</c:v>
                </c:pt>
                <c:pt idx="3">
                  <c:v>ψos</c:v>
                </c:pt>
                <c:pt idx="4">
                  <c:v>ψp</c:v>
                </c:pt>
              </c:strCache>
            </c:strRef>
          </c:cat>
          <c:val>
            <c:numRef>
              <c:f>'Relaciones hidricas'!$O$68:$S$68</c:f>
              <c:numCache>
                <c:formatCode>General</c:formatCode>
                <c:ptCount val="5"/>
                <c:pt idx="0">
                  <c:v>-1.0900000000000001</c:v>
                </c:pt>
                <c:pt idx="1">
                  <c:v>-0.75000000000000033</c:v>
                </c:pt>
                <c:pt idx="2" formatCode="0.00">
                  <c:v>-1.5114999999999996</c:v>
                </c:pt>
                <c:pt idx="3">
                  <c:v>-1.2149999999999996</c:v>
                </c:pt>
                <c:pt idx="4">
                  <c:v>0.42150000000000015</c:v>
                </c:pt>
              </c:numCache>
            </c:numRef>
          </c:val>
        </c:ser>
        <c:dLbls>
          <c:showVal val="1"/>
        </c:dLbls>
        <c:gapWidth val="100"/>
        <c:overlap val="-24"/>
        <c:axId val="138263168"/>
        <c:axId val="138563968"/>
      </c:barChart>
      <c:catAx>
        <c:axId val="138263168"/>
        <c:scaling>
          <c:orientation val="minMax"/>
        </c:scaling>
        <c:delete val="1"/>
        <c:axPos val="b"/>
        <c:numFmt formatCode="General" sourceLinked="0"/>
        <c:majorTickMark val="none"/>
        <c:tickLblPos val="nextTo"/>
        <c:crossAx val="138563968"/>
        <c:crosses val="autoZero"/>
        <c:auto val="1"/>
        <c:lblAlgn val="ctr"/>
        <c:lblOffset val="100"/>
      </c:catAx>
      <c:valAx>
        <c:axId val="1385639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MX" b="1"/>
                  <a:t>MPa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826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solidFill>
            <a:schemeClr val="accent3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 b="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/>
      <c:barChart>
        <c:barDir val="col"/>
        <c:grouping val="clustered"/>
        <c:ser>
          <c:idx val="0"/>
          <c:order val="0"/>
          <c:tx>
            <c:strRef>
              <c:f>'Muestreo 11.06'!$N$65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11.06'!$O$64:$S$64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11.06'!$O$65:$S$65</c:f>
              <c:numCache>
                <c:formatCode>0.00</c:formatCode>
                <c:ptCount val="5"/>
                <c:pt idx="0" formatCode="General">
                  <c:v>-0.78</c:v>
                </c:pt>
                <c:pt idx="1">
                  <c:v>-1.1855</c:v>
                </c:pt>
                <c:pt idx="2">
                  <c:v>0.40550000000000008</c:v>
                </c:pt>
                <c:pt idx="3" formatCode="General">
                  <c:v>-0.94499999999999995</c:v>
                </c:pt>
                <c:pt idx="4" formatCode="General">
                  <c:v>-0.3500000000000002</c:v>
                </c:pt>
              </c:numCache>
            </c:numRef>
          </c:val>
        </c:ser>
        <c:ser>
          <c:idx val="4"/>
          <c:order val="1"/>
          <c:tx>
            <c:strRef>
              <c:f>'Muestreo 11.06'!$N$69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11.06'!$O$64:$S$64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11.06'!$O$69:$S$69</c:f>
              <c:numCache>
                <c:formatCode>General</c:formatCode>
                <c:ptCount val="5"/>
                <c:pt idx="0">
                  <c:v>-0.69000000000000039</c:v>
                </c:pt>
                <c:pt idx="1">
                  <c:v>-1.020999999999999</c:v>
                </c:pt>
                <c:pt idx="2" formatCode="0.00">
                  <c:v>0.33100000000000035</c:v>
                </c:pt>
                <c:pt idx="3">
                  <c:v>-0.87150000000000005</c:v>
                </c:pt>
                <c:pt idx="4">
                  <c:v>-0.82000000000000051</c:v>
                </c:pt>
              </c:numCache>
            </c:numRef>
          </c:val>
        </c:ser>
        <c:ser>
          <c:idx val="2"/>
          <c:order val="2"/>
          <c:tx>
            <c:strRef>
              <c:f>'Muestreo 11.06'!$N$67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11.06'!$O$64:$S$64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11.06'!$O$67:$S$67</c:f>
              <c:numCache>
                <c:formatCode>0.00</c:formatCode>
                <c:ptCount val="5"/>
                <c:pt idx="0" formatCode="General">
                  <c:v>-0.97000000000000042</c:v>
                </c:pt>
                <c:pt idx="1">
                  <c:v>-1.341499999999999</c:v>
                </c:pt>
                <c:pt idx="2">
                  <c:v>0.37150000000000022</c:v>
                </c:pt>
                <c:pt idx="3" formatCode="General">
                  <c:v>-0.9395</c:v>
                </c:pt>
                <c:pt idx="4" formatCode="General">
                  <c:v>-0.73000000000000043</c:v>
                </c:pt>
              </c:numCache>
            </c:numRef>
          </c:val>
        </c:ser>
        <c:ser>
          <c:idx val="1"/>
          <c:order val="3"/>
          <c:tx>
            <c:strRef>
              <c:f>'Muestreo 11.06'!$N$66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/>
                      <a:t>a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11.06'!$O$64:$S$64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11.06'!$O$66:$S$66</c:f>
              <c:numCache>
                <c:formatCode>0.00</c:formatCode>
                <c:ptCount val="5"/>
                <c:pt idx="0" formatCode="General">
                  <c:v>-1.53</c:v>
                </c:pt>
                <c:pt idx="1">
                  <c:v>-1.7354999999999992</c:v>
                </c:pt>
                <c:pt idx="2">
                  <c:v>0.20550000000000004</c:v>
                </c:pt>
                <c:pt idx="3" formatCode="General">
                  <c:v>-1.0985</c:v>
                </c:pt>
                <c:pt idx="4" formatCode="General">
                  <c:v>-0.98000000000000009</c:v>
                </c:pt>
              </c:numCache>
            </c:numRef>
          </c:val>
        </c:ser>
        <c:ser>
          <c:idx val="5"/>
          <c:order val="4"/>
          <c:tx>
            <c:strRef>
              <c:f>'Muestreo 11.06'!$N$70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11.06'!$O$64:$S$64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11.06'!$O$70:$S$70</c:f>
              <c:numCache>
                <c:formatCode>General</c:formatCode>
                <c:ptCount val="5"/>
                <c:pt idx="0">
                  <c:v>-1.02</c:v>
                </c:pt>
                <c:pt idx="1">
                  <c:v>-1.546</c:v>
                </c:pt>
                <c:pt idx="2" formatCode="0.00">
                  <c:v>0.52600000000000002</c:v>
                </c:pt>
                <c:pt idx="3">
                  <c:v>-1.2882</c:v>
                </c:pt>
                <c:pt idx="4">
                  <c:v>-0.78</c:v>
                </c:pt>
              </c:numCache>
            </c:numRef>
          </c:val>
        </c:ser>
        <c:ser>
          <c:idx val="3"/>
          <c:order val="5"/>
          <c:tx>
            <c:strRef>
              <c:f>'Muestreo 11.06'!$N$68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11.06'!$O$64:$S$64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11.06'!$O$68:$S$68</c:f>
              <c:numCache>
                <c:formatCode>0.00</c:formatCode>
                <c:ptCount val="5"/>
                <c:pt idx="0" formatCode="General">
                  <c:v>-1.0900000000000001</c:v>
                </c:pt>
                <c:pt idx="1">
                  <c:v>-1.5114999999999992</c:v>
                </c:pt>
                <c:pt idx="2">
                  <c:v>0.42150000000000026</c:v>
                </c:pt>
                <c:pt idx="3" formatCode="General">
                  <c:v>-1.2149999999999992</c:v>
                </c:pt>
                <c:pt idx="4" formatCode="General">
                  <c:v>-0.75000000000000056</c:v>
                </c:pt>
              </c:numCache>
            </c:numRef>
          </c:val>
        </c:ser>
        <c:dLbls>
          <c:showVal val="1"/>
        </c:dLbls>
        <c:gapWidth val="100"/>
        <c:overlap val="-24"/>
        <c:axId val="139094656"/>
        <c:axId val="140022144"/>
      </c:barChart>
      <c:catAx>
        <c:axId val="139094656"/>
        <c:scaling>
          <c:orientation val="minMax"/>
        </c:scaling>
        <c:delete val="1"/>
        <c:axPos val="b"/>
        <c:numFmt formatCode="General" sourceLinked="0"/>
        <c:majorTickMark val="none"/>
        <c:tickLblPos val="nextTo"/>
        <c:crossAx val="140022144"/>
        <c:crosses val="autoZero"/>
        <c:auto val="1"/>
        <c:lblAlgn val="ctr"/>
        <c:lblOffset val="100"/>
      </c:catAx>
      <c:valAx>
        <c:axId val="1400221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/>
                  <a:t>MPa</a:t>
                </a:r>
              </a:p>
            </c:rich>
          </c:tx>
          <c:layout>
            <c:manualLayout>
              <c:xMode val="edge"/>
              <c:yMode val="edge"/>
              <c:x val="6.6793894133466061E-3"/>
              <c:y val="0.3765685001016074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909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917362068241915"/>
          <c:y val="0.87709877126566493"/>
          <c:w val="0.83241611817659611"/>
          <c:h val="9.9367936537937726E-2"/>
        </c:manualLayout>
      </c:layout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/>
      <c:barChart>
        <c:barDir val="col"/>
        <c:grouping val="clustered"/>
        <c:ser>
          <c:idx val="0"/>
          <c:order val="0"/>
          <c:tx>
            <c:strRef>
              <c:f>'Muestreo 11.06'!$N$75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11.06'!$O$74:$S$74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11.06'!$O$75:$S$75</c:f>
              <c:numCache>
                <c:formatCode>0.00</c:formatCode>
                <c:ptCount val="5"/>
                <c:pt idx="0" formatCode="General">
                  <c:v>-0.8200000000000004</c:v>
                </c:pt>
                <c:pt idx="1">
                  <c:v>-1.0945</c:v>
                </c:pt>
                <c:pt idx="2">
                  <c:v>0.27450000000000008</c:v>
                </c:pt>
                <c:pt idx="3" formatCode="General">
                  <c:v>-1.04</c:v>
                </c:pt>
                <c:pt idx="4" formatCode="General">
                  <c:v>-0.23000000000000004</c:v>
                </c:pt>
              </c:numCache>
            </c:numRef>
          </c:val>
        </c:ser>
        <c:ser>
          <c:idx val="4"/>
          <c:order val="1"/>
          <c:tx>
            <c:strRef>
              <c:f>'Muestreo 11.06'!$N$79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11.06'!$O$74:$S$74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11.06'!$O$79:$S$79</c:f>
              <c:numCache>
                <c:formatCode>General</c:formatCode>
                <c:ptCount val="5"/>
                <c:pt idx="0">
                  <c:v>-0.78</c:v>
                </c:pt>
                <c:pt idx="1">
                  <c:v>-1.1545000000000001</c:v>
                </c:pt>
                <c:pt idx="2" formatCode="0.00">
                  <c:v>0.37450000000000028</c:v>
                </c:pt>
                <c:pt idx="3">
                  <c:v>-1.0105</c:v>
                </c:pt>
                <c:pt idx="4">
                  <c:v>-0.2</c:v>
                </c:pt>
              </c:numCache>
            </c:numRef>
          </c:val>
        </c:ser>
        <c:ser>
          <c:idx val="2"/>
          <c:order val="2"/>
          <c:tx>
            <c:strRef>
              <c:f>'Muestreo 11.06'!$N$77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err="1" smtClean="0"/>
                      <a:t>ab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11.06'!$O$74:$S$74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11.06'!$O$77:$S$77</c:f>
              <c:numCache>
                <c:formatCode>0.00</c:formatCode>
                <c:ptCount val="5"/>
                <c:pt idx="0" formatCode="General">
                  <c:v>-0.73000000000000043</c:v>
                </c:pt>
                <c:pt idx="1">
                  <c:v>-1.1685000000000001</c:v>
                </c:pt>
                <c:pt idx="2">
                  <c:v>0.43850000000000033</c:v>
                </c:pt>
                <c:pt idx="3" formatCode="General">
                  <c:v>-1.0554999999999992</c:v>
                </c:pt>
                <c:pt idx="4" formatCode="General">
                  <c:v>-0.17</c:v>
                </c:pt>
              </c:numCache>
            </c:numRef>
          </c:val>
        </c:ser>
        <c:ser>
          <c:idx val="1"/>
          <c:order val="3"/>
          <c:tx>
            <c:strRef>
              <c:f>'Muestreo 11.06'!$N$76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11.06'!$O$74:$S$74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11.06'!$O$76:$S$76</c:f>
              <c:numCache>
                <c:formatCode>0.00</c:formatCode>
                <c:ptCount val="5"/>
                <c:pt idx="0" formatCode="General">
                  <c:v>-1.1000000000000001</c:v>
                </c:pt>
                <c:pt idx="1">
                  <c:v>-1.2925</c:v>
                </c:pt>
                <c:pt idx="2">
                  <c:v>0.1925</c:v>
                </c:pt>
                <c:pt idx="3" formatCode="General">
                  <c:v>-1.1859</c:v>
                </c:pt>
                <c:pt idx="4" formatCode="General">
                  <c:v>-0.31000000000000028</c:v>
                </c:pt>
              </c:numCache>
            </c:numRef>
          </c:val>
        </c:ser>
        <c:ser>
          <c:idx val="5"/>
          <c:order val="4"/>
          <c:tx>
            <c:strRef>
              <c:f>'Muestreo 11.06'!$N$80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11.06'!$O$74:$S$74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11.06'!$O$80:$S$80</c:f>
              <c:numCache>
                <c:formatCode>General</c:formatCode>
                <c:ptCount val="5"/>
                <c:pt idx="0">
                  <c:v>-0.97000000000000042</c:v>
                </c:pt>
                <c:pt idx="1">
                  <c:v>-1.4314999999999989</c:v>
                </c:pt>
                <c:pt idx="2" formatCode="0.00">
                  <c:v>0.46150000000000002</c:v>
                </c:pt>
                <c:pt idx="3">
                  <c:v>-1.329499999999999</c:v>
                </c:pt>
                <c:pt idx="4">
                  <c:v>-0.24000000000000016</c:v>
                </c:pt>
              </c:numCache>
            </c:numRef>
          </c:val>
        </c:ser>
        <c:ser>
          <c:idx val="3"/>
          <c:order val="5"/>
          <c:tx>
            <c:strRef>
              <c:f>'Muestreo 11.06'!$N$78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11.06'!$O$74:$S$74</c:f>
              <c:strCache>
                <c:ptCount val="5"/>
                <c:pt idx="0">
                  <c:v>ψh</c:v>
                </c:pt>
                <c:pt idx="1">
                  <c:v>ψs</c:v>
                </c:pt>
                <c:pt idx="2">
                  <c:v>ψp</c:v>
                </c:pt>
                <c:pt idx="3">
                  <c:v>ψos</c:v>
                </c:pt>
                <c:pt idx="4">
                  <c:v>ψh raíz</c:v>
                </c:pt>
              </c:strCache>
            </c:strRef>
          </c:cat>
          <c:val>
            <c:numRef>
              <c:f>'Muestreo 11.06'!$O$78:$S$78</c:f>
              <c:numCache>
                <c:formatCode>0.00</c:formatCode>
                <c:ptCount val="5"/>
                <c:pt idx="0" formatCode="General">
                  <c:v>-1.006999999999999</c:v>
                </c:pt>
                <c:pt idx="1">
                  <c:v>-1.4189999999999992</c:v>
                </c:pt>
                <c:pt idx="2">
                  <c:v>0.41200000000000031</c:v>
                </c:pt>
                <c:pt idx="3" formatCode="General">
                  <c:v>-1.2965</c:v>
                </c:pt>
                <c:pt idx="4" formatCode="General">
                  <c:v>-0.2400000000000001</c:v>
                </c:pt>
              </c:numCache>
            </c:numRef>
          </c:val>
        </c:ser>
        <c:dLbls>
          <c:showVal val="1"/>
        </c:dLbls>
        <c:gapWidth val="100"/>
        <c:overlap val="-24"/>
        <c:axId val="141641984"/>
        <c:axId val="141709312"/>
      </c:barChart>
      <c:catAx>
        <c:axId val="141641984"/>
        <c:scaling>
          <c:orientation val="minMax"/>
        </c:scaling>
        <c:delete val="1"/>
        <c:axPos val="b"/>
        <c:numFmt formatCode="General" sourceLinked="0"/>
        <c:majorTickMark val="none"/>
        <c:tickLblPos val="nextTo"/>
        <c:crossAx val="141709312"/>
        <c:crosses val="autoZero"/>
        <c:auto val="1"/>
        <c:lblAlgn val="ctr"/>
        <c:lblOffset val="100"/>
      </c:catAx>
      <c:valAx>
        <c:axId val="1417093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/>
                  <a:t>MPa</a:t>
                </a:r>
              </a:p>
            </c:rich>
          </c:tx>
          <c:layout>
            <c:manualLayout>
              <c:xMode val="edge"/>
              <c:yMode val="edge"/>
              <c:x val="6.4718942449674185E-3"/>
              <c:y val="0.43697691406916617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1641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2598010090640371"/>
          <c:y val="6.1565843431404289E-2"/>
          <c:w val="0.84848987788684294"/>
          <c:h val="0.65937307853912153"/>
        </c:manualLayout>
      </c:layout>
      <c:barChart>
        <c:barDir val="col"/>
        <c:grouping val="clustered"/>
        <c:ser>
          <c:idx val="0"/>
          <c:order val="0"/>
          <c:tx>
            <c:strRef>
              <c:f>'Muestreo 11.06'!$V$71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11.06'!$U$72:$U$73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11.06'!$V$72:$V$73</c:f>
              <c:numCache>
                <c:formatCode>General</c:formatCode>
                <c:ptCount val="2"/>
                <c:pt idx="0">
                  <c:v>100.83333333333327</c:v>
                </c:pt>
                <c:pt idx="1">
                  <c:v>157.33333333333346</c:v>
                </c:pt>
              </c:numCache>
            </c:numRef>
          </c:val>
        </c:ser>
        <c:ser>
          <c:idx val="4"/>
          <c:order val="1"/>
          <c:tx>
            <c:strRef>
              <c:f>'Muestreo 11.06'!$Z$71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11.06'!$U$72:$U$73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11.06'!$Z$72:$Z$73</c:f>
              <c:numCache>
                <c:formatCode>General</c:formatCode>
                <c:ptCount val="2"/>
                <c:pt idx="0">
                  <c:v>133.66666666666654</c:v>
                </c:pt>
                <c:pt idx="1">
                  <c:v>292</c:v>
                </c:pt>
              </c:numCache>
            </c:numRef>
          </c:val>
        </c:ser>
        <c:ser>
          <c:idx val="2"/>
          <c:order val="2"/>
          <c:tx>
            <c:strRef>
              <c:f>'Muestreo 11.06'!$X$71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11.06'!$U$72:$U$73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11.06'!$X$72:$X$73</c:f>
              <c:numCache>
                <c:formatCode>General</c:formatCode>
                <c:ptCount val="2"/>
                <c:pt idx="0">
                  <c:v>100.83333333333327</c:v>
                </c:pt>
                <c:pt idx="1">
                  <c:v>171.16666666666654</c:v>
                </c:pt>
              </c:numCache>
            </c:numRef>
          </c:val>
        </c:ser>
        <c:ser>
          <c:idx val="1"/>
          <c:order val="3"/>
          <c:tx>
            <c:strRef>
              <c:f>'Muestreo 11.06'!$W$71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e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11.06'!$U$72:$U$73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11.06'!$W$72:$W$73</c:f>
              <c:numCache>
                <c:formatCode>General</c:formatCode>
                <c:ptCount val="2"/>
                <c:pt idx="0">
                  <c:v>77.833333333333272</c:v>
                </c:pt>
                <c:pt idx="1">
                  <c:v>75.166666666666671</c:v>
                </c:pt>
              </c:numCache>
            </c:numRef>
          </c:val>
        </c:ser>
        <c:ser>
          <c:idx val="5"/>
          <c:order val="4"/>
          <c:tx>
            <c:strRef>
              <c:f>'Muestreo 11.06'!$AA$71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11.06'!$U$72:$U$73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11.06'!$AA$72:$AA$73</c:f>
              <c:numCache>
                <c:formatCode>General</c:formatCode>
                <c:ptCount val="2"/>
                <c:pt idx="0">
                  <c:v>79</c:v>
                </c:pt>
                <c:pt idx="1">
                  <c:v>121.33333333333327</c:v>
                </c:pt>
              </c:numCache>
            </c:numRef>
          </c:val>
        </c:ser>
        <c:ser>
          <c:idx val="3"/>
          <c:order val="5"/>
          <c:tx>
            <c:strRef>
              <c:f>'Muestreo 11.06'!$Y$71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11.06'!$U$72:$U$73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11.06'!$Y$72:$Y$73</c:f>
              <c:numCache>
                <c:formatCode>General</c:formatCode>
                <c:ptCount val="2"/>
                <c:pt idx="0">
                  <c:v>77.333333333333272</c:v>
                </c:pt>
                <c:pt idx="1">
                  <c:v>105.5</c:v>
                </c:pt>
              </c:numCache>
            </c:numRef>
          </c:val>
        </c:ser>
        <c:dLbls>
          <c:showVal val="1"/>
        </c:dLbls>
        <c:gapWidth val="100"/>
        <c:overlap val="-24"/>
        <c:axId val="141900800"/>
        <c:axId val="141931264"/>
      </c:barChart>
      <c:catAx>
        <c:axId val="141900800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1931264"/>
        <c:crosses val="autoZero"/>
        <c:auto val="1"/>
        <c:lblAlgn val="ctr"/>
        <c:lblOffset val="100"/>
      </c:catAx>
      <c:valAx>
        <c:axId val="1419312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i="1" dirty="0" err="1"/>
                  <a:t>gs</a:t>
                </a:r>
                <a:r>
                  <a:rPr lang="es-ES" b="1" i="1" dirty="0"/>
                  <a:t> </a:t>
                </a:r>
                <a:r>
                  <a:rPr lang="es-ES" b="1" dirty="0"/>
                  <a:t>(mmol m</a:t>
                </a:r>
                <a:r>
                  <a:rPr lang="es-ES" b="1" baseline="30000" dirty="0"/>
                  <a:t>-2</a:t>
                </a:r>
                <a:r>
                  <a:rPr lang="es-ES" b="1" dirty="0"/>
                  <a:t>s</a:t>
                </a:r>
                <a:r>
                  <a:rPr lang="es-ES" b="1" baseline="30000" dirty="0"/>
                  <a:t>-1</a:t>
                </a:r>
                <a:r>
                  <a:rPr lang="es-ES" b="1" dirty="0"/>
                  <a:t>)</a:t>
                </a:r>
              </a:p>
            </c:rich>
          </c:tx>
          <c:layout>
            <c:manualLayout>
              <c:xMode val="edge"/>
              <c:yMode val="edge"/>
              <c:x val="2.0886748599775119E-2"/>
              <c:y val="0.17377128504440451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1900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681834120948733E-2"/>
          <c:y val="0.87310001295588158"/>
          <c:w val="0.92535747997583151"/>
          <c:h val="0.10417351145163857"/>
        </c:manualLayout>
      </c:layout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/>
      <c:barChart>
        <c:barDir val="col"/>
        <c:grouping val="clustered"/>
        <c:ser>
          <c:idx val="3"/>
          <c:order val="0"/>
          <c:tx>
            <c:strRef>
              <c:f>'Muestreo 11.06'!$S$83</c:f>
              <c:strCache>
                <c:ptCount val="1"/>
                <c:pt idx="0">
                  <c:v>SN+BB-16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e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e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11.06'!$O$84:$O$85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11.06'!$S$84:$S$85</c:f>
              <c:numCache>
                <c:formatCode>General</c:formatCode>
                <c:ptCount val="2"/>
                <c:pt idx="0">
                  <c:v>7.3499999999999913E-2</c:v>
                </c:pt>
                <c:pt idx="1">
                  <c:v>2.9500000000000082E-2</c:v>
                </c:pt>
              </c:numCache>
            </c:numRef>
          </c:val>
        </c:ser>
        <c:ser>
          <c:idx val="1"/>
          <c:order val="1"/>
          <c:tx>
            <c:strRef>
              <c:f>'Muestreo 11.06'!$Q$83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11.06'!$O$84:$O$85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11.06'!$Q$84:$Q$85</c:f>
              <c:numCache>
                <c:formatCode>0.0000</c:formatCode>
                <c:ptCount val="2"/>
                <c:pt idx="0">
                  <c:v>5.4999999999999528E-3</c:v>
                </c:pt>
                <c:pt idx="1">
                  <c:v>-1.550000000000008E-2</c:v>
                </c:pt>
              </c:numCache>
            </c:numRef>
          </c:val>
        </c:ser>
        <c:ser>
          <c:idx val="0"/>
          <c:order val="2"/>
          <c:tx>
            <c:strRef>
              <c:f>'Muestreo 11.06'!$P$83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11.06'!$O$84:$O$85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11.06'!$P$84:$P$85</c:f>
              <c:numCache>
                <c:formatCode>0.0000</c:formatCode>
                <c:ptCount val="2"/>
                <c:pt idx="0">
                  <c:v>-0.15350000000000019</c:v>
                </c:pt>
                <c:pt idx="1">
                  <c:v>-0.14590000000000003</c:v>
                </c:pt>
              </c:numCache>
            </c:numRef>
          </c:val>
        </c:ser>
        <c:ser>
          <c:idx val="4"/>
          <c:order val="3"/>
          <c:tx>
            <c:strRef>
              <c:f>'Muestreo 11.06'!$T$83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11.06'!$O$84:$O$85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11.06'!$T$84:$T$85</c:f>
              <c:numCache>
                <c:formatCode>General</c:formatCode>
                <c:ptCount val="2"/>
                <c:pt idx="0">
                  <c:v>-0.34320000000000006</c:v>
                </c:pt>
                <c:pt idx="1">
                  <c:v>-0.28950000000000009</c:v>
                </c:pt>
              </c:numCache>
            </c:numRef>
          </c:val>
        </c:ser>
        <c:ser>
          <c:idx val="2"/>
          <c:order val="4"/>
          <c:tx>
            <c:strRef>
              <c:f>'Muestreo 11.06'!$R$83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'Muestreo 11.06'!$O$84:$O$85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'Muestreo 11.06'!$R$84:$R$85</c:f>
              <c:numCache>
                <c:formatCode>0.0000</c:formatCode>
                <c:ptCount val="2"/>
                <c:pt idx="0">
                  <c:v>-0.27000000000000018</c:v>
                </c:pt>
                <c:pt idx="1">
                  <c:v>-0.25650000000000001</c:v>
                </c:pt>
              </c:numCache>
            </c:numRef>
          </c:val>
        </c:ser>
        <c:dLbls>
          <c:showVal val="1"/>
        </c:dLbls>
        <c:gapWidth val="100"/>
        <c:overlap val="-24"/>
        <c:axId val="142113024"/>
        <c:axId val="142139392"/>
      </c:barChart>
      <c:catAx>
        <c:axId val="142113024"/>
        <c:scaling>
          <c:orientation val="minMax"/>
        </c:scaling>
        <c:axPos val="b"/>
        <c:numFmt formatCode="General" sourceLinked="1"/>
        <c:majorTickMark val="none"/>
        <c:tickLblPos val="high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2139392"/>
        <c:crosses val="autoZero"/>
        <c:auto val="1"/>
        <c:lblAlgn val="ctr"/>
        <c:lblOffset val="100"/>
      </c:catAx>
      <c:valAx>
        <c:axId val="1421393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/>
                  <a:t>Ajuste osmótico (MPa)</a:t>
                </a:r>
              </a:p>
            </c:rich>
          </c:tx>
          <c:layout>
            <c:manualLayout>
              <c:xMode val="edge"/>
              <c:yMode val="edge"/>
              <c:x val="4.8521254283337891E-3"/>
              <c:y val="0.23368802857976081"/>
            </c:manualLayout>
          </c:layout>
          <c:spPr>
            <a:noFill/>
            <a:ln>
              <a:noFill/>
            </a:ln>
            <a:effectLst/>
          </c:spPr>
        </c:title>
        <c:numFmt formatCode="0.0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2113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0174193849924651"/>
          <c:y val="1.8518518518518531E-2"/>
          <c:w val="0.82724612336191417"/>
          <c:h val="0.10610637212015171"/>
        </c:manualLayout>
      </c:layout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7.4990064939427545E-2"/>
          <c:y val="9.4841284841662835E-2"/>
          <c:w val="0.92500993506057305"/>
          <c:h val="0.68067101758260928"/>
        </c:manualLayout>
      </c:layout>
      <c:barChart>
        <c:barDir val="col"/>
        <c:grouping val="clustered"/>
        <c:ser>
          <c:idx val="0"/>
          <c:order val="0"/>
          <c:tx>
            <c:v>SN</c:v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8204496378779545E-3"/>
                  <c:y val="3.2782374337028122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Hoja2!$C$29:$C$32</c:f>
              <c:numCache>
                <c:formatCode>0.0</c:formatCode>
                <c:ptCount val="4"/>
                <c:pt idx="0">
                  <c:v>18.05</c:v>
                </c:pt>
                <c:pt idx="1">
                  <c:v>17.899999999999999</c:v>
                </c:pt>
                <c:pt idx="2">
                  <c:v>19.125</c:v>
                </c:pt>
                <c:pt idx="3">
                  <c:v>17.872727272727232</c:v>
                </c:pt>
              </c:numCache>
            </c:numRef>
          </c:val>
        </c:ser>
        <c:ser>
          <c:idx val="2"/>
          <c:order val="1"/>
          <c:tx>
            <c:v>SN+0.5 uM EBL</c:v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0068977977378212E-3"/>
                  <c:y val="-2.622589946962250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Hoja2!$D$29:$D$32</c:f>
              <c:numCache>
                <c:formatCode>0.0</c:formatCode>
                <c:ptCount val="4"/>
                <c:pt idx="0">
                  <c:v>0</c:v>
                </c:pt>
                <c:pt idx="1">
                  <c:v>18.5</c:v>
                </c:pt>
                <c:pt idx="2">
                  <c:v>14.675000000000002</c:v>
                </c:pt>
                <c:pt idx="3">
                  <c:v>18.236363636363617</c:v>
                </c:pt>
              </c:numCache>
            </c:numRef>
          </c:val>
        </c:ser>
        <c:ser>
          <c:idx val="4"/>
          <c:order val="2"/>
          <c:tx>
            <c:v>SN+1.0 uM EBL</c:v>
          </c:tx>
          <c:spPr>
            <a:gradFill rotWithShape="1">
              <a:gsLst>
                <a:gs pos="0">
                  <a:schemeClr val="accent5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Hoja2!$E$29:$E$32</c:f>
              <c:numCache>
                <c:formatCode>0.0</c:formatCode>
                <c:ptCount val="4"/>
                <c:pt idx="0">
                  <c:v>0</c:v>
                </c:pt>
                <c:pt idx="1">
                  <c:v>18.399999999999999</c:v>
                </c:pt>
                <c:pt idx="2">
                  <c:v>18.675000000000001</c:v>
                </c:pt>
                <c:pt idx="3">
                  <c:v>17.954545454545453</c:v>
                </c:pt>
              </c:numCache>
            </c:numRef>
          </c:val>
        </c:ser>
        <c:ser>
          <c:idx val="6"/>
          <c:order val="3"/>
          <c:tx>
            <c:v>SN+2.0 uM EBL</c:v>
          </c:tx>
          <c:spPr>
            <a:gradFill rotWithShape="1">
              <a:gsLst>
                <a:gs pos="0">
                  <a:schemeClr val="accent6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4.8204496378778695E-3"/>
                  <c:y val="3.2782374337028421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Hoja2!$F$29:$F$32</c:f>
              <c:numCache>
                <c:formatCode>0.0</c:formatCode>
                <c:ptCount val="4"/>
                <c:pt idx="0">
                  <c:v>0</c:v>
                </c:pt>
                <c:pt idx="1">
                  <c:v>20.175000000000001</c:v>
                </c:pt>
                <c:pt idx="2">
                  <c:v>16.75</c:v>
                </c:pt>
                <c:pt idx="3">
                  <c:v>20.481818181818191</c:v>
                </c:pt>
              </c:numCache>
            </c:numRef>
          </c:val>
        </c:ser>
        <c:ser>
          <c:idx val="8"/>
          <c:order val="4"/>
          <c:spPr>
            <a:gradFill rotWithShape="1">
              <a:gsLst>
                <a:gs pos="0">
                  <a:schemeClr val="accent4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Hoja2!$G$29:$G$32</c:f>
              <c:numCache>
                <c:formatCode>General</c:formatCode>
                <c:ptCount val="4"/>
              </c:numCache>
            </c:numRef>
          </c:val>
        </c:ser>
        <c:ser>
          <c:idx val="1"/>
          <c:order val="5"/>
          <c:tx>
            <c:v>SN+NaCl</c:v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640899275756008E-3"/>
                  <c:y val="6.5564748674055567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Hoja2!$H$29:$H$32</c:f>
              <c:numCache>
                <c:formatCode>0.0</c:formatCode>
                <c:ptCount val="4"/>
                <c:pt idx="0">
                  <c:v>0</c:v>
                </c:pt>
                <c:pt idx="1">
                  <c:v>17.675000000000001</c:v>
                </c:pt>
                <c:pt idx="2">
                  <c:v>15.875000000000007</c:v>
                </c:pt>
                <c:pt idx="3">
                  <c:v>16.863636363636346</c:v>
                </c:pt>
              </c:numCache>
            </c:numRef>
          </c:val>
        </c:ser>
        <c:ser>
          <c:idx val="3"/>
          <c:order val="6"/>
          <c:tx>
            <c:v>SN+NaCl+0.5 uM EBL</c:v>
          </c:tx>
          <c:spPr>
            <a:gradFill rotWithShape="1">
              <a:gsLst>
                <a:gs pos="0">
                  <a:schemeClr val="accent6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4102248189390675E-3"/>
                  <c:y val="3.2782374337028122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Hoja2!$I$29:$I$32</c:f>
              <c:numCache>
                <c:formatCode>0.0</c:formatCode>
                <c:ptCount val="4"/>
                <c:pt idx="0">
                  <c:v>0</c:v>
                </c:pt>
                <c:pt idx="1">
                  <c:v>21.424999999999986</c:v>
                </c:pt>
                <c:pt idx="2">
                  <c:v>17</c:v>
                </c:pt>
                <c:pt idx="3">
                  <c:v>20.945454545454549</c:v>
                </c:pt>
              </c:numCache>
            </c:numRef>
          </c:val>
        </c:ser>
        <c:ser>
          <c:idx val="5"/>
          <c:order val="7"/>
          <c:tx>
            <c:v>SN+NaCl+1.0 uM EBL</c:v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Hoja2!$J$29:$J$32</c:f>
              <c:numCache>
                <c:formatCode>0.0</c:formatCode>
                <c:ptCount val="4"/>
                <c:pt idx="0">
                  <c:v>0</c:v>
                </c:pt>
                <c:pt idx="1">
                  <c:v>19.024999999999999</c:v>
                </c:pt>
                <c:pt idx="2">
                  <c:v>18.55</c:v>
                </c:pt>
                <c:pt idx="3">
                  <c:v>21.718181818181819</c:v>
                </c:pt>
              </c:numCache>
            </c:numRef>
          </c:val>
        </c:ser>
        <c:ser>
          <c:idx val="7"/>
          <c:order val="8"/>
          <c:tx>
            <c:v>SN+NaCl+2.0 uM EBL</c:v>
          </c:tx>
          <c:spPr>
            <a:gradFill rotWithShape="1">
              <a:gsLst>
                <a:gs pos="0">
                  <a:schemeClr val="accent5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4102248189390675E-3"/>
                  <c:y val="-2.294766203591972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3738938111879252E-3"/>
                  <c:y val="6.5564748674056209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/>
                      <a:t>ab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Hoja2!$K$29:$K$32</c:f>
              <c:numCache>
                <c:formatCode>0.0</c:formatCode>
                <c:ptCount val="4"/>
                <c:pt idx="0">
                  <c:v>0</c:v>
                </c:pt>
                <c:pt idx="1">
                  <c:v>19.850000000000001</c:v>
                </c:pt>
                <c:pt idx="2">
                  <c:v>18.875</c:v>
                </c:pt>
                <c:pt idx="3">
                  <c:v>18.336363636363629</c:v>
                </c:pt>
              </c:numCache>
            </c:numRef>
          </c:val>
        </c:ser>
        <c:dLbls>
          <c:showVal val="1"/>
        </c:dLbls>
        <c:gapWidth val="200"/>
        <c:overlap val="-20"/>
        <c:axId val="165835904"/>
        <c:axId val="165837440"/>
      </c:barChart>
      <c:catAx>
        <c:axId val="165835904"/>
        <c:scaling>
          <c:orientation val="minMax"/>
        </c:scaling>
        <c:axPos val="b"/>
        <c:numFmt formatCode="General" sourceLinked="1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5837440"/>
        <c:crosses val="autoZero"/>
        <c:lblAlgn val="ctr"/>
        <c:lblOffset val="400"/>
        <c:tickMarkSkip val="1"/>
      </c:catAx>
      <c:valAx>
        <c:axId val="1658374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5835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2333481603211859"/>
          <c:y val="0.11459499854184893"/>
          <c:w val="0.87666518396788162"/>
          <c:h val="0.74067594026802475"/>
        </c:manualLayout>
      </c:layout>
      <c:barChart>
        <c:barDir val="col"/>
        <c:grouping val="clustered"/>
        <c:ser>
          <c:idx val="0"/>
          <c:order val="0"/>
          <c:tx>
            <c:strRef>
              <c:f>Hoja1!$D$37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err="1" smtClean="0"/>
                      <a:t>bc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Hoja1!$C$38:$C$40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Hoja1!$D$38:$D$40</c:f>
              <c:numCache>
                <c:formatCode>General</c:formatCode>
                <c:ptCount val="3"/>
                <c:pt idx="0">
                  <c:v>273.91000000000003</c:v>
                </c:pt>
                <c:pt idx="1">
                  <c:v>132.79499999999999</c:v>
                </c:pt>
                <c:pt idx="2">
                  <c:v>406.70499999999993</c:v>
                </c:pt>
              </c:numCache>
            </c:numRef>
          </c:val>
        </c:ser>
        <c:ser>
          <c:idx val="2"/>
          <c:order val="1"/>
          <c:tx>
            <c:strRef>
              <c:f>Hoja1!$F$37</c:f>
              <c:strCache>
                <c:ptCount val="1"/>
                <c:pt idx="0">
                  <c:v>SN+BB-16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err="1" smtClean="0"/>
                      <a:t>ab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err="1" smtClean="0"/>
                      <a:t>bc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Hoja1!$C$38:$C$40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Hoja1!$F$38:$F$40</c:f>
              <c:numCache>
                <c:formatCode>General</c:formatCode>
                <c:ptCount val="3"/>
                <c:pt idx="0">
                  <c:v>286.00408688308056</c:v>
                </c:pt>
                <c:pt idx="1">
                  <c:v>108.22788375238967</c:v>
                </c:pt>
                <c:pt idx="2">
                  <c:v>394.23197063546996</c:v>
                </c:pt>
              </c:numCache>
            </c:numRef>
          </c:val>
        </c:ser>
        <c:ser>
          <c:idx val="4"/>
          <c:order val="2"/>
          <c:tx>
            <c:strRef>
              <c:f>Hoja1!$H$37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Hoja1!$C$38:$C$40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Hoja1!$H$38:$H$40</c:f>
              <c:numCache>
                <c:formatCode>General</c:formatCode>
                <c:ptCount val="3"/>
                <c:pt idx="0">
                  <c:v>268.37</c:v>
                </c:pt>
                <c:pt idx="1">
                  <c:v>134.97</c:v>
                </c:pt>
                <c:pt idx="2">
                  <c:v>402.3400000000002</c:v>
                </c:pt>
              </c:numCache>
            </c:numRef>
          </c:val>
        </c:ser>
        <c:ser>
          <c:idx val="1"/>
          <c:order val="3"/>
          <c:tx>
            <c:strRef>
              <c:f>Hoja1!$E$37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e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Hoja1!$C$38:$C$40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Hoja1!$E$38:$E$40</c:f>
              <c:numCache>
                <c:formatCode>General</c:formatCode>
                <c:ptCount val="3"/>
                <c:pt idx="0">
                  <c:v>234.595</c:v>
                </c:pt>
                <c:pt idx="1">
                  <c:v>88.86999999999999</c:v>
                </c:pt>
                <c:pt idx="2">
                  <c:v>323.46499999999975</c:v>
                </c:pt>
              </c:numCache>
            </c:numRef>
          </c:val>
        </c:ser>
        <c:ser>
          <c:idx val="3"/>
          <c:order val="4"/>
          <c:tx>
            <c:strRef>
              <c:f>Hoja1!$G$37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Hoja1!$C$38:$C$40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Hoja1!$G$38:$G$40</c:f>
              <c:numCache>
                <c:formatCode>General</c:formatCode>
                <c:ptCount val="3"/>
                <c:pt idx="0">
                  <c:v>280.12416113418971</c:v>
                </c:pt>
                <c:pt idx="1">
                  <c:v>106.68569926920833</c:v>
                </c:pt>
                <c:pt idx="2">
                  <c:v>386.80986040339837</c:v>
                </c:pt>
              </c:numCache>
            </c:numRef>
          </c:val>
        </c:ser>
        <c:ser>
          <c:idx val="5"/>
          <c:order val="5"/>
          <c:tx>
            <c:strRef>
              <c:f>Hoja1!$I$37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Hoja1!$C$38:$C$40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Hoja1!$I$38:$I$40</c:f>
              <c:numCache>
                <c:formatCode>General</c:formatCode>
                <c:ptCount val="3"/>
                <c:pt idx="0">
                  <c:v>295.81</c:v>
                </c:pt>
                <c:pt idx="1">
                  <c:v>137.97</c:v>
                </c:pt>
                <c:pt idx="2">
                  <c:v>432.78</c:v>
                </c:pt>
              </c:numCache>
            </c:numRef>
          </c:val>
        </c:ser>
        <c:dLbls>
          <c:showVal val="1"/>
        </c:dLbls>
        <c:gapWidth val="100"/>
        <c:overlap val="-24"/>
        <c:axId val="142251136"/>
        <c:axId val="142252672"/>
      </c:barChart>
      <c:catAx>
        <c:axId val="142251136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2252672"/>
        <c:crosses val="autoZero"/>
        <c:auto val="1"/>
        <c:lblAlgn val="ctr"/>
        <c:lblOffset val="100"/>
      </c:catAx>
      <c:valAx>
        <c:axId val="142252672"/>
        <c:scaling>
          <c:orientation val="minMax"/>
          <c:max val="6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µg </a:t>
                </a:r>
                <a:r>
                  <a:rPr lang="es-ES" b="1" dirty="0" smtClean="0"/>
                  <a:t>Clorofila g</a:t>
                </a:r>
                <a:r>
                  <a:rPr lang="es-ES" b="1" baseline="30000" dirty="0" smtClean="0"/>
                  <a:t>-1</a:t>
                </a:r>
                <a:r>
                  <a:rPr lang="es-ES" b="1" dirty="0" smtClean="0"/>
                  <a:t> MF</a:t>
                </a:r>
                <a:endParaRPr lang="es-MX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2251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2235353010506041"/>
          <c:y val="3.8021519239919581E-2"/>
          <c:w val="0.85678356350548701"/>
          <c:h val="0.72544181977252864"/>
        </c:manualLayout>
      </c:layout>
      <c:barChart>
        <c:barDir val="col"/>
        <c:grouping val="clustered"/>
        <c:ser>
          <c:idx val="0"/>
          <c:order val="0"/>
          <c:tx>
            <c:strRef>
              <c:f>Hoja1!$C$5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Hoja1!$B$6:$B$8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Hoja1!$C$6:$C$8</c:f>
              <c:numCache>
                <c:formatCode>General</c:formatCode>
                <c:ptCount val="3"/>
                <c:pt idx="0">
                  <c:v>324.08999999999975</c:v>
                </c:pt>
                <c:pt idx="1">
                  <c:v>126.63</c:v>
                </c:pt>
                <c:pt idx="2">
                  <c:v>450.71499999999975</c:v>
                </c:pt>
              </c:numCache>
            </c:numRef>
          </c:val>
        </c:ser>
        <c:ser>
          <c:idx val="2"/>
          <c:order val="1"/>
          <c:tx>
            <c:strRef>
              <c:f>Hoja1!$E$5</c:f>
              <c:strCache>
                <c:ptCount val="1"/>
                <c:pt idx="0">
                  <c:v>SN+BB-16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4700000" algn="br" rotWithShape="0">
                <a:prstClr val="black">
                  <a:alpha val="60000"/>
                </a:prstClr>
              </a:outerShdw>
            </a:effectLst>
            <a:scene3d>
              <a:camera prst="orthographicFront"/>
              <a:lightRig rig="balanced" dir="t"/>
            </a:scene3d>
            <a:sp3d>
              <a:bevelT/>
              <a:bevelB/>
            </a:sp3d>
          </c:spPr>
          <c:dPt>
            <c:idx val="0"/>
            <c:spPr>
              <a:solidFill>
                <a:schemeClr val="accent5"/>
              </a:solidFill>
              <a:ln>
                <a:noFill/>
              </a:ln>
              <a:effectLst>
                <a:outerShdw blurRad="50800" dist="38100" dir="14700000" algn="br" rotWithShape="0">
                  <a:prstClr val="black">
                    <a:alpha val="60000"/>
                  </a:prstClr>
                </a:outerShdw>
              </a:effectLst>
              <a:scene3d>
                <a:camera prst="orthographicFront"/>
                <a:lightRig rig="balanced" dir="t"/>
              </a:scene3d>
              <a:sp3d>
                <a:bevelT w="190500" h="38100"/>
                <a:bevelB w="0" h="0"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err="1" smtClean="0"/>
                      <a:t>bc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Hoja1!$B$6:$B$8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Hoja1!$E$6:$E$8</c:f>
              <c:numCache>
                <c:formatCode>General</c:formatCode>
                <c:ptCount val="3"/>
                <c:pt idx="0">
                  <c:v>329.65693455764716</c:v>
                </c:pt>
                <c:pt idx="1">
                  <c:v>132.09792055812065</c:v>
                </c:pt>
                <c:pt idx="2">
                  <c:v>461.75485511576841</c:v>
                </c:pt>
              </c:numCache>
            </c:numRef>
          </c:val>
        </c:ser>
        <c:ser>
          <c:idx val="4"/>
          <c:order val="2"/>
          <c:tx>
            <c:strRef>
              <c:f>Hoja1!$G$5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err="1" smtClean="0"/>
                      <a:t>bc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Hoja1!$B$6:$B$8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Hoja1!$G$6:$G$8</c:f>
              <c:numCache>
                <c:formatCode>General</c:formatCode>
                <c:ptCount val="3"/>
                <c:pt idx="0">
                  <c:v>333.3400000000002</c:v>
                </c:pt>
                <c:pt idx="1">
                  <c:v>130.91</c:v>
                </c:pt>
                <c:pt idx="2">
                  <c:v>464.25</c:v>
                </c:pt>
              </c:numCache>
            </c:numRef>
          </c:val>
        </c:ser>
        <c:ser>
          <c:idx val="1"/>
          <c:order val="3"/>
          <c:tx>
            <c:strRef>
              <c:f>Hoja1!$D$5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Hoja1!$B$6:$B$8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Hoja1!$D$6:$D$8</c:f>
              <c:numCache>
                <c:formatCode>General</c:formatCode>
                <c:ptCount val="3"/>
                <c:pt idx="0">
                  <c:v>261.47999999999979</c:v>
                </c:pt>
                <c:pt idx="1">
                  <c:v>116.1245</c:v>
                </c:pt>
                <c:pt idx="2">
                  <c:v>377.60449999999997</c:v>
                </c:pt>
              </c:numCache>
            </c:numRef>
          </c:val>
        </c:ser>
        <c:ser>
          <c:idx val="3"/>
          <c:order val="4"/>
          <c:tx>
            <c:strRef>
              <c:f>Hoja1!$F$5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Hoja1!$B$6:$B$8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Hoja1!$F$6:$F$8</c:f>
              <c:numCache>
                <c:formatCode>General</c:formatCode>
                <c:ptCount val="3"/>
                <c:pt idx="0">
                  <c:v>390.5670544943917</c:v>
                </c:pt>
                <c:pt idx="1">
                  <c:v>149.96497677290782</c:v>
                </c:pt>
                <c:pt idx="2">
                  <c:v>540.53203126729954</c:v>
                </c:pt>
              </c:numCache>
            </c:numRef>
          </c:val>
        </c:ser>
        <c:ser>
          <c:idx val="5"/>
          <c:order val="5"/>
          <c:tx>
            <c:strRef>
              <c:f>Hoja1!$H$5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Hoja1!$B$6:$B$8</c:f>
              <c:strCache>
                <c:ptCount val="3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</c:strCache>
            </c:strRef>
          </c:cat>
          <c:val>
            <c:numRef>
              <c:f>Hoja1!$H$6:$H$8</c:f>
              <c:numCache>
                <c:formatCode>General</c:formatCode>
                <c:ptCount val="3"/>
                <c:pt idx="0">
                  <c:v>354.46</c:v>
                </c:pt>
                <c:pt idx="1">
                  <c:v>138.15</c:v>
                </c:pt>
                <c:pt idx="2">
                  <c:v>492.62</c:v>
                </c:pt>
              </c:numCache>
            </c:numRef>
          </c:val>
        </c:ser>
        <c:dLbls>
          <c:showVal val="1"/>
        </c:dLbls>
        <c:gapWidth val="100"/>
        <c:overlap val="-24"/>
        <c:axId val="142353152"/>
        <c:axId val="142354688"/>
      </c:barChart>
      <c:catAx>
        <c:axId val="142353152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2354688"/>
        <c:crosses val="autoZero"/>
        <c:auto val="1"/>
        <c:lblAlgn val="ctr"/>
        <c:lblOffset val="100"/>
      </c:catAx>
      <c:valAx>
        <c:axId val="14235468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µg </a:t>
                </a:r>
                <a:r>
                  <a:rPr lang="es-ES" b="1" dirty="0" smtClean="0"/>
                  <a:t>Clorofila</a:t>
                </a:r>
                <a:r>
                  <a:rPr lang="es-ES" b="1" baseline="0" dirty="0" smtClean="0"/>
                  <a:t> </a:t>
                </a:r>
                <a:r>
                  <a:rPr lang="es-ES" b="1" dirty="0" smtClean="0"/>
                  <a:t> g</a:t>
                </a:r>
                <a:r>
                  <a:rPr lang="es-ES" b="1" baseline="30000" dirty="0" smtClean="0"/>
                  <a:t>-1</a:t>
                </a:r>
                <a:r>
                  <a:rPr lang="es-ES" b="1" dirty="0" smtClean="0"/>
                  <a:t> MF</a:t>
                </a:r>
                <a:endParaRPr lang="es-ES" b="1" baseline="30000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2353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673831219030006E-2"/>
          <c:y val="0.89337262666728068"/>
          <c:w val="0.8934358168476817"/>
          <c:h val="8.3235560467222372E-2"/>
        </c:manualLayout>
      </c:layout>
      <c:spPr>
        <a:noFill/>
        <a:ln>
          <a:solidFill>
            <a:schemeClr val="accent3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1856020131196264"/>
          <c:y val="3.8021519239919581E-2"/>
          <c:w val="0.85678356350548701"/>
          <c:h val="0.72544181977252864"/>
        </c:manualLayout>
      </c:layout>
      <c:barChart>
        <c:barDir val="col"/>
        <c:grouping val="clustered"/>
        <c:ser>
          <c:idx val="0"/>
          <c:order val="0"/>
          <c:tx>
            <c:strRef>
              <c:f>Hoja1!$M$6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Hoja1!$L$7:$L$8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Hoja1!$M$7:$M$8</c:f>
              <c:numCache>
                <c:formatCode>0.00</c:formatCode>
                <c:ptCount val="2"/>
                <c:pt idx="0">
                  <c:v>38.9</c:v>
                </c:pt>
                <c:pt idx="1">
                  <c:v>32.905000000000001</c:v>
                </c:pt>
              </c:numCache>
            </c:numRef>
          </c:val>
        </c:ser>
        <c:ser>
          <c:idx val="4"/>
          <c:order val="1"/>
          <c:tx>
            <c:strRef>
              <c:f>Hoja1!$O$6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600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Hoja1!$L$7:$L$8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Hoja1!$O$7:$O$8</c:f>
              <c:numCache>
                <c:formatCode>0.00</c:formatCode>
                <c:ptCount val="2"/>
                <c:pt idx="0">
                  <c:v>58.442428756382455</c:v>
                </c:pt>
                <c:pt idx="1">
                  <c:v>38.520992114593511</c:v>
                </c:pt>
              </c:numCache>
            </c:numRef>
          </c:val>
        </c:ser>
        <c:ser>
          <c:idx val="3"/>
          <c:order val="2"/>
          <c:tx>
            <c:strRef>
              <c:f>Hoja1!$Q$6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d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Hoja1!$L$7:$L$8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Hoja1!$Q$7:$Q$8</c:f>
              <c:numCache>
                <c:formatCode>General</c:formatCode>
                <c:ptCount val="2"/>
                <c:pt idx="0">
                  <c:v>70.95</c:v>
                </c:pt>
                <c:pt idx="1">
                  <c:v>21.419999999999987</c:v>
                </c:pt>
              </c:numCache>
            </c:numRef>
          </c:val>
        </c:ser>
        <c:ser>
          <c:idx val="2"/>
          <c:order val="3"/>
          <c:tx>
            <c:strRef>
              <c:f>Hoja1!$N$6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c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Hoja1!$L$7:$L$8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Hoja1!$N$7:$N$8</c:f>
              <c:numCache>
                <c:formatCode>0.00</c:formatCode>
                <c:ptCount val="2"/>
                <c:pt idx="0">
                  <c:v>59.9</c:v>
                </c:pt>
                <c:pt idx="1">
                  <c:v>26.56</c:v>
                </c:pt>
              </c:numCache>
            </c:numRef>
          </c:val>
        </c:ser>
        <c:ser>
          <c:idx val="1"/>
          <c:order val="4"/>
          <c:tx>
            <c:strRef>
              <c:f>Hoja1!$P$6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Hoja1!$L$7:$L$8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Hoja1!$P$7:$P$8</c:f>
              <c:numCache>
                <c:formatCode>0.00</c:formatCode>
                <c:ptCount val="2"/>
                <c:pt idx="0">
                  <c:v>68.600115819760688</c:v>
                </c:pt>
                <c:pt idx="1">
                  <c:v>39.031629430075597</c:v>
                </c:pt>
              </c:numCache>
            </c:numRef>
          </c:val>
        </c:ser>
        <c:ser>
          <c:idx val="5"/>
          <c:order val="5"/>
          <c:tx>
            <c:strRef>
              <c:f>Hoja1!$R$6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Hoja1!$L$7:$L$8</c:f>
              <c:strCache>
                <c:ptCount val="2"/>
                <c:pt idx="0">
                  <c:v>7 días de estrés</c:v>
                </c:pt>
                <c:pt idx="1">
                  <c:v>14 días de recuperación</c:v>
                </c:pt>
              </c:strCache>
            </c:strRef>
          </c:cat>
          <c:val>
            <c:numRef>
              <c:f>Hoja1!$R$7:$R$8</c:f>
              <c:numCache>
                <c:formatCode>General</c:formatCode>
                <c:ptCount val="2"/>
                <c:pt idx="0">
                  <c:v>93.669999999999987</c:v>
                </c:pt>
                <c:pt idx="1">
                  <c:v>23.38</c:v>
                </c:pt>
              </c:numCache>
            </c:numRef>
          </c:val>
        </c:ser>
        <c:dLbls>
          <c:showVal val="1"/>
        </c:dLbls>
        <c:gapWidth val="100"/>
        <c:overlap val="-24"/>
        <c:axId val="142607488"/>
        <c:axId val="142609024"/>
      </c:barChart>
      <c:catAx>
        <c:axId val="142607488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2609024"/>
        <c:crosses val="autoZero"/>
        <c:auto val="1"/>
        <c:lblAlgn val="ctr"/>
        <c:lblOffset val="100"/>
      </c:catAx>
      <c:valAx>
        <c:axId val="1426090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sz="1800" b="1" dirty="0" smtClean="0"/>
                  <a:t>µg </a:t>
                </a:r>
                <a:r>
                  <a:rPr lang="es-ES" sz="1800" b="1" dirty="0"/>
                  <a:t>g </a:t>
                </a:r>
                <a:r>
                  <a:rPr lang="es-ES" sz="1800" b="1" baseline="30000" dirty="0"/>
                  <a:t>-1</a:t>
                </a:r>
                <a:r>
                  <a:rPr lang="es-ES" sz="1800" b="1" dirty="0"/>
                  <a:t> MF</a:t>
                </a:r>
                <a:endParaRPr lang="es-MX" sz="1800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2607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4165699308817019E-2"/>
          <c:y val="0.90742521995385461"/>
          <c:w val="0.85287664718897493"/>
          <c:h val="7.2265811877654726E-2"/>
        </c:manualLayout>
      </c:layout>
      <c:spPr>
        <a:noFill/>
        <a:ln>
          <a:solidFill>
            <a:schemeClr val="accent3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"/>
  <c:chart>
    <c:plotArea>
      <c:layout>
        <c:manualLayout>
          <c:layoutTarget val="inner"/>
          <c:xMode val="edge"/>
          <c:yMode val="edge"/>
          <c:x val="4.9061044652574402E-2"/>
          <c:y val="6.3583023350029494E-2"/>
          <c:w val="0.67595099090764144"/>
          <c:h val="0.7707071148841097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Hoja1!$C$14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Hoja1!$D$14</c:f>
              <c:numCache>
                <c:formatCode>General</c:formatCode>
                <c:ptCount val="1"/>
                <c:pt idx="0">
                  <c:v>76.679999999999978</c:v>
                </c:pt>
              </c:numCache>
            </c:numRef>
          </c:val>
        </c:ser>
        <c:ser>
          <c:idx val="2"/>
          <c:order val="1"/>
          <c:spPr>
            <a:solidFill>
              <a:schemeClr val="accent5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Hoja1!$C$14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Hoja1!$F$14</c:f>
              <c:numCache>
                <c:formatCode>General</c:formatCode>
                <c:ptCount val="1"/>
                <c:pt idx="0">
                  <c:v>55.97</c:v>
                </c:pt>
              </c:numCache>
            </c:numRef>
          </c:val>
        </c:ser>
        <c:ser>
          <c:idx val="4"/>
          <c:order val="2"/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Hoja1!$C$14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Hoja1!$H$14</c:f>
              <c:numCache>
                <c:formatCode>General</c:formatCode>
                <c:ptCount val="1"/>
                <c:pt idx="0">
                  <c:v>68.34</c:v>
                </c:pt>
              </c:numCache>
            </c:numRef>
          </c:val>
        </c:ser>
        <c:ser>
          <c:idx val="1"/>
          <c:order val="3"/>
          <c:spPr>
            <a:solidFill>
              <a:schemeClr val="accent2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Hoja1!$C$14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Hoja1!$E$14</c:f>
              <c:numCache>
                <c:formatCode>General</c:formatCode>
                <c:ptCount val="1"/>
                <c:pt idx="0">
                  <c:v>52.33</c:v>
                </c:pt>
              </c:numCache>
            </c:numRef>
          </c:val>
        </c:ser>
        <c:ser>
          <c:idx val="3"/>
          <c:order val="4"/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Hoja1!$C$14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Hoja1!$G$14</c:f>
              <c:numCache>
                <c:formatCode>General</c:formatCode>
                <c:ptCount val="1"/>
                <c:pt idx="0">
                  <c:v>43.61</c:v>
                </c:pt>
              </c:numCache>
            </c:numRef>
          </c:val>
        </c:ser>
        <c:ser>
          <c:idx val="5"/>
          <c:order val="5"/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Hoja1!$C$14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Hoja1!$I$14</c:f>
              <c:numCache>
                <c:formatCode>General</c:formatCode>
                <c:ptCount val="1"/>
                <c:pt idx="0">
                  <c:v>42.11</c:v>
                </c:pt>
              </c:numCache>
            </c:numRef>
          </c:val>
        </c:ser>
        <c:dLbls>
          <c:showVal val="1"/>
        </c:dLbls>
        <c:gapWidth val="219"/>
        <c:overlap val="-27"/>
        <c:axId val="142951552"/>
        <c:axId val="142953088"/>
      </c:barChart>
      <c:catAx>
        <c:axId val="1429515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es-ES"/>
          </a:p>
        </c:txPr>
        <c:crossAx val="142953088"/>
        <c:crosses val="autoZero"/>
        <c:auto val="1"/>
        <c:lblAlgn val="ctr"/>
        <c:lblOffset val="100"/>
      </c:catAx>
      <c:valAx>
        <c:axId val="142953088"/>
        <c:scaling>
          <c:orientation val="minMax"/>
          <c:max val="18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s-ES" sz="1400" b="1" i="0" baseline="0" dirty="0" smtClean="0"/>
                  <a:t>UAE mg</a:t>
                </a:r>
                <a:r>
                  <a:rPr lang="es-ES" sz="1400" b="1" i="0" baseline="30000" dirty="0" smtClean="0"/>
                  <a:t>-1</a:t>
                </a:r>
                <a:r>
                  <a:rPr lang="es-ES" sz="1400" b="1" i="0" baseline="0" dirty="0" smtClean="0"/>
                  <a:t> </a:t>
                </a:r>
                <a:r>
                  <a:rPr lang="es-ES" sz="1400" b="1" i="0" baseline="0" dirty="0" err="1" smtClean="0"/>
                  <a:t>prot</a:t>
                </a:r>
                <a:endParaRPr lang="es-MX" sz="1400" b="1" i="0" baseline="0" dirty="0"/>
              </a:p>
            </c:rich>
          </c:tx>
          <c:layout>
            <c:manualLayout>
              <c:xMode val="edge"/>
              <c:yMode val="edge"/>
              <c:x val="0.88279170133024598"/>
              <c:y val="0.24248089969494149"/>
            </c:manualLayout>
          </c:layout>
        </c:title>
        <c:numFmt formatCode="General" sourceLinked="1"/>
        <c:majorTickMark val="none"/>
        <c:tickLblPos val="high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142951552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plotVisOnly val="1"/>
    <c:dispBlanksAs val="gap"/>
  </c:chart>
  <c:spPr>
    <a:solidFill>
      <a:prstClr val="white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s-ES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Hoja1!$D$10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Hoja1!$C$11:$C$13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Hoja1!$D$11:$D$13</c:f>
              <c:numCache>
                <c:formatCode>General</c:formatCode>
                <c:ptCount val="3"/>
                <c:pt idx="0">
                  <c:v>1.1063000000000001</c:v>
                </c:pt>
                <c:pt idx="1">
                  <c:v>2.4414499999999975</c:v>
                </c:pt>
                <c:pt idx="2">
                  <c:v>3.346969999999998</c:v>
                </c:pt>
              </c:numCache>
            </c:numRef>
          </c:val>
        </c:ser>
        <c:ser>
          <c:idx val="2"/>
          <c:order val="1"/>
          <c:tx>
            <c:strRef>
              <c:f>Hoja1!$F$10</c:f>
              <c:strCache>
                <c:ptCount val="1"/>
                <c:pt idx="0">
                  <c:v>SN+BB-16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Hoja1!$C$11:$C$13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Hoja1!$F$11:$F$13</c:f>
              <c:numCache>
                <c:formatCode>General</c:formatCode>
                <c:ptCount val="3"/>
                <c:pt idx="0">
                  <c:v>0.97419999999999995</c:v>
                </c:pt>
                <c:pt idx="1">
                  <c:v>3.1547000000000001</c:v>
                </c:pt>
                <c:pt idx="2">
                  <c:v>3.5777999999999999</c:v>
                </c:pt>
              </c:numCache>
            </c:numRef>
          </c:val>
        </c:ser>
        <c:ser>
          <c:idx val="4"/>
          <c:order val="2"/>
          <c:tx>
            <c:strRef>
              <c:f>Hoja1!$H$10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Hoja1!$C$11:$C$13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Hoja1!$H$11:$H$13</c:f>
              <c:numCache>
                <c:formatCode>General</c:formatCode>
                <c:ptCount val="3"/>
                <c:pt idx="0">
                  <c:v>0.83009999999999995</c:v>
                </c:pt>
                <c:pt idx="1">
                  <c:v>4.6484999999999985</c:v>
                </c:pt>
                <c:pt idx="2">
                  <c:v>2.9845999999999999</c:v>
                </c:pt>
              </c:numCache>
            </c:numRef>
          </c:val>
        </c:ser>
        <c:ser>
          <c:idx val="1"/>
          <c:order val="3"/>
          <c:tx>
            <c:strRef>
              <c:f>Hoja1!$E$10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Hoja1!$C$11:$C$13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Hoja1!$E$11:$E$13</c:f>
              <c:numCache>
                <c:formatCode>General</c:formatCode>
                <c:ptCount val="3"/>
                <c:pt idx="0">
                  <c:v>0.76655000000000051</c:v>
                </c:pt>
                <c:pt idx="1">
                  <c:v>3.1603000000000012</c:v>
                </c:pt>
                <c:pt idx="2">
                  <c:v>2.8844499999999984</c:v>
                </c:pt>
              </c:numCache>
            </c:numRef>
          </c:val>
        </c:ser>
        <c:ser>
          <c:idx val="3"/>
          <c:order val="4"/>
          <c:tx>
            <c:strRef>
              <c:f>Hoja1!$G$10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Hoja1!$C$11:$C$13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Hoja1!$G$11:$G$13</c:f>
              <c:numCache>
                <c:formatCode>General</c:formatCode>
                <c:ptCount val="3"/>
                <c:pt idx="0">
                  <c:v>0.87549999999999994</c:v>
                </c:pt>
                <c:pt idx="1">
                  <c:v>2.8457999999999997</c:v>
                </c:pt>
                <c:pt idx="2">
                  <c:v>3.6034000000000002</c:v>
                </c:pt>
              </c:numCache>
            </c:numRef>
          </c:val>
        </c:ser>
        <c:ser>
          <c:idx val="5"/>
          <c:order val="5"/>
          <c:tx>
            <c:strRef>
              <c:f>Hoja1!$I$10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d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Hoja1!$C$11:$C$13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Hoja1!$I$11:$I$13</c:f>
              <c:numCache>
                <c:formatCode>General</c:formatCode>
                <c:ptCount val="3"/>
                <c:pt idx="0">
                  <c:v>0.75310000000000044</c:v>
                </c:pt>
                <c:pt idx="1">
                  <c:v>3.5501</c:v>
                </c:pt>
                <c:pt idx="2">
                  <c:v>2.4178999999999982</c:v>
                </c:pt>
              </c:numCache>
            </c:numRef>
          </c:val>
        </c:ser>
        <c:dLbls>
          <c:showVal val="1"/>
        </c:dLbls>
        <c:gapWidth val="100"/>
        <c:overlap val="-24"/>
        <c:axId val="143376768"/>
        <c:axId val="143378304"/>
      </c:barChart>
      <c:catAx>
        <c:axId val="143376768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3378304"/>
        <c:crosses val="autoZero"/>
        <c:auto val="1"/>
        <c:lblAlgn val="ctr"/>
        <c:lblOffset val="100"/>
      </c:catAx>
      <c:valAx>
        <c:axId val="143378304"/>
        <c:scaling>
          <c:orientation val="minMax"/>
          <c:max val="1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µmol </a:t>
                </a:r>
                <a:r>
                  <a:rPr lang="es-ES" b="1" dirty="0" smtClean="0"/>
                  <a:t>H</a:t>
                </a:r>
                <a:r>
                  <a:rPr lang="es-ES" b="1" baseline="-25000" dirty="0" smtClean="0"/>
                  <a:t>2</a:t>
                </a:r>
                <a:r>
                  <a:rPr lang="es-ES" b="1" dirty="0" smtClean="0"/>
                  <a:t>O</a:t>
                </a:r>
                <a:r>
                  <a:rPr lang="es-ES" b="1" baseline="-25000" dirty="0" smtClean="0"/>
                  <a:t>2</a:t>
                </a:r>
                <a:r>
                  <a:rPr lang="es-ES" b="1" baseline="0" dirty="0" smtClean="0"/>
                  <a:t> </a:t>
                </a:r>
                <a:r>
                  <a:rPr lang="es-ES" b="1" dirty="0" smtClean="0"/>
                  <a:t>min</a:t>
                </a:r>
                <a:r>
                  <a:rPr lang="es-ES" b="1" baseline="30000" dirty="0" smtClean="0"/>
                  <a:t>-1</a:t>
                </a:r>
                <a:r>
                  <a:rPr lang="es-ES" b="1" baseline="0" dirty="0" smtClean="0"/>
                  <a:t> </a:t>
                </a:r>
                <a:r>
                  <a:rPr lang="es-ES" b="1" dirty="0" smtClean="0"/>
                  <a:t>mg</a:t>
                </a:r>
                <a:r>
                  <a:rPr lang="es-ES" b="1" baseline="30000" dirty="0" smtClean="0"/>
                  <a:t>-1</a:t>
                </a:r>
                <a:r>
                  <a:rPr lang="es-ES" b="1" dirty="0" smtClean="0"/>
                  <a:t> </a:t>
                </a:r>
                <a:r>
                  <a:rPr lang="es-ES" b="1" dirty="0" err="1"/>
                  <a:t>prot</a:t>
                </a:r>
                <a:endParaRPr lang="es-ES" b="1" dirty="0"/>
              </a:p>
            </c:rich>
          </c:tx>
          <c:layout>
            <c:manualLayout>
              <c:xMode val="edge"/>
              <c:yMode val="edge"/>
              <c:x val="2.1476408735199841E-2"/>
              <c:y val="8.0849715006138037E-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3376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6.8576934122263747E-2"/>
          <c:y val="4.9697662008577531E-2"/>
          <c:w val="0.5946028595806746"/>
          <c:h val="0.67454574034633152"/>
        </c:manualLayout>
      </c:layout>
      <c:barChart>
        <c:barDir val="col"/>
        <c:grouping val="clustered"/>
        <c:ser>
          <c:idx val="0"/>
          <c:order val="0"/>
          <c:tx>
            <c:strRef>
              <c:f>Hoja1!$D$2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Hoja1!$C$3:$C$5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Hoja1!$D$3:$D$5</c:f>
              <c:numCache>
                <c:formatCode>General</c:formatCode>
                <c:ptCount val="3"/>
                <c:pt idx="0">
                  <c:v>1.730999999999999</c:v>
                </c:pt>
                <c:pt idx="1">
                  <c:v>3.8986499999999968</c:v>
                </c:pt>
                <c:pt idx="2">
                  <c:v>6.9460500000000014</c:v>
                </c:pt>
              </c:numCache>
            </c:numRef>
          </c:val>
        </c:ser>
        <c:ser>
          <c:idx val="4"/>
          <c:order val="1"/>
          <c:tx>
            <c:strRef>
              <c:f>Hoja1!$F$2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Hoja1!$C$3:$C$5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Hoja1!$F$3:$F$5</c:f>
              <c:numCache>
                <c:formatCode>General</c:formatCode>
                <c:ptCount val="3"/>
                <c:pt idx="0">
                  <c:v>1.3753</c:v>
                </c:pt>
                <c:pt idx="1">
                  <c:v>3.2381000000000002</c:v>
                </c:pt>
                <c:pt idx="2">
                  <c:v>8.7649000000000008</c:v>
                </c:pt>
              </c:numCache>
            </c:numRef>
          </c:val>
        </c:ser>
        <c:ser>
          <c:idx val="3"/>
          <c:order val="2"/>
          <c:tx>
            <c:strRef>
              <c:f>Hoja1!$H$2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b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Hoja1!$C$3:$C$5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Hoja1!$H$3:$H$5</c:f>
              <c:numCache>
                <c:formatCode>General</c:formatCode>
                <c:ptCount val="3"/>
                <c:pt idx="0">
                  <c:v>1.9360999999999999</c:v>
                </c:pt>
                <c:pt idx="1">
                  <c:v>4.9135</c:v>
                </c:pt>
                <c:pt idx="2">
                  <c:v>4.7597000000000014</c:v>
                </c:pt>
              </c:numCache>
            </c:numRef>
          </c:val>
        </c:ser>
        <c:ser>
          <c:idx val="2"/>
          <c:order val="3"/>
          <c:tx>
            <c:strRef>
              <c:f>Hoja1!$E$2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Hoja1!$C$3:$C$5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Hoja1!$E$3:$E$5</c:f>
              <c:numCache>
                <c:formatCode>General</c:formatCode>
                <c:ptCount val="3"/>
                <c:pt idx="0">
                  <c:v>1.1292</c:v>
                </c:pt>
                <c:pt idx="1">
                  <c:v>2.2188999999999997</c:v>
                </c:pt>
                <c:pt idx="2">
                  <c:v>4.6208499999999963</c:v>
                </c:pt>
              </c:numCache>
            </c:numRef>
          </c:val>
        </c:ser>
        <c:ser>
          <c:idx val="1"/>
          <c:order val="4"/>
          <c:tx>
            <c:strRef>
              <c:f>Hoja1!$G$2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Hoja1!$C$3:$C$5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Hoja1!$G$3:$G$5</c:f>
              <c:numCache>
                <c:formatCode>General</c:formatCode>
                <c:ptCount val="3"/>
                <c:pt idx="0">
                  <c:v>1.3905000000000001</c:v>
                </c:pt>
                <c:pt idx="1">
                  <c:v>2.5381999999999998</c:v>
                </c:pt>
                <c:pt idx="2">
                  <c:v>7.1903999999999995</c:v>
                </c:pt>
              </c:numCache>
            </c:numRef>
          </c:val>
        </c:ser>
        <c:ser>
          <c:idx val="5"/>
          <c:order val="5"/>
          <c:tx>
            <c:strRef>
              <c:f>Hoja1!$I$2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a</a:t>
                    </a:r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Hoja1!$C$3:$C$5</c:f>
              <c:strCache>
                <c:ptCount val="3"/>
                <c:pt idx="0">
                  <c:v>POX</c:v>
                </c:pt>
                <c:pt idx="1">
                  <c:v>POXwc</c:v>
                </c:pt>
                <c:pt idx="2">
                  <c:v>CAT</c:v>
                </c:pt>
              </c:strCache>
            </c:strRef>
          </c:cat>
          <c:val>
            <c:numRef>
              <c:f>Hoja1!$I$3:$I$5</c:f>
              <c:numCache>
                <c:formatCode>General</c:formatCode>
                <c:ptCount val="3"/>
                <c:pt idx="0">
                  <c:v>2.4948999999999981</c:v>
                </c:pt>
                <c:pt idx="1">
                  <c:v>3.0522699999999978</c:v>
                </c:pt>
                <c:pt idx="2">
                  <c:v>4.2979549999999946</c:v>
                </c:pt>
              </c:numCache>
            </c:numRef>
          </c:val>
        </c:ser>
        <c:dLbls>
          <c:showVal val="1"/>
        </c:dLbls>
        <c:gapWidth val="100"/>
        <c:overlap val="-24"/>
        <c:axId val="143560064"/>
        <c:axId val="143586432"/>
      </c:barChart>
      <c:catAx>
        <c:axId val="143560064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3586432"/>
        <c:crosses val="autoZero"/>
        <c:auto val="1"/>
        <c:lblAlgn val="ctr"/>
        <c:lblOffset val="100"/>
      </c:catAx>
      <c:valAx>
        <c:axId val="143586432"/>
        <c:scaling>
          <c:orientation val="minMax"/>
          <c:max val="1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µmol </a:t>
                </a:r>
                <a:r>
                  <a:rPr lang="es-ES" b="1" dirty="0" smtClean="0"/>
                  <a:t>H</a:t>
                </a:r>
                <a:r>
                  <a:rPr lang="es-ES" b="1" baseline="-25000" dirty="0" smtClean="0"/>
                  <a:t>2</a:t>
                </a:r>
                <a:r>
                  <a:rPr lang="es-ES" b="1" dirty="0" smtClean="0"/>
                  <a:t>O</a:t>
                </a:r>
                <a:r>
                  <a:rPr lang="es-ES" b="1" baseline="-25000" dirty="0" smtClean="0"/>
                  <a:t>2</a:t>
                </a:r>
                <a:r>
                  <a:rPr lang="es-ES" b="1" baseline="0" dirty="0"/>
                  <a:t> </a:t>
                </a:r>
                <a:r>
                  <a:rPr lang="es-ES" b="1" dirty="0" smtClean="0"/>
                  <a:t>min</a:t>
                </a:r>
                <a:r>
                  <a:rPr lang="es-ES" b="1" baseline="30000" dirty="0" smtClean="0"/>
                  <a:t>-1</a:t>
                </a:r>
                <a:r>
                  <a:rPr lang="es-ES" b="1" baseline="0" dirty="0" smtClean="0"/>
                  <a:t> </a:t>
                </a:r>
                <a:r>
                  <a:rPr lang="es-ES" b="1" dirty="0" smtClean="0"/>
                  <a:t>mg</a:t>
                </a:r>
                <a:r>
                  <a:rPr lang="es-ES" b="1" baseline="30000" dirty="0" smtClean="0"/>
                  <a:t>-1</a:t>
                </a:r>
                <a:r>
                  <a:rPr lang="es-ES" b="1" dirty="0" smtClean="0"/>
                  <a:t> </a:t>
                </a:r>
                <a:r>
                  <a:rPr lang="es-ES" b="1" dirty="0" err="1"/>
                  <a:t>prot</a:t>
                </a:r>
                <a:endParaRPr lang="es-ES" b="1" dirty="0"/>
              </a:p>
            </c:rich>
          </c:tx>
          <c:layout>
            <c:manualLayout>
              <c:xMode val="edge"/>
              <c:yMode val="edge"/>
              <c:x val="3.5585074028271092E-3"/>
              <c:y val="8.4796226952094489E-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356006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8112710564507392E-2"/>
          <c:y val="0.88830187241253478"/>
          <c:w val="0.83034957167632995"/>
          <c:h val="8.9012683009316487E-2"/>
        </c:manualLayout>
      </c:layout>
      <c:spPr>
        <a:noFill/>
        <a:ln>
          <a:solidFill>
            <a:schemeClr val="accent3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7.0512820512820512E-2"/>
          <c:y val="5.3528001045271237E-2"/>
          <c:w val="0.67199043745010112"/>
          <c:h val="0.74112755182388013"/>
        </c:manualLayout>
      </c:layout>
      <c:barChart>
        <c:barDir val="col"/>
        <c:grouping val="clustered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Hoja1!$C$6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Hoja1!$D$6</c:f>
              <c:numCache>
                <c:formatCode>General</c:formatCode>
                <c:ptCount val="1"/>
                <c:pt idx="0">
                  <c:v>160.38000000000011</c:v>
                </c:pt>
              </c:numCache>
            </c:numRef>
          </c:val>
        </c:ser>
        <c:ser>
          <c:idx val="2"/>
          <c:order val="1"/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Pt>
            <c:idx val="0"/>
            <c:spPr>
              <a:solidFill>
                <a:schemeClr val="accent5"/>
              </a:solidFill>
              <a:ln>
                <a:noFill/>
              </a:ln>
              <a:effectLst>
                <a:outerShdw blurRad="50800" dist="38100" dir="14700000" algn="ctr" rotWithShape="0">
                  <a:srgbClr val="000000">
                    <a:alpha val="60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Hoja1!$C$6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Hoja1!$F$6</c:f>
              <c:numCache>
                <c:formatCode>General</c:formatCode>
                <c:ptCount val="1"/>
                <c:pt idx="0">
                  <c:v>132.94</c:v>
                </c:pt>
              </c:numCache>
            </c:numRef>
          </c:val>
        </c:ser>
        <c:ser>
          <c:idx val="4"/>
          <c:order val="2"/>
          <c:spPr>
            <a:solidFill>
              <a:schemeClr val="accent3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Hoja1!$C$6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Hoja1!$H$6</c:f>
              <c:numCache>
                <c:formatCode>General</c:formatCode>
                <c:ptCount val="1"/>
                <c:pt idx="0">
                  <c:v>109.4</c:v>
                </c:pt>
              </c:numCache>
            </c:numRef>
          </c:val>
        </c:ser>
        <c:ser>
          <c:idx val="1"/>
          <c:order val="3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Hoja1!$C$6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Hoja1!$E$6</c:f>
              <c:numCache>
                <c:formatCode>General</c:formatCode>
                <c:ptCount val="1"/>
                <c:pt idx="0">
                  <c:v>83.9</c:v>
                </c:pt>
              </c:numCache>
            </c:numRef>
          </c:val>
        </c:ser>
        <c:ser>
          <c:idx val="3"/>
          <c:order val="4"/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Hoja1!$C$6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Hoja1!$G$6</c:f>
              <c:numCache>
                <c:formatCode>General</c:formatCode>
                <c:ptCount val="1"/>
                <c:pt idx="0">
                  <c:v>91.35</c:v>
                </c:pt>
              </c:numCache>
            </c:numRef>
          </c:val>
        </c:ser>
        <c:ser>
          <c:idx val="5"/>
          <c:order val="5"/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Hoja1!$C$6</c:f>
              <c:strCache>
                <c:ptCount val="1"/>
                <c:pt idx="0">
                  <c:v>SOD</c:v>
                </c:pt>
              </c:strCache>
            </c:strRef>
          </c:cat>
          <c:val>
            <c:numRef>
              <c:f>Hoja1!$I$6</c:f>
              <c:numCache>
                <c:formatCode>General</c:formatCode>
                <c:ptCount val="1"/>
                <c:pt idx="0">
                  <c:v>103.54</c:v>
                </c:pt>
              </c:numCache>
            </c:numRef>
          </c:val>
        </c:ser>
        <c:dLbls>
          <c:showVal val="1"/>
        </c:dLbls>
        <c:gapWidth val="100"/>
        <c:overlap val="-24"/>
        <c:axId val="143777152"/>
        <c:axId val="143803520"/>
      </c:barChart>
      <c:catAx>
        <c:axId val="1437771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3803520"/>
        <c:crosses val="autoZero"/>
        <c:auto val="1"/>
        <c:lblAlgn val="ctr"/>
        <c:lblOffset val="100"/>
      </c:catAx>
      <c:valAx>
        <c:axId val="1438035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sz="1400" b="1" i="0" baseline="0" dirty="0" smtClean="0">
                    <a:effectLst/>
                  </a:rPr>
                  <a:t>UAE mg</a:t>
                </a:r>
                <a:r>
                  <a:rPr lang="es-ES" sz="1400" b="1" i="0" baseline="30000" dirty="0" smtClean="0">
                    <a:effectLst/>
                  </a:rPr>
                  <a:t>-1</a:t>
                </a:r>
                <a:r>
                  <a:rPr lang="es-ES" sz="1400" b="1" i="0" baseline="0" dirty="0" smtClean="0">
                    <a:effectLst/>
                  </a:rPr>
                  <a:t> </a:t>
                </a:r>
                <a:r>
                  <a:rPr lang="es-ES" sz="1400" b="1" i="0" baseline="0" dirty="0" err="1" smtClean="0">
                    <a:effectLst/>
                  </a:rPr>
                  <a:t>prot</a:t>
                </a:r>
                <a:endParaRPr lang="es-MX" sz="1400" b="1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90412823528406761"/>
              <c:y val="0.2860093402231591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3777152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"/>
  <c:chart>
    <c:autoTitleDeleted val="1"/>
    <c:plotArea>
      <c:layout>
        <c:manualLayout>
          <c:layoutTarget val="inner"/>
          <c:xMode val="edge"/>
          <c:yMode val="edge"/>
          <c:x val="1.3060504115441119E-2"/>
          <c:y val="6.8212135050192704E-2"/>
          <c:w val="0.80531457414593377"/>
          <c:h val="0.78718296750787298"/>
        </c:manualLayout>
      </c:layout>
      <c:barChart>
        <c:barDir val="col"/>
        <c:grouping val="clustered"/>
        <c:ser>
          <c:idx val="0"/>
          <c:order val="0"/>
          <c:tx>
            <c:strRef>
              <c:f>Hoja1!$D$27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enzimas.xlsx]Hoja1'!$C$29,'[EBL y BB juntos enzimas.xlsx]Hoja1'!$C$31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enzimas.xlsx]Hoja1'!$D$29,'[EBL y BB juntos enzimas.xlsx]Hoja1'!$D$31</c:f>
              <c:numCache>
                <c:formatCode>General</c:formatCode>
                <c:ptCount val="2"/>
                <c:pt idx="0">
                  <c:v>7.0250000000000007E-2</c:v>
                </c:pt>
                <c:pt idx="1">
                  <c:v>0.48890000000000022</c:v>
                </c:pt>
              </c:numCache>
            </c:numRef>
          </c:val>
        </c:ser>
        <c:ser>
          <c:idx val="2"/>
          <c:order val="1"/>
          <c:tx>
            <c:strRef>
              <c:f>Hoja1!$F$27</c:f>
              <c:strCache>
                <c:ptCount val="1"/>
                <c:pt idx="0">
                  <c:v>SN+BB-16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enzimas.xlsx]Hoja1'!$C$29,'[EBL y BB juntos enzimas.xlsx]Hoja1'!$C$31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enzimas.xlsx]Hoja1'!$F$29,'[EBL y BB juntos enzimas.xlsx]Hoja1'!$F$31</c:f>
              <c:numCache>
                <c:formatCode>General</c:formatCode>
                <c:ptCount val="2"/>
                <c:pt idx="0">
                  <c:v>6.9139999999999993E-2</c:v>
                </c:pt>
                <c:pt idx="1">
                  <c:v>0.42770000000000002</c:v>
                </c:pt>
              </c:numCache>
            </c:numRef>
          </c:val>
        </c:ser>
        <c:ser>
          <c:idx val="4"/>
          <c:order val="2"/>
          <c:tx>
            <c:strRef>
              <c:f>Hoja1!$H$27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enzimas.xlsx]Hoja1'!$C$29,'[EBL y BB juntos enzimas.xlsx]Hoja1'!$C$31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enzimas.xlsx]Hoja1'!$H$29,'[EBL y BB juntos enzimas.xlsx]Hoja1'!$H$31</c:f>
              <c:numCache>
                <c:formatCode>General</c:formatCode>
                <c:ptCount val="2"/>
                <c:pt idx="0">
                  <c:v>8.9140000000000025E-2</c:v>
                </c:pt>
                <c:pt idx="1">
                  <c:v>0.59</c:v>
                </c:pt>
              </c:numCache>
            </c:numRef>
          </c:val>
        </c:ser>
        <c:ser>
          <c:idx val="1"/>
          <c:order val="3"/>
          <c:tx>
            <c:strRef>
              <c:f>Hoja1!$E$27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enzimas.xlsx]Hoja1'!$C$29,'[EBL y BB juntos enzimas.xlsx]Hoja1'!$C$31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enzimas.xlsx]Hoja1'!$E$29,'[EBL y BB juntos enzimas.xlsx]Hoja1'!$E$31</c:f>
              <c:numCache>
                <c:formatCode>General</c:formatCode>
                <c:ptCount val="2"/>
                <c:pt idx="0">
                  <c:v>5.3589999999999999E-2</c:v>
                </c:pt>
                <c:pt idx="1">
                  <c:v>0.35020000000000001</c:v>
                </c:pt>
              </c:numCache>
            </c:numRef>
          </c:val>
        </c:ser>
        <c:ser>
          <c:idx val="3"/>
          <c:order val="4"/>
          <c:tx>
            <c:strRef>
              <c:f>Hoja1!$G$27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enzimas.xlsx]Hoja1'!$C$29,'[EBL y BB juntos enzimas.xlsx]Hoja1'!$C$31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enzimas.xlsx]Hoja1'!$G$29,'[EBL y BB juntos enzimas.xlsx]Hoja1'!$G$31</c:f>
              <c:numCache>
                <c:formatCode>General</c:formatCode>
                <c:ptCount val="2"/>
                <c:pt idx="0">
                  <c:v>7.084E-2</c:v>
                </c:pt>
                <c:pt idx="1">
                  <c:v>0.53620000000000001</c:v>
                </c:pt>
              </c:numCache>
            </c:numRef>
          </c:val>
        </c:ser>
        <c:ser>
          <c:idx val="5"/>
          <c:order val="5"/>
          <c:tx>
            <c:strRef>
              <c:f>Hoja1!$I$27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enzimas.xlsx]Hoja1'!$C$29,'[EBL y BB juntos enzimas.xlsx]Hoja1'!$C$31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enzimas.xlsx]Hoja1'!$I$29,'[EBL y BB juntos enzimas.xlsx]Hoja1'!$I$31</c:f>
              <c:numCache>
                <c:formatCode>General</c:formatCode>
                <c:ptCount val="2"/>
                <c:pt idx="0">
                  <c:v>4.4880000000000024E-2</c:v>
                </c:pt>
                <c:pt idx="1">
                  <c:v>0.34480000000000022</c:v>
                </c:pt>
              </c:numCache>
            </c:numRef>
          </c:val>
        </c:ser>
        <c:dLbls>
          <c:showVal val="1"/>
        </c:dLbls>
        <c:gapWidth val="219"/>
        <c:overlap val="-27"/>
        <c:axId val="144489472"/>
        <c:axId val="151458560"/>
      </c:barChart>
      <c:catAx>
        <c:axId val="144489472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es-ES"/>
          </a:p>
        </c:txPr>
        <c:crossAx val="151458560"/>
        <c:crosses val="autoZero"/>
        <c:auto val="1"/>
        <c:lblAlgn val="ctr"/>
        <c:lblOffset val="100"/>
      </c:catAx>
      <c:valAx>
        <c:axId val="151458560"/>
        <c:scaling>
          <c:orientation val="minMax"/>
          <c:max val="1.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s-ES" sz="1400" b="1" i="0" baseline="0" dirty="0" err="1" smtClean="0">
                    <a:effectLst/>
                  </a:rPr>
                  <a:t>nmol</a:t>
                </a:r>
                <a:r>
                  <a:rPr lang="es-ES" sz="1400" b="1" i="0" baseline="0" dirty="0" smtClean="0">
                    <a:effectLst/>
                  </a:rPr>
                  <a:t> NADH/ µmol NADPH </a:t>
                </a:r>
                <a:r>
                  <a:rPr lang="es-ES" sz="1400" b="1" i="0" baseline="0" dirty="0" err="1" smtClean="0">
                    <a:effectLst/>
                  </a:rPr>
                  <a:t>oxid</a:t>
                </a:r>
                <a:r>
                  <a:rPr lang="es-ES" sz="1400" b="1" i="0" baseline="0" dirty="0" smtClean="0">
                    <a:effectLst/>
                  </a:rPr>
                  <a:t> min</a:t>
                </a:r>
                <a:r>
                  <a:rPr lang="es-ES" sz="1400" b="1" i="0" baseline="30000" dirty="0" smtClean="0">
                    <a:effectLst/>
                  </a:rPr>
                  <a:t>-1</a:t>
                </a:r>
                <a:r>
                  <a:rPr lang="es-ES" sz="1400" b="1" i="0" baseline="0" dirty="0" smtClean="0">
                    <a:effectLst/>
                  </a:rPr>
                  <a:t> mg</a:t>
                </a:r>
                <a:r>
                  <a:rPr lang="es-ES" sz="1400" b="1" i="0" baseline="30000" dirty="0" smtClean="0">
                    <a:effectLst/>
                  </a:rPr>
                  <a:t>-1</a:t>
                </a:r>
                <a:r>
                  <a:rPr lang="es-ES" sz="1400" b="1" i="0" baseline="0" dirty="0" smtClean="0">
                    <a:effectLst/>
                  </a:rPr>
                  <a:t> </a:t>
                </a:r>
                <a:r>
                  <a:rPr lang="es-ES" sz="1400" b="1" i="0" baseline="0" dirty="0" err="1" smtClean="0">
                    <a:effectLst/>
                  </a:rPr>
                  <a:t>prot</a:t>
                </a:r>
                <a:endParaRPr lang="es-MX" sz="1400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0.91278039228922792"/>
              <c:y val="6.1433079301773996E-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high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144489472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s-ES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"/>
  <c:chart>
    <c:autoTitleDeleted val="1"/>
    <c:plotArea>
      <c:layout>
        <c:manualLayout>
          <c:layoutTarget val="inner"/>
          <c:xMode val="edge"/>
          <c:yMode val="edge"/>
          <c:x val="0.2177734834563842"/>
          <c:y val="4.309477828288371E-2"/>
          <c:w val="0.78222655331549285"/>
          <c:h val="0.80848783349346565"/>
        </c:manualLayout>
      </c:layout>
      <c:barChart>
        <c:barDir val="col"/>
        <c:grouping val="clustered"/>
        <c:ser>
          <c:idx val="0"/>
          <c:order val="0"/>
          <c:tx>
            <c:strRef>
              <c:f>Hoja1!$D$27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enzimas.xlsx]Hoja1'!$C$28,'[EBL y BB juntos enzimas.xlsx]Hoja1'!$C$30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enzimas.xlsx]Hoja1'!$D$28,'[EBL y BB juntos enzimas.xlsx]Hoja1'!$D$30</c:f>
              <c:numCache>
                <c:formatCode>General</c:formatCode>
                <c:ptCount val="2"/>
                <c:pt idx="0">
                  <c:v>7.3670000000000003E-3</c:v>
                </c:pt>
                <c:pt idx="1">
                  <c:v>8.0722000000000068E-3</c:v>
                </c:pt>
              </c:numCache>
            </c:numRef>
          </c:val>
        </c:ser>
        <c:ser>
          <c:idx val="2"/>
          <c:order val="1"/>
          <c:tx>
            <c:strRef>
              <c:f>Hoja1!$F$27</c:f>
              <c:strCache>
                <c:ptCount val="1"/>
                <c:pt idx="0">
                  <c:v>SN+BB-16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enzimas.xlsx]Hoja1'!$C$28,'[EBL y BB juntos enzimas.xlsx]Hoja1'!$C$30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enzimas.xlsx]Hoja1'!$F$28,'[EBL y BB juntos enzimas.xlsx]Hoja1'!$F$30</c:f>
              <c:numCache>
                <c:formatCode>General</c:formatCode>
                <c:ptCount val="2"/>
                <c:pt idx="0">
                  <c:v>3.8580000000000012E-3</c:v>
                </c:pt>
                <c:pt idx="1">
                  <c:v>3.8070000000000018E-3</c:v>
                </c:pt>
              </c:numCache>
            </c:numRef>
          </c:val>
        </c:ser>
        <c:ser>
          <c:idx val="4"/>
          <c:order val="2"/>
          <c:tx>
            <c:strRef>
              <c:f>Hoja1!$H$27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err="1" smtClean="0"/>
                      <a:t>ab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enzimas.xlsx]Hoja1'!$C$28,'[EBL y BB juntos enzimas.xlsx]Hoja1'!$C$30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enzimas.xlsx]Hoja1'!$H$28,'[EBL y BB juntos enzimas.xlsx]Hoja1'!$H$30</c:f>
              <c:numCache>
                <c:formatCode>General</c:formatCode>
                <c:ptCount val="2"/>
                <c:pt idx="0">
                  <c:v>5.6730000000000036E-3</c:v>
                </c:pt>
                <c:pt idx="1">
                  <c:v>7.6331000000000038E-3</c:v>
                </c:pt>
              </c:numCache>
            </c:numRef>
          </c:val>
        </c:ser>
        <c:ser>
          <c:idx val="1"/>
          <c:order val="3"/>
          <c:tx>
            <c:strRef>
              <c:f>Hoja1!$E$27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enzimas.xlsx]Hoja1'!$C$28,'[EBL y BB juntos enzimas.xlsx]Hoja1'!$C$30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enzimas.xlsx]Hoja1'!$E$28,'[EBL y BB juntos enzimas.xlsx]Hoja1'!$E$30</c:f>
              <c:numCache>
                <c:formatCode>General</c:formatCode>
                <c:ptCount val="2"/>
                <c:pt idx="0">
                  <c:v>5.0530000000000037E-3</c:v>
                </c:pt>
                <c:pt idx="1">
                  <c:v>7.1021000000000001E-3</c:v>
                </c:pt>
              </c:numCache>
            </c:numRef>
          </c:val>
        </c:ser>
        <c:ser>
          <c:idx val="3"/>
          <c:order val="4"/>
          <c:tx>
            <c:strRef>
              <c:f>Hoja1!$G$27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enzimas.xlsx]Hoja1'!$C$28,'[EBL y BB juntos enzimas.xlsx]Hoja1'!$C$30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enzimas.xlsx]Hoja1'!$G$28,'[EBL y BB juntos enzimas.xlsx]Hoja1'!$G$30</c:f>
              <c:numCache>
                <c:formatCode>General</c:formatCode>
                <c:ptCount val="2"/>
                <c:pt idx="0">
                  <c:v>3.8340000000000002E-3</c:v>
                </c:pt>
                <c:pt idx="1">
                  <c:v>7.7457000000000038E-3</c:v>
                </c:pt>
              </c:numCache>
            </c:numRef>
          </c:val>
        </c:ser>
        <c:ser>
          <c:idx val="5"/>
          <c:order val="5"/>
          <c:tx>
            <c:strRef>
              <c:f>Hoja1!$I$27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enzimas.xlsx]Hoja1'!$C$28,'[EBL y BB juntos enzimas.xlsx]Hoja1'!$C$30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enzimas.xlsx]Hoja1'!$I$28,'[EBL y BB juntos enzimas.xlsx]Hoja1'!$I$30</c:f>
              <c:numCache>
                <c:formatCode>General</c:formatCode>
                <c:ptCount val="2"/>
                <c:pt idx="0">
                  <c:v>5.5710000000000039E-3</c:v>
                </c:pt>
                <c:pt idx="1">
                  <c:v>6.3183000000000024E-3</c:v>
                </c:pt>
              </c:numCache>
            </c:numRef>
          </c:val>
        </c:ser>
        <c:dLbls>
          <c:showVal val="1"/>
        </c:dLbls>
        <c:gapWidth val="219"/>
        <c:overlap val="-27"/>
        <c:axId val="151521536"/>
        <c:axId val="151552000"/>
      </c:barChart>
      <c:catAx>
        <c:axId val="151521536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es-ES"/>
          </a:p>
        </c:txPr>
        <c:crossAx val="151552000"/>
        <c:crosses val="autoZero"/>
        <c:auto val="1"/>
        <c:lblAlgn val="ctr"/>
        <c:lblOffset val="100"/>
      </c:catAx>
      <c:valAx>
        <c:axId val="151552000"/>
        <c:scaling>
          <c:orientation val="minMax"/>
          <c:max val="3.0000000000000002E-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l-GR" dirty="0"/>
                  <a:t>μ</a:t>
                </a:r>
                <a:r>
                  <a:rPr lang="es-ES" dirty="0"/>
                  <a:t>mol </a:t>
                </a:r>
                <a:r>
                  <a:rPr lang="es-ES" dirty="0" err="1" smtClean="0"/>
                  <a:t>Ascorbato</a:t>
                </a:r>
                <a:r>
                  <a:rPr lang="es-ES" baseline="0" dirty="0" smtClean="0"/>
                  <a:t> </a:t>
                </a:r>
                <a:r>
                  <a:rPr lang="es-ES" dirty="0" smtClean="0"/>
                  <a:t>min</a:t>
                </a:r>
                <a:r>
                  <a:rPr lang="es-ES" baseline="30000" dirty="0" smtClean="0"/>
                  <a:t>-1</a:t>
                </a:r>
                <a:r>
                  <a:rPr lang="es-ES" baseline="0" dirty="0" smtClean="0"/>
                  <a:t> </a:t>
                </a:r>
                <a:r>
                  <a:rPr lang="es-ES" dirty="0" smtClean="0"/>
                  <a:t>mg</a:t>
                </a:r>
                <a:r>
                  <a:rPr lang="es-ES" baseline="30000" dirty="0" smtClean="0"/>
                  <a:t>-1</a:t>
                </a:r>
                <a:r>
                  <a:rPr lang="es-ES" dirty="0" smtClean="0"/>
                  <a:t> </a:t>
                </a:r>
                <a:r>
                  <a:rPr lang="es-ES" dirty="0" err="1" smtClean="0"/>
                  <a:t>prot</a:t>
                </a:r>
                <a:endParaRPr lang="es-ES" dirty="0"/>
              </a:p>
            </c:rich>
          </c:tx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9050">
            <a:solidFill>
              <a:prstClr val="black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151521536"/>
        <c:crosses val="autoZero"/>
        <c:crossBetween val="between"/>
        <c:majorUnit val="5.0000000000000027E-3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s-ES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"/>
  <c:chart>
    <c:autoTitleDeleted val="1"/>
    <c:plotArea>
      <c:layout>
        <c:manualLayout>
          <c:layoutTarget val="inner"/>
          <c:xMode val="edge"/>
          <c:yMode val="edge"/>
          <c:x val="0.10666988392618475"/>
          <c:y val="4.4148715120697894E-2"/>
          <c:w val="0.40747446219954586"/>
          <c:h val="0.69159770415095478"/>
        </c:manualLayout>
      </c:layout>
      <c:barChart>
        <c:barDir val="col"/>
        <c:grouping val="clustered"/>
        <c:ser>
          <c:idx val="0"/>
          <c:order val="0"/>
          <c:tx>
            <c:strRef>
              <c:f>Hoja1!$D$19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enzimas.xlsx]Hoja1'!$C$20,'[EBL y BB juntos enzimas.xlsx]Hoja1'!$C$22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enzimas.xlsx]Hoja1'!$D$20,'[EBL y BB juntos enzimas.xlsx]Hoja1'!$D$22</c:f>
              <c:numCache>
                <c:formatCode>General</c:formatCode>
                <c:ptCount val="2"/>
                <c:pt idx="0">
                  <c:v>2.8969999999999989E-2</c:v>
                </c:pt>
                <c:pt idx="1">
                  <c:v>9.760800000000007E-3</c:v>
                </c:pt>
              </c:numCache>
            </c:numRef>
          </c:val>
        </c:ser>
        <c:ser>
          <c:idx val="2"/>
          <c:order val="1"/>
          <c:tx>
            <c:strRef>
              <c:f>Hoja1!$F$19</c:f>
              <c:strCache>
                <c:ptCount val="1"/>
                <c:pt idx="0">
                  <c:v>SN+BB-16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enzimas.xlsx]Hoja1'!$C$20,'[EBL y BB juntos enzimas.xlsx]Hoja1'!$C$22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enzimas.xlsx]Hoja1'!$F$20,'[EBL y BB juntos enzimas.xlsx]Hoja1'!$F$22</c:f>
              <c:numCache>
                <c:formatCode>General</c:formatCode>
                <c:ptCount val="2"/>
                <c:pt idx="0">
                  <c:v>1.9150000000000014E-2</c:v>
                </c:pt>
                <c:pt idx="1">
                  <c:v>9.0230000000000067E-3</c:v>
                </c:pt>
              </c:numCache>
            </c:numRef>
          </c:val>
        </c:ser>
        <c:ser>
          <c:idx val="4"/>
          <c:order val="2"/>
          <c:tx>
            <c:strRef>
              <c:f>Hoja1!$H$19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enzimas.xlsx]Hoja1'!$C$20,'[EBL y BB juntos enzimas.xlsx]Hoja1'!$C$22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enzimas.xlsx]Hoja1'!$H$20,'[EBL y BB juntos enzimas.xlsx]Hoja1'!$H$22</c:f>
              <c:numCache>
                <c:formatCode>General</c:formatCode>
                <c:ptCount val="2"/>
                <c:pt idx="0">
                  <c:v>2.6395999999999999E-2</c:v>
                </c:pt>
                <c:pt idx="1">
                  <c:v>9.4738000000000114E-3</c:v>
                </c:pt>
              </c:numCache>
            </c:numRef>
          </c:val>
        </c:ser>
        <c:ser>
          <c:idx val="1"/>
          <c:order val="3"/>
          <c:tx>
            <c:strRef>
              <c:f>Hoja1!$E$19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enzimas.xlsx]Hoja1'!$C$20,'[EBL y BB juntos enzimas.xlsx]Hoja1'!$C$22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enzimas.xlsx]Hoja1'!$E$20,'[EBL y BB juntos enzimas.xlsx]Hoja1'!$E$22</c:f>
              <c:numCache>
                <c:formatCode>General</c:formatCode>
                <c:ptCount val="2"/>
                <c:pt idx="0">
                  <c:v>1.4735E-2</c:v>
                </c:pt>
                <c:pt idx="1">
                  <c:v>4.2103500000000033E-3</c:v>
                </c:pt>
              </c:numCache>
            </c:numRef>
          </c:val>
        </c:ser>
        <c:ser>
          <c:idx val="3"/>
          <c:order val="4"/>
          <c:tx>
            <c:strRef>
              <c:f>Hoja1!$G$19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enzimas.xlsx]Hoja1'!$C$20,'[EBL y BB juntos enzimas.xlsx]Hoja1'!$C$22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enzimas.xlsx]Hoja1'!$G$20,'[EBL y BB juntos enzimas.xlsx]Hoja1'!$G$22</c:f>
              <c:numCache>
                <c:formatCode>General</c:formatCode>
                <c:ptCount val="2"/>
                <c:pt idx="0">
                  <c:v>2.494E-2</c:v>
                </c:pt>
                <c:pt idx="1">
                  <c:v>1.2632299999999996E-2</c:v>
                </c:pt>
              </c:numCache>
            </c:numRef>
          </c:val>
        </c:ser>
        <c:ser>
          <c:idx val="5"/>
          <c:order val="5"/>
          <c:tx>
            <c:strRef>
              <c:f>Hoja1!$I$19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enzimas.xlsx]Hoja1'!$C$20,'[EBL y BB juntos enzimas.xlsx]Hoja1'!$C$22</c:f>
              <c:strCache>
                <c:ptCount val="2"/>
                <c:pt idx="0">
                  <c:v>APX</c:v>
                </c:pt>
                <c:pt idx="1">
                  <c:v>DHAR</c:v>
                </c:pt>
              </c:strCache>
            </c:strRef>
          </c:cat>
          <c:val>
            <c:numRef>
              <c:f>'[EBL y BB juntos enzimas.xlsx]Hoja1'!$I$20,'[EBL y BB juntos enzimas.xlsx]Hoja1'!$I$22</c:f>
              <c:numCache>
                <c:formatCode>General</c:formatCode>
                <c:ptCount val="2"/>
                <c:pt idx="0">
                  <c:v>2.1450000000000011E-2</c:v>
                </c:pt>
                <c:pt idx="1">
                  <c:v>9.6423000000000047E-3</c:v>
                </c:pt>
              </c:numCache>
            </c:numRef>
          </c:val>
        </c:ser>
        <c:dLbls>
          <c:showVal val="1"/>
        </c:dLbls>
        <c:gapWidth val="219"/>
        <c:overlap val="-27"/>
        <c:axId val="164197888"/>
        <c:axId val="164199424"/>
      </c:barChart>
      <c:catAx>
        <c:axId val="164197888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es-ES"/>
          </a:p>
        </c:txPr>
        <c:crossAx val="164199424"/>
        <c:crosses val="autoZero"/>
        <c:auto val="1"/>
        <c:lblAlgn val="ctr"/>
        <c:lblOffset val="100"/>
      </c:catAx>
      <c:valAx>
        <c:axId val="164199424"/>
        <c:scaling>
          <c:orientation val="minMax"/>
          <c:max val="3.0000000000000002E-2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 dirty="0"/>
                  <a:t>  </a:t>
                </a:r>
                <a:r>
                  <a:rPr lang="el-GR" dirty="0"/>
                  <a:t>μ</a:t>
                </a:r>
                <a:r>
                  <a:rPr lang="es-ES" dirty="0"/>
                  <a:t>mol </a:t>
                </a:r>
                <a:r>
                  <a:rPr lang="es-ES" dirty="0" err="1" smtClean="0"/>
                  <a:t>Ascorbato</a:t>
                </a:r>
                <a:r>
                  <a:rPr lang="es-ES" baseline="0" dirty="0" smtClean="0"/>
                  <a:t> </a:t>
                </a:r>
                <a:r>
                  <a:rPr lang="es-ES" dirty="0" smtClean="0"/>
                  <a:t>min</a:t>
                </a:r>
                <a:r>
                  <a:rPr lang="es-ES" baseline="30000" dirty="0" smtClean="0"/>
                  <a:t>-1</a:t>
                </a:r>
                <a:r>
                  <a:rPr lang="es-ES" baseline="0" dirty="0" smtClean="0"/>
                  <a:t> </a:t>
                </a:r>
                <a:r>
                  <a:rPr lang="es-ES" dirty="0" smtClean="0"/>
                  <a:t>mg</a:t>
                </a:r>
                <a:r>
                  <a:rPr lang="es-ES" baseline="30000" dirty="0" smtClean="0"/>
                  <a:t>-1</a:t>
                </a:r>
                <a:r>
                  <a:rPr lang="es-ES" dirty="0" smtClean="0"/>
                  <a:t> </a:t>
                </a:r>
                <a:r>
                  <a:rPr lang="es-ES" dirty="0" err="1" smtClean="0"/>
                  <a:t>prot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2.4476355358905282E-2"/>
              <c:y val="2.8296981997143447E-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9050">
            <a:solidFill>
              <a:prstClr val="black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16419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txPr>
          <a:bodyPr/>
          <a:lstStyle/>
          <a:p>
            <a:pPr>
              <a:defRPr sz="1600" b="1"/>
            </a:pPr>
            <a:endParaRPr lang="es-ES"/>
          </a:p>
        </c:txPr>
      </c:legendEntry>
      <c:layout>
        <c:manualLayout>
          <c:xMode val="edge"/>
          <c:yMode val="edge"/>
          <c:x val="8.9913216865712089E-2"/>
          <c:y val="0.89409668290250299"/>
          <c:w val="0.86795391738285721"/>
          <c:h val="7.8125546806649168E-2"/>
        </c:manualLayout>
      </c:layout>
      <c:spPr>
        <a:noFill/>
        <a:ln>
          <a:solidFill>
            <a:schemeClr val="accent3"/>
          </a:solidFill>
        </a:ln>
        <a:effectLst/>
      </c:spPr>
      <c:txPr>
        <a:bodyPr rot="0" vert="horz"/>
        <a:lstStyle/>
        <a:p>
          <a:pPr>
            <a:defRPr sz="1600" b="1"/>
          </a:pPr>
          <a:endParaRPr lang="es-ES"/>
        </a:p>
      </c:txPr>
    </c:legend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s-E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347541233012401E-2"/>
          <c:y val="0.25137993804313669"/>
          <c:w val="0.44520581728175002"/>
          <c:h val="0.53076602660825467"/>
        </c:manualLayout>
      </c:layout>
      <c:barChart>
        <c:barDir val="col"/>
        <c:grouping val="clustered"/>
        <c:ser>
          <c:idx val="0"/>
          <c:order val="0"/>
          <c:tx>
            <c:v>SN</c:v>
          </c:tx>
          <c:spPr>
            <a:solidFill>
              <a:schemeClr val="accent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028236279354434E-3"/>
                  <c:y val="7.8643257259226832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Hoja2!$C$37:$C$40</c:f>
              <c:numCache>
                <c:formatCode>0.0</c:formatCode>
                <c:ptCount val="4"/>
                <c:pt idx="0">
                  <c:v>89.091666666666697</c:v>
                </c:pt>
                <c:pt idx="1">
                  <c:v>162.48888888888902</c:v>
                </c:pt>
                <c:pt idx="2">
                  <c:v>323.7416666666669</c:v>
                </c:pt>
                <c:pt idx="3">
                  <c:v>504.26666666666671</c:v>
                </c:pt>
              </c:numCache>
            </c:numRef>
          </c:val>
        </c:ser>
        <c:ser>
          <c:idx val="2"/>
          <c:order val="1"/>
          <c:tx>
            <c:v>SN+0.5 uM EBL</c:v>
          </c:tx>
          <c:spPr>
            <a:solidFill>
              <a:schemeClr val="accent4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028236279354833E-3"/>
                  <c:y val="7.8643257259226832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dirty="0" err="1" smtClean="0"/>
                      <a:t>ab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Hoja2!$D$37:$D$40</c:f>
              <c:numCache>
                <c:formatCode>0.0</c:formatCode>
                <c:ptCount val="4"/>
                <c:pt idx="0">
                  <c:v>0</c:v>
                </c:pt>
                <c:pt idx="1">
                  <c:v>175.79166666666654</c:v>
                </c:pt>
                <c:pt idx="2">
                  <c:v>310.15833333333353</c:v>
                </c:pt>
                <c:pt idx="3">
                  <c:v>496.18333333333356</c:v>
                </c:pt>
              </c:numCache>
            </c:numRef>
          </c:val>
        </c:ser>
        <c:ser>
          <c:idx val="4"/>
          <c:order val="2"/>
          <c:tx>
            <c:v>SN+1.0 uM EBL</c:v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39700" h="1397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1.3107209543204464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smtClean="0"/>
                      <a:t>ab</a:t>
                    </a:r>
                    <a:endParaRPr lang="en-US" sz="120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Hoja2!$E$37:$E$40</c:f>
              <c:numCache>
                <c:formatCode>0.0</c:formatCode>
                <c:ptCount val="4"/>
                <c:pt idx="0">
                  <c:v>0</c:v>
                </c:pt>
                <c:pt idx="1">
                  <c:v>135.4</c:v>
                </c:pt>
                <c:pt idx="2">
                  <c:v>306.98333333333335</c:v>
                </c:pt>
                <c:pt idx="3">
                  <c:v>508.73333333333335</c:v>
                </c:pt>
              </c:numCache>
            </c:numRef>
          </c:val>
        </c:ser>
        <c:ser>
          <c:idx val="6"/>
          <c:order val="3"/>
          <c:tx>
            <c:v>SN+2.0 uM EBL</c:v>
          </c:tx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Hoja2!$F$37:$F$40</c:f>
              <c:numCache>
                <c:formatCode>0.0</c:formatCode>
                <c:ptCount val="4"/>
                <c:pt idx="0">
                  <c:v>0</c:v>
                </c:pt>
                <c:pt idx="1">
                  <c:v>165.31666666666658</c:v>
                </c:pt>
                <c:pt idx="2">
                  <c:v>341.05833333333351</c:v>
                </c:pt>
                <c:pt idx="3">
                  <c:v>552.41666666666674</c:v>
                </c:pt>
              </c:numCache>
            </c:numRef>
          </c:val>
        </c:ser>
        <c:ser>
          <c:idx val="8"/>
          <c:order val="4"/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Hoja2!$G$12:$G$15</c:f>
              <c:numCache>
                <c:formatCode>General</c:formatCode>
                <c:ptCount val="4"/>
              </c:numCache>
            </c:numRef>
          </c:val>
        </c:ser>
        <c:ser>
          <c:idx val="1"/>
          <c:order val="5"/>
          <c:tx>
            <c:v>SN+NaCl</c:v>
          </c:tx>
          <c:spPr>
            <a:solidFill>
              <a:schemeClr val="accent5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6169417676127011E-3"/>
                  <c:y val="1.835009336048625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Hoja2!$G$37:$G$40</c:f>
              <c:numCache>
                <c:formatCode>0.0</c:formatCode>
                <c:ptCount val="4"/>
                <c:pt idx="0">
                  <c:v>0</c:v>
                </c:pt>
                <c:pt idx="1">
                  <c:v>157.4583333333336</c:v>
                </c:pt>
                <c:pt idx="2">
                  <c:v>262.35555555555555</c:v>
                </c:pt>
                <c:pt idx="3">
                  <c:v>399.5</c:v>
                </c:pt>
              </c:numCache>
            </c:numRef>
          </c:val>
        </c:ser>
        <c:ser>
          <c:idx val="3"/>
          <c:order val="6"/>
          <c:tx>
            <c:v>SN+NaCl+0.5 uM EBL</c:v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5141181396772126E-3"/>
                  <c:y val="-1.572865145184535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dirty="0" err="1" smtClean="0"/>
                      <a:t>ab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7.8643257259226832E-3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Hoja2!$H$37:$H$40</c:f>
              <c:numCache>
                <c:formatCode>0.0</c:formatCode>
                <c:ptCount val="4"/>
                <c:pt idx="0">
                  <c:v>0</c:v>
                </c:pt>
                <c:pt idx="1">
                  <c:v>151.68333333333345</c:v>
                </c:pt>
                <c:pt idx="2">
                  <c:v>294.86666666666684</c:v>
                </c:pt>
                <c:pt idx="3">
                  <c:v>426.32222222222225</c:v>
                </c:pt>
              </c:numCache>
            </c:numRef>
          </c:val>
        </c:ser>
        <c:ser>
          <c:idx val="5"/>
          <c:order val="7"/>
          <c:tx>
            <c:v>SN+NaCl+1.0 uM EBL</c:v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3084708838063315E-3"/>
                  <c:y val="1.5728651451845359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dirty="0" err="1" smtClean="0"/>
                      <a:t>ab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1028236279354434E-3"/>
                  <c:y val="1.048576763456358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bc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Hoja2!$I$37:$I$40</c:f>
              <c:numCache>
                <c:formatCode>0.0</c:formatCode>
                <c:ptCount val="4"/>
                <c:pt idx="0">
                  <c:v>0</c:v>
                </c:pt>
                <c:pt idx="1">
                  <c:v>158.1555555555554</c:v>
                </c:pt>
                <c:pt idx="2">
                  <c:v>291.62222222222226</c:v>
                </c:pt>
                <c:pt idx="3">
                  <c:v>456.31666666666672</c:v>
                </c:pt>
              </c:numCache>
            </c:numRef>
          </c:val>
        </c:ser>
        <c:ser>
          <c:idx val="7"/>
          <c:order val="8"/>
          <c:tx>
            <c:v>SN+NaCl+2.0 uM EBL</c:v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2.621441908640894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Hoja2!$J$37:$J$40</c:f>
              <c:numCache>
                <c:formatCode>0.0</c:formatCode>
                <c:ptCount val="4"/>
                <c:pt idx="0">
                  <c:v>0</c:v>
                </c:pt>
                <c:pt idx="1">
                  <c:v>167.98333333333349</c:v>
                </c:pt>
                <c:pt idx="2">
                  <c:v>335.2166666666667</c:v>
                </c:pt>
                <c:pt idx="3">
                  <c:v>480.78333333333336</c:v>
                </c:pt>
              </c:numCache>
            </c:numRef>
          </c:val>
        </c:ser>
        <c:dLbls>
          <c:showVal val="1"/>
        </c:dLbls>
        <c:gapWidth val="200"/>
        <c:overlap val="-20"/>
        <c:axId val="166492032"/>
        <c:axId val="166493568"/>
      </c:barChart>
      <c:catAx>
        <c:axId val="166492032"/>
        <c:scaling>
          <c:orientation val="minMax"/>
        </c:scaling>
        <c:axPos val="b"/>
        <c:numFmt formatCode="General" sourceLinked="1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6493568"/>
        <c:crosses val="autoZero"/>
        <c:auto val="1"/>
        <c:lblAlgn val="ctr"/>
        <c:lblOffset val="400"/>
        <c:tickLblSkip val="1"/>
        <c:tickMarkSkip val="1"/>
      </c:catAx>
      <c:valAx>
        <c:axId val="1664935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sz="1800" b="1" i="0" baseline="0" dirty="0" smtClean="0">
                    <a:effectLst/>
                  </a:rPr>
                  <a:t>g planta</a:t>
                </a:r>
                <a:r>
                  <a:rPr lang="es-ES" sz="1800" b="1" i="0" baseline="30000" dirty="0" smtClean="0">
                    <a:effectLst/>
                  </a:rPr>
                  <a:t>-1</a:t>
                </a:r>
                <a:endParaRPr lang="es-ES" dirty="0">
                  <a:effectLst/>
                </a:endParaRPr>
              </a:p>
            </c:rich>
          </c:tx>
          <c:layout>
            <c:manualLayout>
              <c:xMode val="edge"/>
              <c:yMode val="edge"/>
              <c:x val="1.0621667757622641E-2"/>
              <c:y val="0.39866620210037385"/>
            </c:manualLayout>
          </c:layout>
          <c:spPr>
            <a:noFill/>
            <a:ln>
              <a:noFill/>
            </a:ln>
            <a:effectLst/>
          </c:spPr>
        </c:title>
        <c:numFmt formatCode="0.0" sourceLinked="0"/>
        <c:majorTickMark val="none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6492032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7.1402295655580733E-2"/>
          <c:y val="3.4849808428695971E-2"/>
          <c:w val="0.90252914797583239"/>
          <c:h val="0.12903811070235721"/>
        </c:manualLayout>
      </c:layout>
      <c:spPr>
        <a:noFill/>
        <a:ln>
          <a:solidFill>
            <a:schemeClr val="bg2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1"/>
  <c:chart>
    <c:autoTitleDeleted val="1"/>
    <c:plotArea>
      <c:layout>
        <c:manualLayout>
          <c:layoutTarget val="inner"/>
          <c:xMode val="edge"/>
          <c:yMode val="edge"/>
          <c:x val="2.0684426420465547E-4"/>
          <c:y val="4.6296296296296349E-2"/>
          <c:w val="0.83210796139868859"/>
          <c:h val="0.80858844043487765"/>
        </c:manualLayout>
      </c:layout>
      <c:barChart>
        <c:barDir val="col"/>
        <c:grouping val="clustered"/>
        <c:ser>
          <c:idx val="0"/>
          <c:order val="0"/>
          <c:tx>
            <c:strRef>
              <c:f>Hoja1!$D$19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enzimas.xlsx]Hoja1'!$C$21,'[EBL y BB juntos enzimas.xlsx]Hoja1'!$C$23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enzimas.xlsx]Hoja1'!$D$21,'[EBL y BB juntos enzimas.xlsx]Hoja1'!$D$23</c:f>
              <c:numCache>
                <c:formatCode>General</c:formatCode>
                <c:ptCount val="2"/>
                <c:pt idx="0">
                  <c:v>9.9925000000000083E-2</c:v>
                </c:pt>
                <c:pt idx="1">
                  <c:v>0.75380000000000058</c:v>
                </c:pt>
              </c:numCache>
            </c:numRef>
          </c:val>
        </c:ser>
        <c:ser>
          <c:idx val="2"/>
          <c:order val="1"/>
          <c:tx>
            <c:strRef>
              <c:f>Hoja1!$F$19</c:f>
              <c:strCache>
                <c:ptCount val="1"/>
                <c:pt idx="0">
                  <c:v>SN+BB-16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enzimas.xlsx]Hoja1'!$C$21,'[EBL y BB juntos enzimas.xlsx]Hoja1'!$C$23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enzimas.xlsx]Hoja1'!$F$21,'[EBL y BB juntos enzimas.xlsx]Hoja1'!$F$23</c:f>
              <c:numCache>
                <c:formatCode>General</c:formatCode>
                <c:ptCount val="2"/>
                <c:pt idx="0">
                  <c:v>0.1538000000000001</c:v>
                </c:pt>
                <c:pt idx="1">
                  <c:v>0.9829</c:v>
                </c:pt>
              </c:numCache>
            </c:numRef>
          </c:val>
        </c:ser>
        <c:ser>
          <c:idx val="4"/>
          <c:order val="2"/>
          <c:tx>
            <c:strRef>
              <c:f>Hoja1!$H$19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enzimas.xlsx]Hoja1'!$C$21,'[EBL y BB juntos enzimas.xlsx]Hoja1'!$C$23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enzimas.xlsx]Hoja1'!$H$21,'[EBL y BB juntos enzimas.xlsx]Hoja1'!$H$23</c:f>
              <c:numCache>
                <c:formatCode>General</c:formatCode>
                <c:ptCount val="2"/>
                <c:pt idx="0">
                  <c:v>6.4470000000000013E-2</c:v>
                </c:pt>
                <c:pt idx="1">
                  <c:v>0.59289999999999998</c:v>
                </c:pt>
              </c:numCache>
            </c:numRef>
          </c:val>
        </c:ser>
        <c:ser>
          <c:idx val="1"/>
          <c:order val="3"/>
          <c:tx>
            <c:strRef>
              <c:f>Hoja1!$E$19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err="1" smtClean="0"/>
                      <a:t>cd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enzimas.xlsx]Hoja1'!$C$21,'[EBL y BB juntos enzimas.xlsx]Hoja1'!$C$23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enzimas.xlsx]Hoja1'!$E$21,'[EBL y BB juntos enzimas.xlsx]Hoja1'!$E$23</c:f>
              <c:numCache>
                <c:formatCode>General</c:formatCode>
                <c:ptCount val="2"/>
                <c:pt idx="0">
                  <c:v>5.2879999999999996E-2</c:v>
                </c:pt>
                <c:pt idx="1">
                  <c:v>0.61370000000000058</c:v>
                </c:pt>
              </c:numCache>
            </c:numRef>
          </c:val>
        </c:ser>
        <c:ser>
          <c:idx val="3"/>
          <c:order val="4"/>
          <c:tx>
            <c:strRef>
              <c:f>Hoja1!$G$19</c:f>
              <c:strCache>
                <c:ptCount val="1"/>
                <c:pt idx="0">
                  <c:v>SN+BB-16+NaCl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enzimas.xlsx]Hoja1'!$C$21,'[EBL y BB juntos enzimas.xlsx]Hoja1'!$C$23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enzimas.xlsx]Hoja1'!$G$21,'[EBL y BB juntos enzimas.xlsx]Hoja1'!$G$23</c:f>
              <c:numCache>
                <c:formatCode>General</c:formatCode>
                <c:ptCount val="2"/>
                <c:pt idx="0">
                  <c:v>9.9930000000000047E-2</c:v>
                </c:pt>
                <c:pt idx="1">
                  <c:v>0.7927000000000004</c:v>
                </c:pt>
              </c:numCache>
            </c:numRef>
          </c:val>
        </c:ser>
        <c:ser>
          <c:idx val="5"/>
          <c:order val="5"/>
          <c:tx>
            <c:strRef>
              <c:f>Hoja1!$I$19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50800" dist="38100" dir="14700000" algn="ctr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tx>
                <c:rich>
                  <a:bodyPr/>
                  <a:lstStyle/>
                  <a:p>
                    <a:r>
                      <a:rPr lang="en-US" smtClean="0"/>
                      <a:t>e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'[EBL y BB juntos enzimas.xlsx]Hoja1'!$C$21,'[EBL y BB juntos enzimas.xlsx]Hoja1'!$C$23</c:f>
              <c:strCache>
                <c:ptCount val="2"/>
                <c:pt idx="0">
                  <c:v>MDHAR</c:v>
                </c:pt>
                <c:pt idx="1">
                  <c:v>GR</c:v>
                </c:pt>
              </c:strCache>
            </c:strRef>
          </c:cat>
          <c:val>
            <c:numRef>
              <c:f>'[EBL y BB juntos enzimas.xlsx]Hoja1'!$I$21,'[EBL y BB juntos enzimas.xlsx]Hoja1'!$I$23</c:f>
              <c:numCache>
                <c:formatCode>General</c:formatCode>
                <c:ptCount val="2"/>
                <c:pt idx="0">
                  <c:v>3.7680000000000012E-2</c:v>
                </c:pt>
                <c:pt idx="1">
                  <c:v>0.67390000000000072</c:v>
                </c:pt>
              </c:numCache>
            </c:numRef>
          </c:val>
        </c:ser>
        <c:dLbls>
          <c:showVal val="1"/>
        </c:dLbls>
        <c:gapWidth val="219"/>
        <c:overlap val="-27"/>
        <c:axId val="164574720"/>
        <c:axId val="164576256"/>
      </c:barChart>
      <c:catAx>
        <c:axId val="164574720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b="1"/>
            </a:pPr>
            <a:endParaRPr lang="es-ES"/>
          </a:p>
        </c:txPr>
        <c:crossAx val="164576256"/>
        <c:crosses val="autoZero"/>
        <c:auto val="1"/>
        <c:lblAlgn val="ctr"/>
        <c:lblOffset val="100"/>
      </c:catAx>
      <c:valAx>
        <c:axId val="1645762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ES" dirty="0" err="1"/>
                  <a:t>n</a:t>
                </a:r>
                <a:r>
                  <a:rPr lang="es-ES" dirty="0" err="1" smtClean="0"/>
                  <a:t>mol</a:t>
                </a:r>
                <a:r>
                  <a:rPr lang="es-ES" dirty="0" smtClean="0"/>
                  <a:t> </a:t>
                </a:r>
                <a:r>
                  <a:rPr lang="es-ES" dirty="0"/>
                  <a:t>NADH/ </a:t>
                </a:r>
                <a:r>
                  <a:rPr lang="es-ES" sz="1400" b="1" i="0" u="none" strike="noStrike" baseline="0" dirty="0" smtClean="0">
                    <a:effectLst/>
                  </a:rPr>
                  <a:t>µmol </a:t>
                </a:r>
                <a:r>
                  <a:rPr lang="es-ES" dirty="0" smtClean="0"/>
                  <a:t>NADPH </a:t>
                </a:r>
                <a:r>
                  <a:rPr lang="es-ES" dirty="0" err="1"/>
                  <a:t>oxid</a:t>
                </a:r>
                <a:r>
                  <a:rPr lang="es-ES" dirty="0"/>
                  <a:t> </a:t>
                </a:r>
                <a:r>
                  <a:rPr lang="es-ES" dirty="0" smtClean="0"/>
                  <a:t>min</a:t>
                </a:r>
                <a:r>
                  <a:rPr lang="es-ES" baseline="30000" dirty="0" smtClean="0"/>
                  <a:t>-1</a:t>
                </a:r>
                <a:r>
                  <a:rPr lang="es-ES" baseline="0" dirty="0" smtClean="0"/>
                  <a:t> </a:t>
                </a:r>
                <a:r>
                  <a:rPr lang="es-ES" dirty="0" smtClean="0"/>
                  <a:t>mg</a:t>
                </a:r>
                <a:r>
                  <a:rPr lang="es-ES" baseline="30000" dirty="0" smtClean="0"/>
                  <a:t>-1</a:t>
                </a:r>
                <a:r>
                  <a:rPr lang="es-ES" dirty="0" smtClean="0"/>
                  <a:t> </a:t>
                </a:r>
                <a:r>
                  <a:rPr lang="es-ES" dirty="0" err="1"/>
                  <a:t>prot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0.91705555555555562"/>
              <c:y val="0.10558180227471566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high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s-ES"/>
          </a:p>
        </c:txPr>
        <c:crossAx val="16457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es-ES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7.7506268420358071E-2"/>
          <c:y val="5.1400554097404488E-2"/>
          <c:w val="0.74219532068443739"/>
          <c:h val="0.41549593852793054"/>
        </c:manualLayout>
      </c:layout>
      <c:barChart>
        <c:barDir val="col"/>
        <c:grouping val="clustered"/>
        <c:ser>
          <c:idx val="0"/>
          <c:order val="0"/>
          <c:tx>
            <c:strRef>
              <c:f>graficos!$K$34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graficos!$K$27:$K$30</c:f>
                <c:numCache>
                  <c:formatCode>General</c:formatCode>
                  <c:ptCount val="4"/>
                  <c:pt idx="0">
                    <c:v>1.3529442088975825</c:v>
                  </c:pt>
                  <c:pt idx="1">
                    <c:v>1.4935418330267101</c:v>
                  </c:pt>
                  <c:pt idx="2">
                    <c:v>1.6336447936304117</c:v>
                  </c:pt>
                  <c:pt idx="3">
                    <c:v>1.9629049058538579</c:v>
                  </c:pt>
                </c:numCache>
              </c:numRef>
            </c:plus>
            <c:minus>
              <c:numRef>
                <c:f>graficos!$K$27:$K$30</c:f>
                <c:numCache>
                  <c:formatCode>General</c:formatCode>
                  <c:ptCount val="4"/>
                  <c:pt idx="0">
                    <c:v>1.3529442088975825</c:v>
                  </c:pt>
                  <c:pt idx="1">
                    <c:v>1.4935418330267101</c:v>
                  </c:pt>
                  <c:pt idx="2">
                    <c:v>1.6336447936304117</c:v>
                  </c:pt>
                  <c:pt idx="3">
                    <c:v>1.9629049058538579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graficos!$E$35:$E$38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graficos!$K$35:$K$38</c:f>
              <c:numCache>
                <c:formatCode>General</c:formatCode>
                <c:ptCount val="4"/>
                <c:pt idx="0">
                  <c:v>22.131249999999991</c:v>
                </c:pt>
                <c:pt idx="1">
                  <c:v>26.478571428571392</c:v>
                </c:pt>
                <c:pt idx="2">
                  <c:v>29.241666666666699</c:v>
                </c:pt>
                <c:pt idx="3">
                  <c:v>32.675000000000011</c:v>
                </c:pt>
              </c:numCache>
            </c:numRef>
          </c:val>
        </c:ser>
        <c:ser>
          <c:idx val="1"/>
          <c:order val="1"/>
          <c:tx>
            <c:strRef>
              <c:f>graficos!$M$34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graficos!$M$27:$M$30</c:f>
                <c:numCache>
                  <c:formatCode>General</c:formatCode>
                  <c:ptCount val="4"/>
                  <c:pt idx="0">
                    <c:v>1.7454761026908094</c:v>
                  </c:pt>
                  <c:pt idx="1">
                    <c:v>1.44608183914349</c:v>
                  </c:pt>
                  <c:pt idx="2">
                    <c:v>1.8394851902120637</c:v>
                  </c:pt>
                  <c:pt idx="3">
                    <c:v>1.8165147456307624</c:v>
                  </c:pt>
                </c:numCache>
              </c:numRef>
            </c:plus>
            <c:minus>
              <c:numRef>
                <c:f>graficos!$M$27:$M$30</c:f>
                <c:numCache>
                  <c:formatCode>General</c:formatCode>
                  <c:ptCount val="4"/>
                  <c:pt idx="0">
                    <c:v>1.7454761026908094</c:v>
                  </c:pt>
                  <c:pt idx="1">
                    <c:v>1.44608183914349</c:v>
                  </c:pt>
                  <c:pt idx="2">
                    <c:v>1.8394851902120637</c:v>
                  </c:pt>
                  <c:pt idx="3">
                    <c:v>1.8165147456307624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graficos!$E$35:$E$38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graficos!$M$35:$M$38</c:f>
              <c:numCache>
                <c:formatCode>General</c:formatCode>
                <c:ptCount val="4"/>
                <c:pt idx="0">
                  <c:v>25.494736842105244</c:v>
                </c:pt>
                <c:pt idx="1">
                  <c:v>27.857142857142851</c:v>
                </c:pt>
                <c:pt idx="2">
                  <c:v>28.708333333333311</c:v>
                </c:pt>
                <c:pt idx="3">
                  <c:v>29.474999999999991</c:v>
                </c:pt>
              </c:numCache>
            </c:numRef>
          </c:val>
        </c:ser>
        <c:ser>
          <c:idx val="2"/>
          <c:order val="2"/>
          <c:tx>
            <c:strRef>
              <c:f>graficos!$L$34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graficos!$L$27:$L$30</c:f>
                <c:numCache>
                  <c:formatCode>General</c:formatCode>
                  <c:ptCount val="4"/>
                  <c:pt idx="0">
                    <c:v>1.3385428682662885</c:v>
                  </c:pt>
                  <c:pt idx="1">
                    <c:v>1.2778903175065595</c:v>
                  </c:pt>
                  <c:pt idx="2">
                    <c:v>1.4006444049980329</c:v>
                  </c:pt>
                  <c:pt idx="3">
                    <c:v>1.1564012621971798</c:v>
                  </c:pt>
                </c:numCache>
              </c:numRef>
            </c:plus>
            <c:minus>
              <c:numRef>
                <c:f>graficos!$L$27:$L$30</c:f>
                <c:numCache>
                  <c:formatCode>General</c:formatCode>
                  <c:ptCount val="4"/>
                  <c:pt idx="0">
                    <c:v>1.3385428682662885</c:v>
                  </c:pt>
                  <c:pt idx="1">
                    <c:v>1.2778903175065595</c:v>
                  </c:pt>
                  <c:pt idx="2">
                    <c:v>1.4006444049980329</c:v>
                  </c:pt>
                  <c:pt idx="3">
                    <c:v>1.1564012621971798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graficos!$E$35:$E$38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graficos!$L$35:$L$38</c:f>
              <c:numCache>
                <c:formatCode>General</c:formatCode>
                <c:ptCount val="4"/>
                <c:pt idx="0">
                  <c:v>18.882608695652173</c:v>
                </c:pt>
                <c:pt idx="1">
                  <c:v>21.678571428571431</c:v>
                </c:pt>
                <c:pt idx="2">
                  <c:v>22.066666666666666</c:v>
                </c:pt>
                <c:pt idx="3">
                  <c:v>22.523076923076925</c:v>
                </c:pt>
              </c:numCache>
            </c:numRef>
          </c:val>
        </c:ser>
        <c:ser>
          <c:idx val="3"/>
          <c:order val="3"/>
          <c:tx>
            <c:strRef>
              <c:f>graficos!$N$34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graficos!$N$27:$N$30</c:f>
                <c:numCache>
                  <c:formatCode>General</c:formatCode>
                  <c:ptCount val="4"/>
                  <c:pt idx="0">
                    <c:v>1.1520573866724104</c:v>
                  </c:pt>
                  <c:pt idx="1">
                    <c:v>1.7472360113851195</c:v>
                  </c:pt>
                  <c:pt idx="2">
                    <c:v>1.20067290302702</c:v>
                  </c:pt>
                  <c:pt idx="3">
                    <c:v>1.3182358637211604</c:v>
                  </c:pt>
                </c:numCache>
              </c:numRef>
            </c:plus>
            <c:minus>
              <c:numRef>
                <c:f>graficos!$N$27:$N$30</c:f>
                <c:numCache>
                  <c:formatCode>General</c:formatCode>
                  <c:ptCount val="4"/>
                  <c:pt idx="0">
                    <c:v>1.1520573866724104</c:v>
                  </c:pt>
                  <c:pt idx="1">
                    <c:v>1.7472360113851195</c:v>
                  </c:pt>
                  <c:pt idx="2">
                    <c:v>1.20067290302702</c:v>
                  </c:pt>
                  <c:pt idx="3">
                    <c:v>1.3182358637211604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graficos!$E$35:$E$38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graficos!$N$35:$N$38</c:f>
              <c:numCache>
                <c:formatCode>General</c:formatCode>
                <c:ptCount val="4"/>
                <c:pt idx="0">
                  <c:v>22.977272727272705</c:v>
                </c:pt>
                <c:pt idx="1">
                  <c:v>25.650000000000006</c:v>
                </c:pt>
                <c:pt idx="2">
                  <c:v>26.541666666666668</c:v>
                </c:pt>
                <c:pt idx="3">
                  <c:v>27.533333333333314</c:v>
                </c:pt>
              </c:numCache>
            </c:numRef>
          </c:val>
        </c:ser>
        <c:ser>
          <c:idx val="4"/>
          <c:order val="4"/>
          <c:tx>
            <c:strRef>
              <c:f>graficos!$J$34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graficos!$E$35:$E$38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graficos!$J$35:$J$38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graficos!$F$34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graficos!$F$27:$F$30</c:f>
                <c:numCache>
                  <c:formatCode>General</c:formatCode>
                  <c:ptCount val="4"/>
                  <c:pt idx="0">
                    <c:v>1.6502440508435101</c:v>
                  </c:pt>
                  <c:pt idx="1">
                    <c:v>1.6538705057505201</c:v>
                  </c:pt>
                  <c:pt idx="2">
                    <c:v>1.7736922873606591</c:v>
                  </c:pt>
                  <c:pt idx="3">
                    <c:v>1.3823163548564701</c:v>
                  </c:pt>
                </c:numCache>
              </c:numRef>
            </c:plus>
            <c:minus>
              <c:numRef>
                <c:f>graficos!$F$27:$F$30</c:f>
                <c:numCache>
                  <c:formatCode>General</c:formatCode>
                  <c:ptCount val="4"/>
                  <c:pt idx="0">
                    <c:v>1.6502440508435101</c:v>
                  </c:pt>
                  <c:pt idx="1">
                    <c:v>1.6538705057505201</c:v>
                  </c:pt>
                  <c:pt idx="2">
                    <c:v>1.7736922873606591</c:v>
                  </c:pt>
                  <c:pt idx="3">
                    <c:v>1.3823163548564701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graficos!$E$35:$E$38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graficos!$F$35:$F$38</c:f>
              <c:numCache>
                <c:formatCode>0.0</c:formatCode>
                <c:ptCount val="4"/>
                <c:pt idx="0">
                  <c:v>32.708333333333343</c:v>
                </c:pt>
                <c:pt idx="1">
                  <c:v>36.833333333333329</c:v>
                </c:pt>
                <c:pt idx="2" formatCode="General">
                  <c:v>41.716666666666633</c:v>
                </c:pt>
                <c:pt idx="3" formatCode="General">
                  <c:v>44.4</c:v>
                </c:pt>
              </c:numCache>
            </c:numRef>
          </c:val>
        </c:ser>
        <c:ser>
          <c:idx val="6"/>
          <c:order val="6"/>
          <c:tx>
            <c:strRef>
              <c:f>graficos!$H$34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graficos!$H$27:$H$30</c:f>
                <c:numCache>
                  <c:formatCode>General</c:formatCode>
                  <c:ptCount val="4"/>
                  <c:pt idx="0">
                    <c:v>1.0377202958245291</c:v>
                  </c:pt>
                  <c:pt idx="1">
                    <c:v>1.8836444213739401</c:v>
                  </c:pt>
                  <c:pt idx="2">
                    <c:v>1.0187486854098298</c:v>
                  </c:pt>
                  <c:pt idx="3">
                    <c:v>1.11033481619879</c:v>
                  </c:pt>
                </c:numCache>
              </c:numRef>
            </c:plus>
            <c:minus>
              <c:numRef>
                <c:f>graficos!$H$27:$H$30</c:f>
                <c:numCache>
                  <c:formatCode>General</c:formatCode>
                  <c:ptCount val="4"/>
                  <c:pt idx="0">
                    <c:v>1.0377202958245291</c:v>
                  </c:pt>
                  <c:pt idx="1">
                    <c:v>1.8836444213739401</c:v>
                  </c:pt>
                  <c:pt idx="2">
                    <c:v>1.0187486854098298</c:v>
                  </c:pt>
                  <c:pt idx="3">
                    <c:v>1.11033481619879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graficos!$E$35:$E$38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graficos!$H$35:$H$38</c:f>
              <c:numCache>
                <c:formatCode>0.0</c:formatCode>
                <c:ptCount val="4"/>
                <c:pt idx="0">
                  <c:v>31.941666666666666</c:v>
                </c:pt>
                <c:pt idx="1">
                  <c:v>37.008333333333333</c:v>
                </c:pt>
                <c:pt idx="2" formatCode="General">
                  <c:v>42.449999999999996</c:v>
                </c:pt>
                <c:pt idx="3" formatCode="General">
                  <c:v>48.68333333333333</c:v>
                </c:pt>
              </c:numCache>
            </c:numRef>
          </c:val>
        </c:ser>
        <c:ser>
          <c:idx val="7"/>
          <c:order val="7"/>
          <c:tx>
            <c:strRef>
              <c:f>graficos!$G$34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graficos!$G$27:$G$30</c:f>
                <c:numCache>
                  <c:formatCode>General</c:formatCode>
                  <c:ptCount val="4"/>
                  <c:pt idx="0">
                    <c:v>1.1515463955044394</c:v>
                  </c:pt>
                  <c:pt idx="1">
                    <c:v>1.3203365527369499</c:v>
                  </c:pt>
                  <c:pt idx="2">
                    <c:v>1.1954295392280456</c:v>
                  </c:pt>
                  <c:pt idx="3">
                    <c:v>1.1788928846198901</c:v>
                  </c:pt>
                </c:numCache>
              </c:numRef>
            </c:plus>
            <c:minus>
              <c:numRef>
                <c:f>graficos!$G$27:$G$30</c:f>
                <c:numCache>
                  <c:formatCode>General</c:formatCode>
                  <c:ptCount val="4"/>
                  <c:pt idx="0">
                    <c:v>1.1515463955044394</c:v>
                  </c:pt>
                  <c:pt idx="1">
                    <c:v>1.3203365527369499</c:v>
                  </c:pt>
                  <c:pt idx="2">
                    <c:v>1.1954295392280456</c:v>
                  </c:pt>
                  <c:pt idx="3">
                    <c:v>1.1788928846198901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graficos!$E$35:$E$38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graficos!$G$35:$G$38</c:f>
              <c:numCache>
                <c:formatCode>0.0</c:formatCode>
                <c:ptCount val="4"/>
                <c:pt idx="0">
                  <c:v>25.833333333333318</c:v>
                </c:pt>
                <c:pt idx="1">
                  <c:v>28.324999999999999</c:v>
                </c:pt>
                <c:pt idx="2" formatCode="General">
                  <c:v>35.158333333333303</c:v>
                </c:pt>
                <c:pt idx="3" formatCode="General">
                  <c:v>39.576923076923102</c:v>
                </c:pt>
              </c:numCache>
            </c:numRef>
          </c:val>
        </c:ser>
        <c:ser>
          <c:idx val="8"/>
          <c:order val="8"/>
          <c:tx>
            <c:strRef>
              <c:f>graficos!$I$34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graficos!$I$27:$I$30</c:f>
                <c:numCache>
                  <c:formatCode>General</c:formatCode>
                  <c:ptCount val="4"/>
                  <c:pt idx="0">
                    <c:v>1.3474309401574698</c:v>
                  </c:pt>
                  <c:pt idx="1">
                    <c:v>1.0901659660911704</c:v>
                  </c:pt>
                  <c:pt idx="2">
                    <c:v>1.5857413745083169</c:v>
                  </c:pt>
                  <c:pt idx="3">
                    <c:v>1.5080153720924701</c:v>
                  </c:pt>
                </c:numCache>
              </c:numRef>
            </c:plus>
            <c:minus>
              <c:numRef>
                <c:f>graficos!$I$27:$I$30</c:f>
                <c:numCache>
                  <c:formatCode>General</c:formatCode>
                  <c:ptCount val="4"/>
                  <c:pt idx="0">
                    <c:v>1.3474309401574698</c:v>
                  </c:pt>
                  <c:pt idx="1">
                    <c:v>1.0901659660911704</c:v>
                  </c:pt>
                  <c:pt idx="2">
                    <c:v>1.5857413745083169</c:v>
                  </c:pt>
                  <c:pt idx="3">
                    <c:v>1.5080153720924701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graficos!$E$35:$E$38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graficos!$I$35:$I$38</c:f>
              <c:numCache>
                <c:formatCode>0.0</c:formatCode>
                <c:ptCount val="4"/>
                <c:pt idx="0">
                  <c:v>29.258333333333319</c:v>
                </c:pt>
                <c:pt idx="1">
                  <c:v>31.108333333333313</c:v>
                </c:pt>
                <c:pt idx="2" formatCode="General">
                  <c:v>39.3333333333333</c:v>
                </c:pt>
                <c:pt idx="3" formatCode="General">
                  <c:v>42.966666666666661</c:v>
                </c:pt>
              </c:numCache>
            </c:numRef>
          </c:val>
        </c:ser>
        <c:dLbls/>
        <c:gapWidth val="100"/>
        <c:overlap val="-24"/>
        <c:axId val="165272960"/>
        <c:axId val="165348480"/>
      </c:barChart>
      <c:catAx>
        <c:axId val="165272960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5348480"/>
        <c:crosses val="autoZero"/>
        <c:auto val="1"/>
        <c:lblAlgn val="ctr"/>
        <c:lblOffset val="300"/>
      </c:catAx>
      <c:valAx>
        <c:axId val="1653484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/>
                  <a:t>cm</a:t>
                </a:r>
              </a:p>
            </c:rich>
          </c:tx>
          <c:layout>
            <c:manualLayout>
              <c:xMode val="edge"/>
              <c:yMode val="edge"/>
              <c:x val="6.8674261730214394E-3"/>
              <c:y val="0.20419765418514738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9050">
            <a:solidFill>
              <a:schemeClr val="dk1">
                <a:shade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52729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000653201080855"/>
          <c:y val="0.11334696180697658"/>
          <c:w val="0.1513820627366865"/>
          <c:h val="0.7987630807121237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5315555154488729E-2"/>
          <c:y val="5.1400554097404488E-2"/>
          <c:w val="0.88880958028901114"/>
          <c:h val="0.78409886264217166"/>
        </c:manualLayout>
      </c:layout>
      <c:barChart>
        <c:barDir val="col"/>
        <c:grouping val="clustered"/>
        <c:ser>
          <c:idx val="0"/>
          <c:order val="0"/>
          <c:tx>
            <c:strRef>
              <c:f>graficos!$K$15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graficos!$K$9:$K$12</c:f>
                <c:numCache>
                  <c:formatCode>General</c:formatCode>
                  <c:ptCount val="4"/>
                  <c:pt idx="0">
                    <c:v>0.65000000000000024</c:v>
                  </c:pt>
                  <c:pt idx="1">
                    <c:v>0.4300000000000001</c:v>
                  </c:pt>
                  <c:pt idx="2">
                    <c:v>0.33500000000000013</c:v>
                  </c:pt>
                  <c:pt idx="3">
                    <c:v>0.45300000000000001</c:v>
                  </c:pt>
                </c:numCache>
              </c:numRef>
            </c:plus>
            <c:minus>
              <c:numRef>
                <c:f>graficos!$K$9:$K$12</c:f>
                <c:numCache>
                  <c:formatCode>General</c:formatCode>
                  <c:ptCount val="4"/>
                  <c:pt idx="0">
                    <c:v>0.65000000000000024</c:v>
                  </c:pt>
                  <c:pt idx="1">
                    <c:v>0.4300000000000001</c:v>
                  </c:pt>
                  <c:pt idx="2">
                    <c:v>0.33500000000000013</c:v>
                  </c:pt>
                  <c:pt idx="3">
                    <c:v>0.45300000000000001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graficos!$E$16:$E$19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graficos!$K$16:$K$19</c:f>
              <c:numCache>
                <c:formatCode>General</c:formatCode>
                <c:ptCount val="4"/>
                <c:pt idx="0">
                  <c:v>9.7166666666666668</c:v>
                </c:pt>
                <c:pt idx="1">
                  <c:v>10.4</c:v>
                </c:pt>
                <c:pt idx="2">
                  <c:v>11.7416666666666</c:v>
                </c:pt>
                <c:pt idx="3">
                  <c:v>12.6</c:v>
                </c:pt>
              </c:numCache>
            </c:numRef>
          </c:val>
        </c:ser>
        <c:ser>
          <c:idx val="1"/>
          <c:order val="1"/>
          <c:tx>
            <c:strRef>
              <c:f>graficos!$M$15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graficos!$M$9:$M$12</c:f>
                <c:numCache>
                  <c:formatCode>General</c:formatCode>
                  <c:ptCount val="4"/>
                  <c:pt idx="0">
                    <c:v>0.18000000000000005</c:v>
                  </c:pt>
                  <c:pt idx="1">
                    <c:v>0.27</c:v>
                  </c:pt>
                  <c:pt idx="2">
                    <c:v>0.4200000000000001</c:v>
                  </c:pt>
                  <c:pt idx="3">
                    <c:v>0.33000000000000013</c:v>
                  </c:pt>
                </c:numCache>
              </c:numRef>
            </c:plus>
            <c:minus>
              <c:numRef>
                <c:f>graficos!$M$9:$M$12</c:f>
                <c:numCache>
                  <c:formatCode>General</c:formatCode>
                  <c:ptCount val="4"/>
                  <c:pt idx="0">
                    <c:v>0.18000000000000005</c:v>
                  </c:pt>
                  <c:pt idx="1">
                    <c:v>0.27</c:v>
                  </c:pt>
                  <c:pt idx="2">
                    <c:v>0.4200000000000001</c:v>
                  </c:pt>
                  <c:pt idx="3">
                    <c:v>0.33000000000000013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graficos!$E$16:$E$19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graficos!$M$16:$M$19</c:f>
              <c:numCache>
                <c:formatCode>General</c:formatCode>
                <c:ptCount val="4"/>
                <c:pt idx="0">
                  <c:v>11.625</c:v>
                </c:pt>
                <c:pt idx="1">
                  <c:v>12.483333333333302</c:v>
                </c:pt>
                <c:pt idx="2">
                  <c:v>13.05</c:v>
                </c:pt>
                <c:pt idx="3">
                  <c:v>14.241666666666699</c:v>
                </c:pt>
              </c:numCache>
            </c:numRef>
          </c:val>
        </c:ser>
        <c:ser>
          <c:idx val="2"/>
          <c:order val="2"/>
          <c:tx>
            <c:strRef>
              <c:f>graficos!$L$15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graficos!$L$9:$L$12</c:f>
                <c:numCache>
                  <c:formatCode>General</c:formatCode>
                  <c:ptCount val="4"/>
                  <c:pt idx="0">
                    <c:v>0.29000000000000009</c:v>
                  </c:pt>
                  <c:pt idx="1">
                    <c:v>0.24000000000000005</c:v>
                  </c:pt>
                  <c:pt idx="2">
                    <c:v>0.34</c:v>
                  </c:pt>
                  <c:pt idx="3">
                    <c:v>0.21000000000000005</c:v>
                  </c:pt>
                </c:numCache>
              </c:numRef>
            </c:plus>
            <c:minus>
              <c:numRef>
                <c:f>graficos!$L$9:$L$12</c:f>
                <c:numCache>
                  <c:formatCode>General</c:formatCode>
                  <c:ptCount val="4"/>
                  <c:pt idx="0">
                    <c:v>0.29000000000000009</c:v>
                  </c:pt>
                  <c:pt idx="1">
                    <c:v>0.24000000000000005</c:v>
                  </c:pt>
                  <c:pt idx="2">
                    <c:v>0.34</c:v>
                  </c:pt>
                  <c:pt idx="3">
                    <c:v>0.21000000000000005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graficos!$E$16:$E$19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graficos!$L$16:$L$19</c:f>
              <c:numCache>
                <c:formatCode>General</c:formatCode>
                <c:ptCount val="4"/>
                <c:pt idx="0">
                  <c:v>7.0749999999999975</c:v>
                </c:pt>
                <c:pt idx="1">
                  <c:v>7.4250000000000007</c:v>
                </c:pt>
                <c:pt idx="2">
                  <c:v>7.9333333333333336</c:v>
                </c:pt>
                <c:pt idx="3">
                  <c:v>8.8333333333333304</c:v>
                </c:pt>
              </c:numCache>
            </c:numRef>
          </c:val>
        </c:ser>
        <c:ser>
          <c:idx val="3"/>
          <c:order val="3"/>
          <c:tx>
            <c:strRef>
              <c:f>graficos!$N$15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graficos!$N$9:$N$12</c:f>
                <c:numCache>
                  <c:formatCode>General</c:formatCode>
                  <c:ptCount val="4"/>
                  <c:pt idx="0">
                    <c:v>0.15900000000000006</c:v>
                  </c:pt>
                  <c:pt idx="1">
                    <c:v>0.22</c:v>
                  </c:pt>
                  <c:pt idx="2">
                    <c:v>0.2</c:v>
                  </c:pt>
                  <c:pt idx="3">
                    <c:v>0.29000000000000009</c:v>
                  </c:pt>
                </c:numCache>
              </c:numRef>
            </c:plus>
            <c:minus>
              <c:numRef>
                <c:f>graficos!$N$9:$N$12</c:f>
                <c:numCache>
                  <c:formatCode>General</c:formatCode>
                  <c:ptCount val="4"/>
                  <c:pt idx="0">
                    <c:v>0.15900000000000006</c:v>
                  </c:pt>
                  <c:pt idx="1">
                    <c:v>0.22</c:v>
                  </c:pt>
                  <c:pt idx="2">
                    <c:v>0.2</c:v>
                  </c:pt>
                  <c:pt idx="3">
                    <c:v>0.29000000000000009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graficos!$E$16:$E$19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graficos!$N$16:$N$19</c:f>
              <c:numCache>
                <c:formatCode>General</c:formatCode>
                <c:ptCount val="4"/>
                <c:pt idx="0">
                  <c:v>8.1333333333333329</c:v>
                </c:pt>
                <c:pt idx="1">
                  <c:v>9.93333333333333</c:v>
                </c:pt>
                <c:pt idx="2">
                  <c:v>10.4</c:v>
                </c:pt>
                <c:pt idx="3">
                  <c:v>11.466666666666706</c:v>
                </c:pt>
              </c:numCache>
            </c:numRef>
          </c:val>
        </c:ser>
        <c:ser>
          <c:idx val="4"/>
          <c:order val="4"/>
          <c:tx>
            <c:strRef>
              <c:f>graficos!$J$15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graficos!$E$16:$E$19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graficos!$J$16:$J$19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graficos!$F$15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graficos!$F$9:$F$12</c:f>
                <c:numCache>
                  <c:formatCode>General</c:formatCode>
                  <c:ptCount val="4"/>
                  <c:pt idx="0">
                    <c:v>0.45</c:v>
                  </c:pt>
                  <c:pt idx="1">
                    <c:v>0.4200000000000001</c:v>
                  </c:pt>
                  <c:pt idx="2">
                    <c:v>0.56999999999999995</c:v>
                  </c:pt>
                  <c:pt idx="3">
                    <c:v>0.47000000000000008</c:v>
                  </c:pt>
                </c:numCache>
              </c:numRef>
            </c:plus>
            <c:minus>
              <c:numRef>
                <c:f>graficos!$F$9:$F$12</c:f>
                <c:numCache>
                  <c:formatCode>General</c:formatCode>
                  <c:ptCount val="4"/>
                  <c:pt idx="0">
                    <c:v>0.45</c:v>
                  </c:pt>
                  <c:pt idx="1">
                    <c:v>0.4200000000000001</c:v>
                  </c:pt>
                  <c:pt idx="2">
                    <c:v>0.56999999999999995</c:v>
                  </c:pt>
                  <c:pt idx="3">
                    <c:v>0.47000000000000008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graficos!$E$16:$E$19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graficos!$F$16:$F$19</c:f>
              <c:numCache>
                <c:formatCode>0.0</c:formatCode>
                <c:ptCount val="4"/>
                <c:pt idx="0">
                  <c:v>9.625</c:v>
                </c:pt>
                <c:pt idx="1">
                  <c:v>12.566666666666672</c:v>
                </c:pt>
                <c:pt idx="2" formatCode="General">
                  <c:v>13.216666666666702</c:v>
                </c:pt>
                <c:pt idx="3" formatCode="General">
                  <c:v>14.133333333333301</c:v>
                </c:pt>
              </c:numCache>
            </c:numRef>
          </c:val>
        </c:ser>
        <c:ser>
          <c:idx val="6"/>
          <c:order val="6"/>
          <c:tx>
            <c:strRef>
              <c:f>graficos!$H$15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graficos!$H$9:$H$12</c:f>
                <c:numCache>
                  <c:formatCode>General</c:formatCode>
                  <c:ptCount val="4"/>
                  <c:pt idx="0">
                    <c:v>0.37720295824529998</c:v>
                  </c:pt>
                  <c:pt idx="1">
                    <c:v>0.38364442137394023</c:v>
                  </c:pt>
                  <c:pt idx="2">
                    <c:v>0.574868540983</c:v>
                  </c:pt>
                  <c:pt idx="3">
                    <c:v>0.41033481619878998</c:v>
                  </c:pt>
                </c:numCache>
              </c:numRef>
            </c:plus>
            <c:minus>
              <c:numRef>
                <c:f>graficos!$H$9:$H$12</c:f>
                <c:numCache>
                  <c:formatCode>General</c:formatCode>
                  <c:ptCount val="4"/>
                  <c:pt idx="0">
                    <c:v>0.37720295824529998</c:v>
                  </c:pt>
                  <c:pt idx="1">
                    <c:v>0.38364442137394023</c:v>
                  </c:pt>
                  <c:pt idx="2">
                    <c:v>0.574868540983</c:v>
                  </c:pt>
                  <c:pt idx="3">
                    <c:v>0.41033481619878998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graficos!$E$16:$E$19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graficos!$H$16:$H$19</c:f>
              <c:numCache>
                <c:formatCode>0.0</c:formatCode>
                <c:ptCount val="4"/>
                <c:pt idx="0">
                  <c:v>11.116666666666672</c:v>
                </c:pt>
                <c:pt idx="1">
                  <c:v>12.588888888888889</c:v>
                </c:pt>
                <c:pt idx="2" formatCode="General">
                  <c:v>13.8</c:v>
                </c:pt>
                <c:pt idx="3" formatCode="General">
                  <c:v>14.7</c:v>
                </c:pt>
              </c:numCache>
            </c:numRef>
          </c:val>
        </c:ser>
        <c:ser>
          <c:idx val="7"/>
          <c:order val="7"/>
          <c:tx>
            <c:strRef>
              <c:f>graficos!$G$15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graficos!$G$9:$G$12</c:f>
                <c:numCache>
                  <c:formatCode>General</c:formatCode>
                  <c:ptCount val="4"/>
                  <c:pt idx="0">
                    <c:v>0.15154639550444013</c:v>
                  </c:pt>
                  <c:pt idx="1">
                    <c:v>0.32033655273695011</c:v>
                  </c:pt>
                  <c:pt idx="2">
                    <c:v>0.19542953922804995</c:v>
                  </c:pt>
                  <c:pt idx="3">
                    <c:v>0.17889288461989006</c:v>
                  </c:pt>
                </c:numCache>
              </c:numRef>
            </c:plus>
            <c:minus>
              <c:numRef>
                <c:f>graficos!$G$9:$G$12</c:f>
                <c:numCache>
                  <c:formatCode>General</c:formatCode>
                  <c:ptCount val="4"/>
                  <c:pt idx="0">
                    <c:v>0.15154639550444013</c:v>
                  </c:pt>
                  <c:pt idx="1">
                    <c:v>0.32033655273695011</c:v>
                  </c:pt>
                  <c:pt idx="2">
                    <c:v>0.19542953922804995</c:v>
                  </c:pt>
                  <c:pt idx="3">
                    <c:v>0.17889288461989006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graficos!$E$16:$E$19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graficos!$G$16:$G$19</c:f>
              <c:numCache>
                <c:formatCode>0.0</c:formatCode>
                <c:ptCount val="4"/>
                <c:pt idx="0">
                  <c:v>10.005555555555556</c:v>
                </c:pt>
                <c:pt idx="1">
                  <c:v>10.850000000000005</c:v>
                </c:pt>
                <c:pt idx="2" formatCode="General">
                  <c:v>11.666666666666703</c:v>
                </c:pt>
                <c:pt idx="3" formatCode="General">
                  <c:v>12.26</c:v>
                </c:pt>
              </c:numCache>
            </c:numRef>
          </c:val>
        </c:ser>
        <c:ser>
          <c:idx val="8"/>
          <c:order val="8"/>
          <c:tx>
            <c:strRef>
              <c:f>graficos!$I$15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graficos!$I$9:$I$12</c:f>
                <c:numCache>
                  <c:formatCode>General</c:formatCode>
                  <c:ptCount val="4"/>
                  <c:pt idx="0">
                    <c:v>0.34743094015747011</c:v>
                  </c:pt>
                  <c:pt idx="1">
                    <c:v>0.3901659660911701</c:v>
                  </c:pt>
                  <c:pt idx="2">
                    <c:v>0.51574137450832025</c:v>
                  </c:pt>
                  <c:pt idx="3">
                    <c:v>0.50801537209247005</c:v>
                  </c:pt>
                </c:numCache>
              </c:numRef>
            </c:plus>
            <c:minus>
              <c:numRef>
                <c:f>graficos!$I$9:$I$12</c:f>
                <c:numCache>
                  <c:formatCode>General</c:formatCode>
                  <c:ptCount val="4"/>
                  <c:pt idx="0">
                    <c:v>0.34743094015747011</c:v>
                  </c:pt>
                  <c:pt idx="1">
                    <c:v>0.3901659660911701</c:v>
                  </c:pt>
                  <c:pt idx="2">
                    <c:v>0.51574137450832025</c:v>
                  </c:pt>
                  <c:pt idx="3">
                    <c:v>0.50801537209247005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graficos!$E$16:$E$19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graficos!$I$16:$I$19</c:f>
              <c:numCache>
                <c:formatCode>0.0</c:formatCode>
                <c:ptCount val="4"/>
                <c:pt idx="0">
                  <c:v>9.6928571428571413</c:v>
                </c:pt>
                <c:pt idx="1">
                  <c:v>12.9</c:v>
                </c:pt>
                <c:pt idx="2" formatCode="General">
                  <c:v>13.116666666666703</c:v>
                </c:pt>
                <c:pt idx="3" formatCode="General">
                  <c:v>14.0142857142857</c:v>
                </c:pt>
              </c:numCache>
            </c:numRef>
          </c:val>
        </c:ser>
        <c:dLbls/>
        <c:gapWidth val="100"/>
        <c:overlap val="-24"/>
        <c:axId val="139758208"/>
        <c:axId val="139768192"/>
      </c:barChart>
      <c:catAx>
        <c:axId val="139758208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9768192"/>
        <c:crosses val="autoZero"/>
        <c:auto val="1"/>
        <c:lblAlgn val="ctr"/>
        <c:lblOffset val="300"/>
      </c:catAx>
      <c:valAx>
        <c:axId val="1397681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/>
                  <a:t>cm</a:t>
                </a:r>
              </a:p>
            </c:rich>
          </c:tx>
          <c:layout>
            <c:manualLayout>
              <c:xMode val="edge"/>
              <c:yMode val="edge"/>
              <c:x val="5.9809393267852354E-3"/>
              <c:y val="0.35474628171478584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9758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7.3284281048428351E-2"/>
          <c:y val="5.1400521555814663E-2"/>
          <c:w val="0.7432765347970498"/>
          <c:h val="0.45447321813773178"/>
        </c:manualLayout>
      </c:layout>
      <c:barChart>
        <c:barDir val="col"/>
        <c:grouping val="clustered"/>
        <c:ser>
          <c:idx val="0"/>
          <c:order val="0"/>
          <c:tx>
            <c:strRef>
              <c:f>graficos!$K$53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graficos!$K$45:$K$48</c:f>
                <c:numCache>
                  <c:formatCode>General</c:formatCode>
                  <c:ptCount val="4"/>
                  <c:pt idx="0">
                    <c:v>1.7000000000000003E-3</c:v>
                  </c:pt>
                  <c:pt idx="1">
                    <c:v>1.4000000000000004E-3</c:v>
                  </c:pt>
                  <c:pt idx="2">
                    <c:v>2.0999999999999999E-3</c:v>
                  </c:pt>
                  <c:pt idx="3">
                    <c:v>1.8000000000000008E-3</c:v>
                  </c:pt>
                </c:numCache>
              </c:numRef>
            </c:plus>
            <c:minus>
              <c:numRef>
                <c:f>graficos!$K$45:$K$48</c:f>
                <c:numCache>
                  <c:formatCode>General</c:formatCode>
                  <c:ptCount val="4"/>
                  <c:pt idx="0">
                    <c:v>1.7000000000000003E-3</c:v>
                  </c:pt>
                  <c:pt idx="1">
                    <c:v>1.4000000000000004E-3</c:v>
                  </c:pt>
                  <c:pt idx="2">
                    <c:v>2.0999999999999999E-3</c:v>
                  </c:pt>
                  <c:pt idx="3">
                    <c:v>1.8000000000000008E-3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graficos!$E$54:$E$57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graficos!$K$54:$K$57</c:f>
              <c:numCache>
                <c:formatCode>0.0000</c:formatCode>
                <c:ptCount val="4"/>
                <c:pt idx="0">
                  <c:v>3.9574999999999999E-2</c:v>
                </c:pt>
                <c:pt idx="1">
                  <c:v>7.6999999999999999E-2</c:v>
                </c:pt>
                <c:pt idx="2">
                  <c:v>0.10733333333333332</c:v>
                </c:pt>
                <c:pt idx="3">
                  <c:v>0.1304666666666667</c:v>
                </c:pt>
              </c:numCache>
            </c:numRef>
          </c:val>
        </c:ser>
        <c:ser>
          <c:idx val="1"/>
          <c:order val="1"/>
          <c:tx>
            <c:strRef>
              <c:f>graficos!$M$53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graficos!$M$45:$M$48</c:f>
                <c:numCache>
                  <c:formatCode>General</c:formatCode>
                  <c:ptCount val="4"/>
                  <c:pt idx="0">
                    <c:v>2.5999999999999999E-3</c:v>
                  </c:pt>
                  <c:pt idx="1">
                    <c:v>1.9000000000000009E-3</c:v>
                  </c:pt>
                  <c:pt idx="2">
                    <c:v>2.3000000000000008E-3</c:v>
                  </c:pt>
                  <c:pt idx="3">
                    <c:v>1.8000000000000008E-3</c:v>
                  </c:pt>
                </c:numCache>
              </c:numRef>
            </c:plus>
            <c:minus>
              <c:numRef>
                <c:f>graficos!$M$45:$M$48</c:f>
                <c:numCache>
                  <c:formatCode>General</c:formatCode>
                  <c:ptCount val="4"/>
                  <c:pt idx="0">
                    <c:v>2.5999999999999999E-3</c:v>
                  </c:pt>
                  <c:pt idx="1">
                    <c:v>1.9000000000000009E-3</c:v>
                  </c:pt>
                  <c:pt idx="2">
                    <c:v>2.3000000000000008E-3</c:v>
                  </c:pt>
                  <c:pt idx="3">
                    <c:v>1.8000000000000008E-3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graficos!$E$54:$E$57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graficos!$M$54:$M$57</c:f>
              <c:numCache>
                <c:formatCode>0.0000</c:formatCode>
                <c:ptCount val="4"/>
                <c:pt idx="0">
                  <c:v>4.0491666666666704E-2</c:v>
                </c:pt>
                <c:pt idx="1">
                  <c:v>7.0974999999999996E-2</c:v>
                </c:pt>
                <c:pt idx="2">
                  <c:v>0.11013333333333336</c:v>
                </c:pt>
                <c:pt idx="3">
                  <c:v>0.13620000000000004</c:v>
                </c:pt>
              </c:numCache>
            </c:numRef>
          </c:val>
        </c:ser>
        <c:ser>
          <c:idx val="2"/>
          <c:order val="2"/>
          <c:tx>
            <c:strRef>
              <c:f>graficos!$L$53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graficos!$L$45:$L$48</c:f>
                <c:numCache>
                  <c:formatCode>General</c:formatCode>
                  <c:ptCount val="4"/>
                  <c:pt idx="0">
                    <c:v>2.3000000000000008E-3</c:v>
                  </c:pt>
                  <c:pt idx="1">
                    <c:v>2.700000000000001E-3</c:v>
                  </c:pt>
                  <c:pt idx="2">
                    <c:v>1.9000000000000009E-3</c:v>
                  </c:pt>
                  <c:pt idx="3">
                    <c:v>2.5000000000000009E-3</c:v>
                  </c:pt>
                </c:numCache>
              </c:numRef>
            </c:plus>
            <c:minus>
              <c:numRef>
                <c:f>graficos!$L$45:$L$48</c:f>
                <c:numCache>
                  <c:formatCode>General</c:formatCode>
                  <c:ptCount val="4"/>
                  <c:pt idx="0">
                    <c:v>2.3000000000000008E-3</c:v>
                  </c:pt>
                  <c:pt idx="1">
                    <c:v>2.700000000000001E-3</c:v>
                  </c:pt>
                  <c:pt idx="2">
                    <c:v>1.9000000000000009E-3</c:v>
                  </c:pt>
                  <c:pt idx="3">
                    <c:v>2.5000000000000009E-3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graficos!$E$54:$E$57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graficos!$L$54:$L$57</c:f>
              <c:numCache>
                <c:formatCode>0.0000</c:formatCode>
                <c:ptCount val="4"/>
                <c:pt idx="0">
                  <c:v>1.9325000000000005E-2</c:v>
                </c:pt>
                <c:pt idx="1">
                  <c:v>5.0783333333333382E-2</c:v>
                </c:pt>
                <c:pt idx="2">
                  <c:v>5.4580000000000017E-2</c:v>
                </c:pt>
                <c:pt idx="3">
                  <c:v>6.8655555555555539E-2</c:v>
                </c:pt>
              </c:numCache>
            </c:numRef>
          </c:val>
        </c:ser>
        <c:ser>
          <c:idx val="3"/>
          <c:order val="3"/>
          <c:tx>
            <c:strRef>
              <c:f>graficos!$N$53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graficos!$N$45:$N$48</c:f>
                <c:numCache>
                  <c:formatCode>General</c:formatCode>
                  <c:ptCount val="4"/>
                  <c:pt idx="0">
                    <c:v>1.5000000000000005E-3</c:v>
                  </c:pt>
                  <c:pt idx="1">
                    <c:v>1.7000000000000003E-3</c:v>
                  </c:pt>
                  <c:pt idx="2">
                    <c:v>2.0000000000000009E-3</c:v>
                  </c:pt>
                  <c:pt idx="3">
                    <c:v>2.0999999999999999E-3</c:v>
                  </c:pt>
                </c:numCache>
              </c:numRef>
            </c:plus>
            <c:minus>
              <c:numRef>
                <c:f>graficos!$N$45:$N$48</c:f>
                <c:numCache>
                  <c:formatCode>General</c:formatCode>
                  <c:ptCount val="4"/>
                  <c:pt idx="0">
                    <c:v>1.5000000000000005E-3</c:v>
                  </c:pt>
                  <c:pt idx="1">
                    <c:v>1.7000000000000003E-3</c:v>
                  </c:pt>
                  <c:pt idx="2">
                    <c:v>2.0000000000000009E-3</c:v>
                  </c:pt>
                  <c:pt idx="3">
                    <c:v>2.0999999999999999E-3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graficos!$E$54:$E$57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graficos!$N$54:$N$57</c:f>
              <c:numCache>
                <c:formatCode>0.0000</c:formatCode>
                <c:ptCount val="4"/>
                <c:pt idx="0">
                  <c:v>4.1320000000000003E-2</c:v>
                </c:pt>
                <c:pt idx="1">
                  <c:v>5.1039999999999995E-2</c:v>
                </c:pt>
                <c:pt idx="2">
                  <c:v>6.3725000000000004E-2</c:v>
                </c:pt>
                <c:pt idx="3">
                  <c:v>7.8320000000000001E-2</c:v>
                </c:pt>
              </c:numCache>
            </c:numRef>
          </c:val>
        </c:ser>
        <c:ser>
          <c:idx val="4"/>
          <c:order val="4"/>
          <c:tx>
            <c:strRef>
              <c:f>graficos!$J$53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graficos!$E$54:$E$57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graficos!$J$54:$J$57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graficos!$F$53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graficos!$F$45:$F$48</c:f>
                <c:numCache>
                  <c:formatCode>General</c:formatCode>
                  <c:ptCount val="4"/>
                  <c:pt idx="0">
                    <c:v>1.1999999999999999E-3</c:v>
                  </c:pt>
                  <c:pt idx="1">
                    <c:v>1.5000000000000005E-3</c:v>
                  </c:pt>
                  <c:pt idx="2">
                    <c:v>1.7000000000000003E-3</c:v>
                  </c:pt>
                  <c:pt idx="3">
                    <c:v>1.9000000000000009E-3</c:v>
                  </c:pt>
                </c:numCache>
              </c:numRef>
            </c:plus>
            <c:minus>
              <c:numRef>
                <c:f>graficos!$F$45:$F$48</c:f>
                <c:numCache>
                  <c:formatCode>General</c:formatCode>
                  <c:ptCount val="4"/>
                  <c:pt idx="0">
                    <c:v>1.1999999999999999E-3</c:v>
                  </c:pt>
                  <c:pt idx="1">
                    <c:v>1.5000000000000005E-3</c:v>
                  </c:pt>
                  <c:pt idx="2">
                    <c:v>1.7000000000000003E-3</c:v>
                  </c:pt>
                  <c:pt idx="3">
                    <c:v>1.9000000000000009E-3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graficos!$E$54:$E$57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graficos!$F$54:$F$57</c:f>
              <c:numCache>
                <c:formatCode>0.0000</c:formatCode>
                <c:ptCount val="4"/>
                <c:pt idx="0">
                  <c:v>6.0100000000000015E-2</c:v>
                </c:pt>
                <c:pt idx="1">
                  <c:v>8.626250000000002E-2</c:v>
                </c:pt>
                <c:pt idx="2">
                  <c:v>0.11434999999999995</c:v>
                </c:pt>
                <c:pt idx="3">
                  <c:v>0.13911111111110999</c:v>
                </c:pt>
              </c:numCache>
            </c:numRef>
          </c:val>
        </c:ser>
        <c:ser>
          <c:idx val="6"/>
          <c:order val="6"/>
          <c:tx>
            <c:strRef>
              <c:f>graficos!$H$53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graficos!$H$45:$H$48</c:f>
                <c:numCache>
                  <c:formatCode>General</c:formatCode>
                  <c:ptCount val="4"/>
                  <c:pt idx="0">
                    <c:v>2.3999999999999998E-3</c:v>
                  </c:pt>
                  <c:pt idx="1">
                    <c:v>2.3999999999999998E-3</c:v>
                  </c:pt>
                  <c:pt idx="2">
                    <c:v>2.700000000000001E-3</c:v>
                  </c:pt>
                  <c:pt idx="3">
                    <c:v>2.8000000000000008E-3</c:v>
                  </c:pt>
                </c:numCache>
              </c:numRef>
            </c:plus>
            <c:minus>
              <c:numRef>
                <c:f>graficos!$H$45:$H$48</c:f>
                <c:numCache>
                  <c:formatCode>General</c:formatCode>
                  <c:ptCount val="4"/>
                  <c:pt idx="0">
                    <c:v>2.3999999999999998E-3</c:v>
                  </c:pt>
                  <c:pt idx="1">
                    <c:v>2.3999999999999998E-3</c:v>
                  </c:pt>
                  <c:pt idx="2">
                    <c:v>2.700000000000001E-3</c:v>
                  </c:pt>
                  <c:pt idx="3">
                    <c:v>2.8000000000000008E-3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graficos!$E$54:$E$57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graficos!$H$54:$H$57</c:f>
              <c:numCache>
                <c:formatCode>0.0000</c:formatCode>
                <c:ptCount val="4"/>
                <c:pt idx="0">
                  <c:v>6.2274999999999997E-2</c:v>
                </c:pt>
                <c:pt idx="1">
                  <c:v>8.9635185185185234E-2</c:v>
                </c:pt>
                <c:pt idx="2">
                  <c:v>0.13624444444444456</c:v>
                </c:pt>
                <c:pt idx="3">
                  <c:v>0.14091666666666672</c:v>
                </c:pt>
              </c:numCache>
            </c:numRef>
          </c:val>
        </c:ser>
        <c:ser>
          <c:idx val="7"/>
          <c:order val="7"/>
          <c:tx>
            <c:strRef>
              <c:f>graficos!$G$53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graficos!$G$45:$G$48</c:f>
                <c:numCache>
                  <c:formatCode>General</c:formatCode>
                  <c:ptCount val="4"/>
                  <c:pt idx="0">
                    <c:v>2.5000000000000009E-3</c:v>
                  </c:pt>
                  <c:pt idx="1">
                    <c:v>2.8000000000000008E-3</c:v>
                  </c:pt>
                  <c:pt idx="2">
                    <c:v>2.3000000000000008E-3</c:v>
                  </c:pt>
                  <c:pt idx="3">
                    <c:v>2.8999999999999998E-3</c:v>
                  </c:pt>
                </c:numCache>
              </c:numRef>
            </c:plus>
            <c:minus>
              <c:numRef>
                <c:f>graficos!$G$45:$G$48</c:f>
                <c:numCache>
                  <c:formatCode>General</c:formatCode>
                  <c:ptCount val="4"/>
                  <c:pt idx="0">
                    <c:v>2.5000000000000009E-3</c:v>
                  </c:pt>
                  <c:pt idx="1">
                    <c:v>2.8000000000000008E-3</c:v>
                  </c:pt>
                  <c:pt idx="2">
                    <c:v>2.3000000000000008E-3</c:v>
                  </c:pt>
                  <c:pt idx="3">
                    <c:v>2.8999999999999998E-3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graficos!$E$54:$E$57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graficos!$G$54:$G$57</c:f>
              <c:numCache>
                <c:formatCode>0.0000</c:formatCode>
                <c:ptCount val="4"/>
                <c:pt idx="0">
                  <c:v>5.2757142857142919E-2</c:v>
                </c:pt>
                <c:pt idx="1">
                  <c:v>6.8328571428571433E-2</c:v>
                </c:pt>
                <c:pt idx="2">
                  <c:v>9.2600000000000002E-2</c:v>
                </c:pt>
                <c:pt idx="3">
                  <c:v>0.11568000000000002</c:v>
                </c:pt>
              </c:numCache>
            </c:numRef>
          </c:val>
        </c:ser>
        <c:ser>
          <c:idx val="8"/>
          <c:order val="8"/>
          <c:tx>
            <c:strRef>
              <c:f>graficos!$I$53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graficos!$I$45:$I$48</c:f>
                <c:numCache>
                  <c:formatCode>General</c:formatCode>
                  <c:ptCount val="4"/>
                  <c:pt idx="0">
                    <c:v>2.5999999999999999E-3</c:v>
                  </c:pt>
                  <c:pt idx="1">
                    <c:v>2.3999999999999998E-3</c:v>
                  </c:pt>
                  <c:pt idx="2">
                    <c:v>2.5000000000000009E-3</c:v>
                  </c:pt>
                  <c:pt idx="3">
                    <c:v>2.3999999999999998E-3</c:v>
                  </c:pt>
                </c:numCache>
              </c:numRef>
            </c:plus>
            <c:minus>
              <c:numRef>
                <c:f>graficos!$I$45:$I$48</c:f>
                <c:numCache>
                  <c:formatCode>General</c:formatCode>
                  <c:ptCount val="4"/>
                  <c:pt idx="0">
                    <c:v>2.5999999999999999E-3</c:v>
                  </c:pt>
                  <c:pt idx="1">
                    <c:v>2.3999999999999998E-3</c:v>
                  </c:pt>
                  <c:pt idx="2">
                    <c:v>2.5000000000000009E-3</c:v>
                  </c:pt>
                  <c:pt idx="3">
                    <c:v>2.3999999999999998E-3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graficos!$E$54:$E$57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graficos!$I$54:$I$57</c:f>
              <c:numCache>
                <c:formatCode>0.0000</c:formatCode>
                <c:ptCount val="4"/>
                <c:pt idx="0">
                  <c:v>5.486000000000002E-2</c:v>
                </c:pt>
                <c:pt idx="1">
                  <c:v>7.579583333333334E-2</c:v>
                </c:pt>
                <c:pt idx="2">
                  <c:v>9.9175000000000069E-2</c:v>
                </c:pt>
                <c:pt idx="3">
                  <c:v>0.12450000000000003</c:v>
                </c:pt>
              </c:numCache>
            </c:numRef>
          </c:val>
        </c:ser>
        <c:dLbls/>
        <c:gapWidth val="100"/>
        <c:overlap val="-24"/>
        <c:axId val="144384000"/>
        <c:axId val="144385536"/>
      </c:barChart>
      <c:catAx>
        <c:axId val="144384000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4385536"/>
        <c:crosses val="autoZero"/>
        <c:auto val="1"/>
        <c:lblAlgn val="ctr"/>
        <c:lblOffset val="300"/>
      </c:catAx>
      <c:valAx>
        <c:axId val="1443855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g planta</a:t>
                </a:r>
                <a:r>
                  <a:rPr lang="es-ES" b="1" baseline="30000" dirty="0"/>
                  <a:t>-1</a:t>
                </a:r>
              </a:p>
            </c:rich>
          </c:tx>
          <c:layout>
            <c:manualLayout>
              <c:xMode val="edge"/>
              <c:yMode val="edge"/>
              <c:x val="0"/>
              <c:y val="0.18829271509706244"/>
            </c:manualLayout>
          </c:layout>
          <c:spPr>
            <a:noFill/>
            <a:ln>
              <a:noFill/>
            </a:ln>
            <a:effectLst/>
          </c:spPr>
        </c:title>
        <c:numFmt formatCode="0.0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438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79735890094503"/>
          <c:y val="0.22063938465505145"/>
          <c:w val="0.14316814307786652"/>
          <c:h val="0.712509030725144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9.7162112416413399E-2"/>
          <c:y val="5.1400554097404488E-2"/>
          <c:w val="0.89575591395121401"/>
          <c:h val="0.7840988626421721"/>
        </c:manualLayout>
      </c:layout>
      <c:barChart>
        <c:barDir val="col"/>
        <c:grouping val="clustered"/>
        <c:ser>
          <c:idx val="0"/>
          <c:order val="0"/>
          <c:tx>
            <c:strRef>
              <c:f>graficos!$K$71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graficos!$K$64:$K$67</c:f>
                <c:numCache>
                  <c:formatCode>General</c:formatCode>
                  <c:ptCount val="4"/>
                  <c:pt idx="0">
                    <c:v>1.7000000000000003E-3</c:v>
                  </c:pt>
                  <c:pt idx="1">
                    <c:v>1.4000000000000004E-3</c:v>
                  </c:pt>
                  <c:pt idx="2">
                    <c:v>2.0999999999999999E-3</c:v>
                  </c:pt>
                  <c:pt idx="3">
                    <c:v>1.8000000000000008E-3</c:v>
                  </c:pt>
                </c:numCache>
              </c:numRef>
            </c:plus>
            <c:minus>
              <c:numRef>
                <c:f>graficos!$K$64:$K$67</c:f>
                <c:numCache>
                  <c:formatCode>General</c:formatCode>
                  <c:ptCount val="4"/>
                  <c:pt idx="0">
                    <c:v>1.7000000000000003E-3</c:v>
                  </c:pt>
                  <c:pt idx="1">
                    <c:v>1.4000000000000004E-3</c:v>
                  </c:pt>
                  <c:pt idx="2">
                    <c:v>2.0999999999999999E-3</c:v>
                  </c:pt>
                  <c:pt idx="3">
                    <c:v>1.8000000000000008E-3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graficos!$E$72:$E$75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graficos!$K$72:$K$75</c:f>
              <c:numCache>
                <c:formatCode>0.0000</c:formatCode>
                <c:ptCount val="4"/>
                <c:pt idx="0">
                  <c:v>2.5750000000000006E-2</c:v>
                </c:pt>
                <c:pt idx="1">
                  <c:v>2.955E-2</c:v>
                </c:pt>
                <c:pt idx="2">
                  <c:v>4.6199999999999998E-2</c:v>
                </c:pt>
                <c:pt idx="3">
                  <c:v>5.9433333333333338E-2</c:v>
                </c:pt>
              </c:numCache>
            </c:numRef>
          </c:val>
        </c:ser>
        <c:ser>
          <c:idx val="1"/>
          <c:order val="1"/>
          <c:tx>
            <c:strRef>
              <c:f>graficos!$M$71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graficos!$M$64:$M$67</c:f>
                <c:numCache>
                  <c:formatCode>General</c:formatCode>
                  <c:ptCount val="4"/>
                  <c:pt idx="0">
                    <c:v>2.5999999999999999E-3</c:v>
                  </c:pt>
                  <c:pt idx="1">
                    <c:v>1.9000000000000009E-3</c:v>
                  </c:pt>
                  <c:pt idx="2">
                    <c:v>2.3000000000000008E-3</c:v>
                  </c:pt>
                  <c:pt idx="3">
                    <c:v>1.8000000000000008E-3</c:v>
                  </c:pt>
                </c:numCache>
              </c:numRef>
            </c:plus>
            <c:minus>
              <c:numRef>
                <c:f>graficos!$M$64:$M$67</c:f>
                <c:numCache>
                  <c:formatCode>General</c:formatCode>
                  <c:ptCount val="4"/>
                  <c:pt idx="0">
                    <c:v>2.5999999999999999E-3</c:v>
                  </c:pt>
                  <c:pt idx="1">
                    <c:v>1.9000000000000009E-3</c:v>
                  </c:pt>
                  <c:pt idx="2">
                    <c:v>2.3000000000000008E-3</c:v>
                  </c:pt>
                  <c:pt idx="3">
                    <c:v>1.8000000000000008E-3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graficos!$E$72:$E$75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graficos!$M$72:$M$75</c:f>
              <c:numCache>
                <c:formatCode>0.0000</c:formatCode>
                <c:ptCount val="4"/>
                <c:pt idx="0">
                  <c:v>2.4971428571428582E-2</c:v>
                </c:pt>
                <c:pt idx="1">
                  <c:v>3.7916666666666717E-2</c:v>
                </c:pt>
                <c:pt idx="2">
                  <c:v>6.3095833333333365E-2</c:v>
                </c:pt>
                <c:pt idx="3">
                  <c:v>7.0650000000000004E-2</c:v>
                </c:pt>
              </c:numCache>
            </c:numRef>
          </c:val>
        </c:ser>
        <c:ser>
          <c:idx val="2"/>
          <c:order val="2"/>
          <c:tx>
            <c:strRef>
              <c:f>graficos!$L$71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graficos!$L$64:$L$67</c:f>
                <c:numCache>
                  <c:formatCode>General</c:formatCode>
                  <c:ptCount val="4"/>
                  <c:pt idx="0">
                    <c:v>2.3000000000000008E-3</c:v>
                  </c:pt>
                  <c:pt idx="1">
                    <c:v>2.700000000000001E-3</c:v>
                  </c:pt>
                  <c:pt idx="2">
                    <c:v>1.9000000000000009E-3</c:v>
                  </c:pt>
                  <c:pt idx="3">
                    <c:v>2.5000000000000009E-3</c:v>
                  </c:pt>
                </c:numCache>
              </c:numRef>
            </c:plus>
            <c:minus>
              <c:numRef>
                <c:f>graficos!$L$64:$L$67</c:f>
                <c:numCache>
                  <c:formatCode>General</c:formatCode>
                  <c:ptCount val="4"/>
                  <c:pt idx="0">
                    <c:v>2.3000000000000008E-3</c:v>
                  </c:pt>
                  <c:pt idx="1">
                    <c:v>2.700000000000001E-3</c:v>
                  </c:pt>
                  <c:pt idx="2">
                    <c:v>1.9000000000000009E-3</c:v>
                  </c:pt>
                  <c:pt idx="3">
                    <c:v>2.5000000000000009E-3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graficos!$E$72:$E$75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graficos!$L$72:$L$75</c:f>
              <c:numCache>
                <c:formatCode>0.0000</c:formatCode>
                <c:ptCount val="4"/>
                <c:pt idx="0">
                  <c:v>1.6536363636363641E-2</c:v>
                </c:pt>
                <c:pt idx="1">
                  <c:v>1.8761111111111107E-2</c:v>
                </c:pt>
                <c:pt idx="2">
                  <c:v>2.95222222222222E-2</c:v>
                </c:pt>
                <c:pt idx="3">
                  <c:v>4.7000000000000014E-2</c:v>
                </c:pt>
              </c:numCache>
            </c:numRef>
          </c:val>
        </c:ser>
        <c:ser>
          <c:idx val="3"/>
          <c:order val="3"/>
          <c:tx>
            <c:strRef>
              <c:f>graficos!$N$71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graficos!$N$64:$N$67</c:f>
                <c:numCache>
                  <c:formatCode>General</c:formatCode>
                  <c:ptCount val="4"/>
                  <c:pt idx="0">
                    <c:v>1.5000000000000005E-3</c:v>
                  </c:pt>
                  <c:pt idx="1">
                    <c:v>1.7000000000000003E-3</c:v>
                  </c:pt>
                  <c:pt idx="2">
                    <c:v>2.0000000000000009E-3</c:v>
                  </c:pt>
                  <c:pt idx="3">
                    <c:v>2.0999999999999999E-3</c:v>
                  </c:pt>
                </c:numCache>
              </c:numRef>
            </c:plus>
            <c:minus>
              <c:numRef>
                <c:f>graficos!$N$64:$N$67</c:f>
                <c:numCache>
                  <c:formatCode>General</c:formatCode>
                  <c:ptCount val="4"/>
                  <c:pt idx="0">
                    <c:v>1.5000000000000005E-3</c:v>
                  </c:pt>
                  <c:pt idx="1">
                    <c:v>1.7000000000000003E-3</c:v>
                  </c:pt>
                  <c:pt idx="2">
                    <c:v>2.0000000000000009E-3</c:v>
                  </c:pt>
                  <c:pt idx="3">
                    <c:v>2.0999999999999999E-3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graficos!$E$72:$E$75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graficos!$N$72:$N$75</c:f>
              <c:numCache>
                <c:formatCode>0.0000</c:formatCode>
                <c:ptCount val="4"/>
                <c:pt idx="0">
                  <c:v>2.4219999999999998E-2</c:v>
                </c:pt>
                <c:pt idx="1">
                  <c:v>2.886E-2</c:v>
                </c:pt>
                <c:pt idx="2">
                  <c:v>3.9350000000000003E-2</c:v>
                </c:pt>
                <c:pt idx="3">
                  <c:v>5.0560000000000015E-2</c:v>
                </c:pt>
              </c:numCache>
            </c:numRef>
          </c:val>
        </c:ser>
        <c:ser>
          <c:idx val="4"/>
          <c:order val="4"/>
          <c:tx>
            <c:strRef>
              <c:f>graficos!$J$71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graficos!$E$72:$E$75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graficos!$J$72:$J$75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graficos!$F$71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graficos!$F$64:$F$67</c:f>
                <c:numCache>
                  <c:formatCode>General</c:formatCode>
                  <c:ptCount val="4"/>
                  <c:pt idx="0">
                    <c:v>1.1999999999999999E-3</c:v>
                  </c:pt>
                  <c:pt idx="1">
                    <c:v>1.5000000000000005E-3</c:v>
                  </c:pt>
                  <c:pt idx="2">
                    <c:v>1.7000000000000003E-3</c:v>
                  </c:pt>
                  <c:pt idx="3">
                    <c:v>1.9000000000000009E-3</c:v>
                  </c:pt>
                </c:numCache>
              </c:numRef>
            </c:plus>
            <c:minus>
              <c:numRef>
                <c:f>graficos!$F$64:$F$67</c:f>
                <c:numCache>
                  <c:formatCode>General</c:formatCode>
                  <c:ptCount val="4"/>
                  <c:pt idx="0">
                    <c:v>1.1999999999999999E-3</c:v>
                  </c:pt>
                  <c:pt idx="1">
                    <c:v>1.5000000000000005E-3</c:v>
                  </c:pt>
                  <c:pt idx="2">
                    <c:v>1.7000000000000003E-3</c:v>
                  </c:pt>
                  <c:pt idx="3">
                    <c:v>1.9000000000000009E-3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graficos!$E$72:$E$75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graficos!$F$72:$F$75</c:f>
              <c:numCache>
                <c:formatCode>0.0000</c:formatCode>
                <c:ptCount val="4"/>
                <c:pt idx="0">
                  <c:v>3.5450000000000002E-2</c:v>
                </c:pt>
                <c:pt idx="1">
                  <c:v>5.2880555555555549E-2</c:v>
                </c:pt>
                <c:pt idx="2">
                  <c:v>7.5066666666666726E-2</c:v>
                </c:pt>
                <c:pt idx="3">
                  <c:v>9.8055555555555604E-2</c:v>
                </c:pt>
              </c:numCache>
            </c:numRef>
          </c:val>
        </c:ser>
        <c:ser>
          <c:idx val="6"/>
          <c:order val="6"/>
          <c:tx>
            <c:strRef>
              <c:f>graficos!$H$71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graficos!$H$64:$H$67</c:f>
                <c:numCache>
                  <c:formatCode>General</c:formatCode>
                  <c:ptCount val="4"/>
                  <c:pt idx="0">
                    <c:v>2.3999999999999998E-3</c:v>
                  </c:pt>
                  <c:pt idx="1">
                    <c:v>2.3999999999999998E-3</c:v>
                  </c:pt>
                  <c:pt idx="2">
                    <c:v>2.700000000000001E-3</c:v>
                  </c:pt>
                  <c:pt idx="3">
                    <c:v>2.8000000000000008E-3</c:v>
                  </c:pt>
                </c:numCache>
              </c:numRef>
            </c:plus>
            <c:minus>
              <c:numRef>
                <c:f>graficos!$H$64:$H$67</c:f>
                <c:numCache>
                  <c:formatCode>General</c:formatCode>
                  <c:ptCount val="4"/>
                  <c:pt idx="0">
                    <c:v>2.3999999999999998E-3</c:v>
                  </c:pt>
                  <c:pt idx="1">
                    <c:v>2.3999999999999998E-3</c:v>
                  </c:pt>
                  <c:pt idx="2">
                    <c:v>2.700000000000001E-3</c:v>
                  </c:pt>
                  <c:pt idx="3">
                    <c:v>2.8000000000000008E-3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graficos!$E$72:$E$75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graficos!$H$72:$H$75</c:f>
              <c:numCache>
                <c:formatCode>0.0000</c:formatCode>
                <c:ptCount val="4"/>
                <c:pt idx="0">
                  <c:v>3.6275000000000009E-2</c:v>
                </c:pt>
                <c:pt idx="1">
                  <c:v>5.6975000000000005E-2</c:v>
                </c:pt>
                <c:pt idx="2">
                  <c:v>8.242777777777778E-2</c:v>
                </c:pt>
                <c:pt idx="3">
                  <c:v>9.5655555555555577E-2</c:v>
                </c:pt>
              </c:numCache>
            </c:numRef>
          </c:val>
        </c:ser>
        <c:ser>
          <c:idx val="7"/>
          <c:order val="7"/>
          <c:tx>
            <c:strRef>
              <c:f>graficos!$G$71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graficos!$G$64:$G$67</c:f>
                <c:numCache>
                  <c:formatCode>General</c:formatCode>
                  <c:ptCount val="4"/>
                  <c:pt idx="0">
                    <c:v>2.5000000000000009E-3</c:v>
                  </c:pt>
                  <c:pt idx="1">
                    <c:v>2.8000000000000008E-3</c:v>
                  </c:pt>
                  <c:pt idx="2">
                    <c:v>2.3000000000000008E-3</c:v>
                  </c:pt>
                  <c:pt idx="3">
                    <c:v>2.8999999999999998E-3</c:v>
                  </c:pt>
                </c:numCache>
              </c:numRef>
            </c:plus>
            <c:minus>
              <c:numRef>
                <c:f>graficos!$G$64:$G$67</c:f>
                <c:numCache>
                  <c:formatCode>General</c:formatCode>
                  <c:ptCount val="4"/>
                  <c:pt idx="0">
                    <c:v>2.5000000000000009E-3</c:v>
                  </c:pt>
                  <c:pt idx="1">
                    <c:v>2.8000000000000008E-3</c:v>
                  </c:pt>
                  <c:pt idx="2">
                    <c:v>2.3000000000000008E-3</c:v>
                  </c:pt>
                  <c:pt idx="3">
                    <c:v>2.8999999999999998E-3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graficos!$E$72:$E$75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graficos!$G$72:$G$75</c:f>
              <c:numCache>
                <c:formatCode>0.0000</c:formatCode>
                <c:ptCount val="4"/>
                <c:pt idx="0">
                  <c:v>3.1985714285714298E-2</c:v>
                </c:pt>
                <c:pt idx="1">
                  <c:v>4.2404761904761917E-2</c:v>
                </c:pt>
                <c:pt idx="2">
                  <c:v>5.7140000000000003E-2</c:v>
                </c:pt>
                <c:pt idx="3">
                  <c:v>7.8479999999999994E-2</c:v>
                </c:pt>
              </c:numCache>
            </c:numRef>
          </c:val>
        </c:ser>
        <c:ser>
          <c:idx val="8"/>
          <c:order val="8"/>
          <c:tx>
            <c:strRef>
              <c:f>graficos!$I$71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graficos!$I$64:$I$67</c:f>
                <c:numCache>
                  <c:formatCode>General</c:formatCode>
                  <c:ptCount val="4"/>
                  <c:pt idx="0">
                    <c:v>2.5999999999999999E-3</c:v>
                  </c:pt>
                  <c:pt idx="1">
                    <c:v>2.3999999999999998E-3</c:v>
                  </c:pt>
                  <c:pt idx="2">
                    <c:v>2.5000000000000009E-3</c:v>
                  </c:pt>
                  <c:pt idx="3">
                    <c:v>2.3999999999999998E-3</c:v>
                  </c:pt>
                </c:numCache>
              </c:numRef>
            </c:plus>
            <c:minus>
              <c:numRef>
                <c:f>graficos!$I$64:$I$67</c:f>
                <c:numCache>
                  <c:formatCode>General</c:formatCode>
                  <c:ptCount val="4"/>
                  <c:pt idx="0">
                    <c:v>2.5999999999999999E-3</c:v>
                  </c:pt>
                  <c:pt idx="1">
                    <c:v>2.3999999999999998E-3</c:v>
                  </c:pt>
                  <c:pt idx="2">
                    <c:v>2.5000000000000009E-3</c:v>
                  </c:pt>
                  <c:pt idx="3">
                    <c:v>2.3999999999999998E-3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graficos!$E$72:$E$75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graficos!$I$72:$I$75</c:f>
              <c:numCache>
                <c:formatCode>0.0000</c:formatCode>
                <c:ptCount val="4"/>
                <c:pt idx="0">
                  <c:v>3.1240000000000007E-2</c:v>
                </c:pt>
                <c:pt idx="1">
                  <c:v>5.645E-2</c:v>
                </c:pt>
                <c:pt idx="2">
                  <c:v>6.8599999999999994E-2</c:v>
                </c:pt>
                <c:pt idx="3">
                  <c:v>8.5066666666666735E-2</c:v>
                </c:pt>
              </c:numCache>
            </c:numRef>
          </c:val>
        </c:ser>
        <c:dLbls/>
        <c:gapWidth val="100"/>
        <c:overlap val="-24"/>
        <c:axId val="144620160"/>
        <c:axId val="144626048"/>
      </c:barChart>
      <c:catAx>
        <c:axId val="144620160"/>
        <c:scaling>
          <c:orientation val="minMax"/>
        </c:scaling>
        <c:axPos val="b"/>
        <c:numFmt formatCode="General" sourceLinked="0"/>
        <c:majorTickMark val="none"/>
        <c:tickLblPos val="low"/>
        <c:spPr>
          <a:noFill/>
          <a:ln w="19050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4626048"/>
        <c:crosses val="autoZero"/>
        <c:auto val="1"/>
        <c:lblAlgn val="ctr"/>
        <c:lblOffset val="300"/>
      </c:catAx>
      <c:valAx>
        <c:axId val="1446260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g planta</a:t>
                </a:r>
                <a:r>
                  <a:rPr lang="es-ES" b="1" baseline="30000" dirty="0"/>
                  <a:t>-1</a:t>
                </a:r>
              </a:p>
            </c:rich>
          </c:tx>
          <c:layout>
            <c:manualLayout>
              <c:xMode val="edge"/>
              <c:yMode val="edge"/>
              <c:x val="0"/>
              <c:y val="0.30677862634406677"/>
            </c:manualLayout>
          </c:layout>
          <c:spPr>
            <a:noFill/>
            <a:ln>
              <a:noFill/>
            </a:ln>
            <a:effectLst/>
          </c:spPr>
        </c:title>
        <c:numFmt formatCode="0.0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4620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4545816949066627E-2"/>
          <c:y val="5.1400554097404488E-2"/>
          <c:w val="0.73450632498620949"/>
          <c:h val="0.41514904352526533"/>
        </c:manualLayout>
      </c:layout>
      <c:barChart>
        <c:barDir val="col"/>
        <c:grouping val="clustered"/>
        <c:ser>
          <c:idx val="0"/>
          <c:order val="0"/>
          <c:tx>
            <c:strRef>
              <c:f>graficos!$K$112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graficos!$K$105:$K$108</c:f>
                <c:numCache>
                  <c:formatCode>General</c:formatCode>
                  <c:ptCount val="4"/>
                  <c:pt idx="0">
                    <c:v>3.423</c:v>
                  </c:pt>
                  <c:pt idx="1">
                    <c:v>3.5789999999999997</c:v>
                  </c:pt>
                  <c:pt idx="2">
                    <c:v>4.141</c:v>
                  </c:pt>
                  <c:pt idx="3">
                    <c:v>3.5059999999999998</c:v>
                  </c:pt>
                </c:numCache>
              </c:numRef>
            </c:plus>
            <c:minus>
              <c:numRef>
                <c:f>graficos!$K$105:$K$108</c:f>
                <c:numCache>
                  <c:formatCode>General</c:formatCode>
                  <c:ptCount val="4"/>
                  <c:pt idx="0">
                    <c:v>3.423</c:v>
                  </c:pt>
                  <c:pt idx="1">
                    <c:v>3.5789999999999997</c:v>
                  </c:pt>
                  <c:pt idx="2">
                    <c:v>4.141</c:v>
                  </c:pt>
                  <c:pt idx="3">
                    <c:v>3.5059999999999998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graficos!$E$113:$E$116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graficos!$K$113:$K$116</c:f>
              <c:numCache>
                <c:formatCode>0.0000</c:formatCode>
                <c:ptCount val="4"/>
                <c:pt idx="0">
                  <c:v>100.423</c:v>
                </c:pt>
                <c:pt idx="1">
                  <c:v>90.578999999999979</c:v>
                </c:pt>
                <c:pt idx="2">
                  <c:v>110.14100000000002</c:v>
                </c:pt>
                <c:pt idx="3">
                  <c:v>120.506</c:v>
                </c:pt>
              </c:numCache>
            </c:numRef>
          </c:val>
        </c:ser>
        <c:ser>
          <c:idx val="1"/>
          <c:order val="1"/>
          <c:tx>
            <c:strRef>
              <c:f>graficos!$M$112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graficos!$M$105:$M$108</c:f>
                <c:numCache>
                  <c:formatCode>General</c:formatCode>
                  <c:ptCount val="4"/>
                  <c:pt idx="0">
                    <c:v>3.0759999999999992</c:v>
                  </c:pt>
                  <c:pt idx="1">
                    <c:v>3.169</c:v>
                  </c:pt>
                  <c:pt idx="2">
                    <c:v>3.5189999999999997</c:v>
                  </c:pt>
                  <c:pt idx="3">
                    <c:v>3.58</c:v>
                  </c:pt>
                </c:numCache>
              </c:numRef>
            </c:plus>
            <c:minus>
              <c:numRef>
                <c:f>graficos!$M$105:$M$108</c:f>
                <c:numCache>
                  <c:formatCode>General</c:formatCode>
                  <c:ptCount val="4"/>
                  <c:pt idx="0">
                    <c:v>3.0759999999999992</c:v>
                  </c:pt>
                  <c:pt idx="1">
                    <c:v>3.169</c:v>
                  </c:pt>
                  <c:pt idx="2">
                    <c:v>3.5189999999999997</c:v>
                  </c:pt>
                  <c:pt idx="3">
                    <c:v>3.58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graficos!$E$113:$E$116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graficos!$M$113:$M$116</c:f>
              <c:numCache>
                <c:formatCode>0.0000</c:formatCode>
                <c:ptCount val="4"/>
                <c:pt idx="0">
                  <c:v>110.07599999999998</c:v>
                </c:pt>
                <c:pt idx="1">
                  <c:v>120.169</c:v>
                </c:pt>
                <c:pt idx="2">
                  <c:v>110.51900000000002</c:v>
                </c:pt>
                <c:pt idx="3">
                  <c:v>130.58000000000001</c:v>
                </c:pt>
              </c:numCache>
            </c:numRef>
          </c:val>
        </c:ser>
        <c:ser>
          <c:idx val="2"/>
          <c:order val="2"/>
          <c:tx>
            <c:strRef>
              <c:f>graficos!$L$112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graficos!$M$105:$M$108</c:f>
                <c:numCache>
                  <c:formatCode>General</c:formatCode>
                  <c:ptCount val="4"/>
                  <c:pt idx="0">
                    <c:v>3.0759999999999992</c:v>
                  </c:pt>
                  <c:pt idx="1">
                    <c:v>3.169</c:v>
                  </c:pt>
                  <c:pt idx="2">
                    <c:v>3.5189999999999997</c:v>
                  </c:pt>
                  <c:pt idx="3">
                    <c:v>3.58</c:v>
                  </c:pt>
                </c:numCache>
              </c:numRef>
            </c:plus>
            <c:minus>
              <c:numRef>
                <c:f>graficos!$M$105:$M$108</c:f>
                <c:numCache>
                  <c:formatCode>General</c:formatCode>
                  <c:ptCount val="4"/>
                  <c:pt idx="0">
                    <c:v>3.0759999999999992</c:v>
                  </c:pt>
                  <c:pt idx="1">
                    <c:v>3.169</c:v>
                  </c:pt>
                  <c:pt idx="2">
                    <c:v>3.5189999999999997</c:v>
                  </c:pt>
                  <c:pt idx="3">
                    <c:v>3.58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graficos!$E$113:$E$116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graficos!$L$113:$L$116</c:f>
              <c:numCache>
                <c:formatCode>0.0000</c:formatCode>
                <c:ptCount val="4"/>
                <c:pt idx="0">
                  <c:v>60.655000000000001</c:v>
                </c:pt>
                <c:pt idx="1">
                  <c:v>30.058700000000002</c:v>
                </c:pt>
                <c:pt idx="2">
                  <c:v>80.674999999999983</c:v>
                </c:pt>
                <c:pt idx="3">
                  <c:v>70.492000000000004</c:v>
                </c:pt>
              </c:numCache>
            </c:numRef>
          </c:val>
        </c:ser>
        <c:ser>
          <c:idx val="3"/>
          <c:order val="3"/>
          <c:tx>
            <c:strRef>
              <c:f>graficos!$N$112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graficos!$N$105:$N$108</c:f>
                <c:numCache>
                  <c:formatCode>General</c:formatCode>
                  <c:ptCount val="4"/>
                  <c:pt idx="0">
                    <c:v>2.67</c:v>
                  </c:pt>
                  <c:pt idx="1">
                    <c:v>2.5499999999999998</c:v>
                  </c:pt>
                  <c:pt idx="2">
                    <c:v>3.0359999999999991</c:v>
                  </c:pt>
                  <c:pt idx="3">
                    <c:v>4.4509999999999996</c:v>
                  </c:pt>
                </c:numCache>
              </c:numRef>
            </c:plus>
            <c:minus>
              <c:numRef>
                <c:f>graficos!$N$105:$N$108</c:f>
                <c:numCache>
                  <c:formatCode>General</c:formatCode>
                  <c:ptCount val="4"/>
                  <c:pt idx="0">
                    <c:v>2.67</c:v>
                  </c:pt>
                  <c:pt idx="1">
                    <c:v>2.5499999999999998</c:v>
                  </c:pt>
                  <c:pt idx="2">
                    <c:v>3.0359999999999991</c:v>
                  </c:pt>
                  <c:pt idx="3">
                    <c:v>4.4509999999999996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graficos!$E$113:$E$116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graficos!$N$113:$N$116</c:f>
              <c:numCache>
                <c:formatCode>0.0000</c:formatCode>
                <c:ptCount val="4"/>
                <c:pt idx="0">
                  <c:v>80.669999999999987</c:v>
                </c:pt>
                <c:pt idx="1">
                  <c:v>60.55</c:v>
                </c:pt>
                <c:pt idx="2">
                  <c:v>90.036000000000001</c:v>
                </c:pt>
                <c:pt idx="3">
                  <c:v>100.45099999999999</c:v>
                </c:pt>
              </c:numCache>
            </c:numRef>
          </c:val>
        </c:ser>
        <c:ser>
          <c:idx val="4"/>
          <c:order val="4"/>
          <c:tx>
            <c:strRef>
              <c:f>graficos!$J$112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graficos!$E$113:$E$116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graficos!$J$113:$J$116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graficos!$F$112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graficos!$F$105:$F$108</c:f>
                <c:numCache>
                  <c:formatCode>General</c:formatCode>
                  <c:ptCount val="4"/>
                  <c:pt idx="0">
                    <c:v>3.956999999999999</c:v>
                  </c:pt>
                  <c:pt idx="1">
                    <c:v>4.5060000000000002</c:v>
                  </c:pt>
                  <c:pt idx="2">
                    <c:v>3.7530000000000001</c:v>
                  </c:pt>
                  <c:pt idx="3">
                    <c:v>3.7040000000000002</c:v>
                  </c:pt>
                </c:numCache>
              </c:numRef>
            </c:plus>
            <c:minus>
              <c:numRef>
                <c:f>graficos!$F$105:$F$108</c:f>
                <c:numCache>
                  <c:formatCode>General</c:formatCode>
                  <c:ptCount val="4"/>
                  <c:pt idx="0">
                    <c:v>3.956999999999999</c:v>
                  </c:pt>
                  <c:pt idx="1">
                    <c:v>4.5060000000000002</c:v>
                  </c:pt>
                  <c:pt idx="2">
                    <c:v>3.7530000000000001</c:v>
                  </c:pt>
                  <c:pt idx="3">
                    <c:v>3.7040000000000002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graficos!$E$113:$E$116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graficos!$F$113:$F$116</c:f>
              <c:numCache>
                <c:formatCode>0.0000</c:formatCode>
                <c:ptCount val="4"/>
                <c:pt idx="0">
                  <c:v>110.95699999999999</c:v>
                </c:pt>
                <c:pt idx="1">
                  <c:v>120.506</c:v>
                </c:pt>
                <c:pt idx="2">
                  <c:v>130.75299999999999</c:v>
                </c:pt>
                <c:pt idx="3">
                  <c:v>130.70399999999998</c:v>
                </c:pt>
              </c:numCache>
            </c:numRef>
          </c:val>
        </c:ser>
        <c:ser>
          <c:idx val="6"/>
          <c:order val="6"/>
          <c:tx>
            <c:strRef>
              <c:f>graficos!$H$112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graficos!$H$105:$H$108</c:f>
                <c:numCache>
                  <c:formatCode>General</c:formatCode>
                  <c:ptCount val="4"/>
                  <c:pt idx="0">
                    <c:v>4.5527272727271981</c:v>
                  </c:pt>
                  <c:pt idx="1">
                    <c:v>4.58</c:v>
                  </c:pt>
                  <c:pt idx="2">
                    <c:v>4.4091666666666001</c:v>
                  </c:pt>
                  <c:pt idx="3">
                    <c:v>4.9409999999999998</c:v>
                  </c:pt>
                </c:numCache>
              </c:numRef>
            </c:plus>
            <c:minus>
              <c:numRef>
                <c:f>graficos!$H$105:$H$108</c:f>
                <c:numCache>
                  <c:formatCode>General</c:formatCode>
                  <c:ptCount val="4"/>
                  <c:pt idx="0">
                    <c:v>4.5527272727271981</c:v>
                  </c:pt>
                  <c:pt idx="1">
                    <c:v>4.58</c:v>
                  </c:pt>
                  <c:pt idx="2">
                    <c:v>4.4091666666666001</c:v>
                  </c:pt>
                  <c:pt idx="3">
                    <c:v>4.9409999999999998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graficos!$E$113:$E$116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graficos!$H$113:$H$116</c:f>
              <c:numCache>
                <c:formatCode>0.0000</c:formatCode>
                <c:ptCount val="4"/>
                <c:pt idx="0">
                  <c:v>130.55272727272705</c:v>
                </c:pt>
                <c:pt idx="1">
                  <c:v>140.58000000000001</c:v>
                </c:pt>
                <c:pt idx="2">
                  <c:v>120.40916666666602</c:v>
                </c:pt>
                <c:pt idx="3">
                  <c:v>120.94100000000003</c:v>
                </c:pt>
              </c:numCache>
            </c:numRef>
          </c:val>
        </c:ser>
        <c:ser>
          <c:idx val="7"/>
          <c:order val="7"/>
          <c:tx>
            <c:strRef>
              <c:f>graficos!$G$112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graficos!$G$105:$G$108</c:f>
                <c:numCache>
                  <c:formatCode>General</c:formatCode>
                  <c:ptCount val="4"/>
                  <c:pt idx="0">
                    <c:v>2.1242999999999999</c:v>
                  </c:pt>
                  <c:pt idx="1">
                    <c:v>2.1919999999999997</c:v>
                  </c:pt>
                  <c:pt idx="2">
                    <c:v>3.3853</c:v>
                  </c:pt>
                  <c:pt idx="3">
                    <c:v>2.3617300000000001</c:v>
                  </c:pt>
                </c:numCache>
              </c:numRef>
            </c:plus>
            <c:minus>
              <c:numRef>
                <c:f>graficos!$G$105:$G$108</c:f>
                <c:numCache>
                  <c:formatCode>General</c:formatCode>
                  <c:ptCount val="4"/>
                  <c:pt idx="0">
                    <c:v>2.1242999999999999</c:v>
                  </c:pt>
                  <c:pt idx="1">
                    <c:v>2.1919999999999997</c:v>
                  </c:pt>
                  <c:pt idx="2">
                    <c:v>3.3853</c:v>
                  </c:pt>
                  <c:pt idx="3">
                    <c:v>2.3617300000000001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graficos!$E$113:$E$116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graficos!$G$113:$G$116</c:f>
              <c:numCache>
                <c:formatCode>0.0000</c:formatCode>
                <c:ptCount val="4"/>
                <c:pt idx="0">
                  <c:v>60.124300000000012</c:v>
                </c:pt>
                <c:pt idx="1">
                  <c:v>50.592000000000013</c:v>
                </c:pt>
                <c:pt idx="2">
                  <c:v>80.385299999999987</c:v>
                </c:pt>
                <c:pt idx="3">
                  <c:v>90.361729999999994</c:v>
                </c:pt>
              </c:numCache>
            </c:numRef>
          </c:val>
        </c:ser>
        <c:ser>
          <c:idx val="8"/>
          <c:order val="8"/>
          <c:tx>
            <c:strRef>
              <c:f>graficos!$I$112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graficos!$I$105:$I$108</c:f>
                <c:numCache>
                  <c:formatCode>General</c:formatCode>
                  <c:ptCount val="4"/>
                  <c:pt idx="0">
                    <c:v>3.2930000000000001</c:v>
                  </c:pt>
                  <c:pt idx="1">
                    <c:v>4.7510000000000003</c:v>
                  </c:pt>
                  <c:pt idx="2">
                    <c:v>3.8655999999999997</c:v>
                  </c:pt>
                  <c:pt idx="3">
                    <c:v>4.3203333333333003</c:v>
                  </c:pt>
                </c:numCache>
              </c:numRef>
            </c:plus>
            <c:minus>
              <c:numRef>
                <c:f>graficos!$I$105:$I$108</c:f>
                <c:numCache>
                  <c:formatCode>General</c:formatCode>
                  <c:ptCount val="4"/>
                  <c:pt idx="0">
                    <c:v>3.2930000000000001</c:v>
                  </c:pt>
                  <c:pt idx="1">
                    <c:v>4.7510000000000003</c:v>
                  </c:pt>
                  <c:pt idx="2">
                    <c:v>3.8655999999999997</c:v>
                  </c:pt>
                  <c:pt idx="3">
                    <c:v>4.3203333333333003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graficos!$E$113:$E$116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graficos!$I$113:$I$116</c:f>
              <c:numCache>
                <c:formatCode>0.0000</c:formatCode>
                <c:ptCount val="4"/>
                <c:pt idx="0">
                  <c:v>80.293000000000006</c:v>
                </c:pt>
                <c:pt idx="1">
                  <c:v>90.751000000000005</c:v>
                </c:pt>
                <c:pt idx="2">
                  <c:v>100.8656</c:v>
                </c:pt>
                <c:pt idx="3">
                  <c:v>120.32033333333297</c:v>
                </c:pt>
              </c:numCache>
            </c:numRef>
          </c:val>
        </c:ser>
        <c:dLbls/>
        <c:gapWidth val="100"/>
        <c:overlap val="-24"/>
        <c:axId val="144799232"/>
        <c:axId val="144800768"/>
      </c:barChart>
      <c:catAx>
        <c:axId val="144799232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4800768"/>
        <c:crosses val="autoZero"/>
        <c:auto val="1"/>
        <c:lblAlgn val="ctr"/>
        <c:lblOffset val="300"/>
      </c:catAx>
      <c:valAx>
        <c:axId val="1448007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i="1" dirty="0" err="1"/>
                  <a:t>gs</a:t>
                </a:r>
                <a:r>
                  <a:rPr lang="en-US" b="1" dirty="0"/>
                  <a:t> (</a:t>
                </a:r>
                <a:r>
                  <a:rPr lang="en-CA" b="1" dirty="0" err="1"/>
                  <a:t>mmol</a:t>
                </a:r>
                <a:r>
                  <a:rPr lang="en-CA" b="1" dirty="0"/>
                  <a:t> H</a:t>
                </a:r>
                <a:r>
                  <a:rPr lang="en-CA" b="1" baseline="-25000" dirty="0"/>
                  <a:t>2</a:t>
                </a:r>
                <a:r>
                  <a:rPr lang="en-CA" b="1" dirty="0"/>
                  <a:t> O m</a:t>
                </a:r>
                <a:r>
                  <a:rPr lang="en-CA" b="1" baseline="30000" dirty="0"/>
                  <a:t>-2</a:t>
                </a:r>
                <a:r>
                  <a:rPr lang="en-CA" b="1" dirty="0"/>
                  <a:t> s</a:t>
                </a:r>
                <a:r>
                  <a:rPr lang="en-CA" b="1" baseline="30000" dirty="0"/>
                  <a:t>-1</a:t>
                </a:r>
                <a:r>
                  <a:rPr lang="en-CA" b="1" dirty="0"/>
                  <a:t> </a:t>
                </a:r>
                <a:r>
                  <a:rPr lang="en-US" b="1" dirty="0"/>
                  <a:t>)</a:t>
                </a:r>
                <a:endParaRPr lang="es-ES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4799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759823873072869"/>
          <c:y val="0.18683869768209727"/>
          <c:w val="0.15422269159443891"/>
          <c:h val="0.7255571964458196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4545816949066696E-2"/>
          <c:y val="5.1400554097404488E-2"/>
          <c:w val="0.86692611450807711"/>
          <c:h val="0.71156052642807788"/>
        </c:manualLayout>
      </c:layout>
      <c:barChart>
        <c:barDir val="col"/>
        <c:grouping val="clustered"/>
        <c:ser>
          <c:idx val="0"/>
          <c:order val="0"/>
          <c:tx>
            <c:strRef>
              <c:f>graficos!$K$131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graficos!$K$124:$K$127</c:f>
                <c:numCache>
                  <c:formatCode>General</c:formatCode>
                  <c:ptCount val="4"/>
                  <c:pt idx="0">
                    <c:v>0.1275</c:v>
                  </c:pt>
                  <c:pt idx="1">
                    <c:v>0.11210000000000002</c:v>
                  </c:pt>
                  <c:pt idx="2">
                    <c:v>0.11990000000000002</c:v>
                  </c:pt>
                  <c:pt idx="3">
                    <c:v>0.12609999999999999</c:v>
                  </c:pt>
                </c:numCache>
              </c:numRef>
            </c:plus>
            <c:minus>
              <c:numRef>
                <c:f>graficos!$K$124:$K$127</c:f>
                <c:numCache>
                  <c:formatCode>General</c:formatCode>
                  <c:ptCount val="4"/>
                  <c:pt idx="0">
                    <c:v>0.1275</c:v>
                  </c:pt>
                  <c:pt idx="1">
                    <c:v>0.11210000000000002</c:v>
                  </c:pt>
                  <c:pt idx="2">
                    <c:v>0.11990000000000002</c:v>
                  </c:pt>
                  <c:pt idx="3">
                    <c:v>0.12609999999999999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graficos!$E$132:$E$135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graficos!$K$132:$K$135</c:f>
              <c:numCache>
                <c:formatCode>0.0000</c:formatCode>
                <c:ptCount val="4"/>
                <c:pt idx="0">
                  <c:v>2.3275000000000001</c:v>
                </c:pt>
                <c:pt idx="1">
                  <c:v>2.342099999999999</c:v>
                </c:pt>
                <c:pt idx="2">
                  <c:v>2.559899999999999</c:v>
                </c:pt>
                <c:pt idx="3">
                  <c:v>2.656099999999999</c:v>
                </c:pt>
              </c:numCache>
            </c:numRef>
          </c:val>
        </c:ser>
        <c:ser>
          <c:idx val="1"/>
          <c:order val="1"/>
          <c:tx>
            <c:strRef>
              <c:f>graficos!$M$131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graficos!$M$124:$M$127</c:f>
                <c:numCache>
                  <c:formatCode>General</c:formatCode>
                  <c:ptCount val="4"/>
                  <c:pt idx="0">
                    <c:v>0.10104</c:v>
                  </c:pt>
                  <c:pt idx="1">
                    <c:v>9.960000000000005E-2</c:v>
                  </c:pt>
                  <c:pt idx="2">
                    <c:v>0.12736</c:v>
                  </c:pt>
                  <c:pt idx="3">
                    <c:v>0.10970000000000005</c:v>
                  </c:pt>
                </c:numCache>
              </c:numRef>
            </c:plus>
            <c:minus>
              <c:numRef>
                <c:f>graficos!$M$124:$M$127</c:f>
                <c:numCache>
                  <c:formatCode>General</c:formatCode>
                  <c:ptCount val="4"/>
                  <c:pt idx="0">
                    <c:v>0.10104</c:v>
                  </c:pt>
                  <c:pt idx="1">
                    <c:v>9.960000000000005E-2</c:v>
                  </c:pt>
                  <c:pt idx="2">
                    <c:v>0.12736</c:v>
                  </c:pt>
                  <c:pt idx="3">
                    <c:v>0.10970000000000005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graficos!$E$132:$E$135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graficos!$M$132:$M$135</c:f>
              <c:numCache>
                <c:formatCode>0.0000</c:formatCode>
                <c:ptCount val="4"/>
                <c:pt idx="0">
                  <c:v>2.2410399999999999</c:v>
                </c:pt>
                <c:pt idx="1">
                  <c:v>2.2595999999999998</c:v>
                </c:pt>
                <c:pt idx="2">
                  <c:v>2.5735999999999999</c:v>
                </c:pt>
                <c:pt idx="3">
                  <c:v>2.6897000000000002</c:v>
                </c:pt>
              </c:numCache>
            </c:numRef>
          </c:val>
        </c:ser>
        <c:ser>
          <c:idx val="2"/>
          <c:order val="2"/>
          <c:tx>
            <c:strRef>
              <c:f>graficos!$L$131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graficos!$L$124:$L$127</c:f>
                <c:numCache>
                  <c:formatCode>General</c:formatCode>
                  <c:ptCount val="4"/>
                  <c:pt idx="0">
                    <c:v>0.11685454545454002</c:v>
                  </c:pt>
                  <c:pt idx="1">
                    <c:v>0.11941</c:v>
                  </c:pt>
                  <c:pt idx="2">
                    <c:v>0.10660000000000003</c:v>
                  </c:pt>
                  <c:pt idx="3">
                    <c:v>0.10693999999999998</c:v>
                  </c:pt>
                </c:numCache>
              </c:numRef>
            </c:plus>
            <c:minus>
              <c:numRef>
                <c:f>graficos!$L$124:$L$127</c:f>
                <c:numCache>
                  <c:formatCode>General</c:formatCode>
                  <c:ptCount val="4"/>
                  <c:pt idx="0">
                    <c:v>0.11685454545454002</c:v>
                  </c:pt>
                  <c:pt idx="1">
                    <c:v>0.11941</c:v>
                  </c:pt>
                  <c:pt idx="2">
                    <c:v>0.10660000000000003</c:v>
                  </c:pt>
                  <c:pt idx="3">
                    <c:v>0.10693999999999998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graficos!$E$132:$E$135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graficos!$L$132:$L$135</c:f>
              <c:numCache>
                <c:formatCode>0.0000</c:formatCode>
                <c:ptCount val="4"/>
                <c:pt idx="0">
                  <c:v>1.17685454545454</c:v>
                </c:pt>
                <c:pt idx="1">
                  <c:v>1.04941</c:v>
                </c:pt>
                <c:pt idx="2">
                  <c:v>1.4065999999999996</c:v>
                </c:pt>
                <c:pt idx="3">
                  <c:v>1.2069399999999995</c:v>
                </c:pt>
              </c:numCache>
            </c:numRef>
          </c:val>
        </c:ser>
        <c:ser>
          <c:idx val="3"/>
          <c:order val="3"/>
          <c:tx>
            <c:strRef>
              <c:f>graficos!$N$131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graficos!$N$124:$N$127</c:f>
                <c:numCache>
                  <c:formatCode>General</c:formatCode>
                  <c:ptCount val="4"/>
                  <c:pt idx="0">
                    <c:v>0.16505</c:v>
                  </c:pt>
                  <c:pt idx="1">
                    <c:v>0.12142000000000003</c:v>
                  </c:pt>
                  <c:pt idx="2">
                    <c:v>0.10720000000000003</c:v>
                  </c:pt>
                  <c:pt idx="3">
                    <c:v>0.13713</c:v>
                  </c:pt>
                </c:numCache>
              </c:numRef>
            </c:plus>
            <c:minus>
              <c:numRef>
                <c:f>graficos!$N$124:$N$127</c:f>
                <c:numCache>
                  <c:formatCode>General</c:formatCode>
                  <c:ptCount val="4"/>
                  <c:pt idx="0">
                    <c:v>0.16505</c:v>
                  </c:pt>
                  <c:pt idx="1">
                    <c:v>0.12142000000000003</c:v>
                  </c:pt>
                  <c:pt idx="2">
                    <c:v>0.10720000000000003</c:v>
                  </c:pt>
                  <c:pt idx="3">
                    <c:v>0.13713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graficos!$E$132:$E$135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graficos!$N$132:$N$135</c:f>
              <c:numCache>
                <c:formatCode>0.0000</c:formatCode>
                <c:ptCount val="4"/>
                <c:pt idx="0">
                  <c:v>1.9650500000000004</c:v>
                </c:pt>
                <c:pt idx="1">
                  <c:v>1.7214199999999995</c:v>
                </c:pt>
                <c:pt idx="2">
                  <c:v>1.9872000000000001</c:v>
                </c:pt>
                <c:pt idx="3">
                  <c:v>2.1571300000000009</c:v>
                </c:pt>
              </c:numCache>
            </c:numRef>
          </c:val>
        </c:ser>
        <c:ser>
          <c:idx val="4"/>
          <c:order val="4"/>
          <c:tx>
            <c:strRef>
              <c:f>graficos!$J$131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graficos!$E$132:$E$135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graficos!$J$132:$J$135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graficos!$F$131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graficos!$F$124:$F$127</c:f>
                <c:numCache>
                  <c:formatCode>General</c:formatCode>
                  <c:ptCount val="4"/>
                  <c:pt idx="0">
                    <c:v>0.14400000000000004</c:v>
                  </c:pt>
                  <c:pt idx="1">
                    <c:v>0.15610000000000004</c:v>
                  </c:pt>
                  <c:pt idx="2">
                    <c:v>0.13389999999999999</c:v>
                  </c:pt>
                  <c:pt idx="3">
                    <c:v>0.13992000000000004</c:v>
                  </c:pt>
                </c:numCache>
              </c:numRef>
            </c:plus>
            <c:minus>
              <c:numRef>
                <c:f>graficos!$F$124:$F$127</c:f>
                <c:numCache>
                  <c:formatCode>General</c:formatCode>
                  <c:ptCount val="4"/>
                  <c:pt idx="0">
                    <c:v>0.14400000000000004</c:v>
                  </c:pt>
                  <c:pt idx="1">
                    <c:v>0.15610000000000004</c:v>
                  </c:pt>
                  <c:pt idx="2">
                    <c:v>0.13389999999999999</c:v>
                  </c:pt>
                  <c:pt idx="3">
                    <c:v>0.13992000000000004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graficos!$E$132:$E$135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graficos!$F$132:$F$135</c:f>
              <c:numCache>
                <c:formatCode>0.0000</c:formatCode>
                <c:ptCount val="4"/>
                <c:pt idx="0">
                  <c:v>2.3943999999999992</c:v>
                </c:pt>
                <c:pt idx="1">
                  <c:v>2.656099999999999</c:v>
                </c:pt>
                <c:pt idx="2">
                  <c:v>2.3389999999999991</c:v>
                </c:pt>
                <c:pt idx="3">
                  <c:v>2.3991999999999991</c:v>
                </c:pt>
              </c:numCache>
            </c:numRef>
          </c:val>
        </c:ser>
        <c:ser>
          <c:idx val="6"/>
          <c:order val="6"/>
          <c:tx>
            <c:strRef>
              <c:f>graficos!$H$131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graficos!$H$124:$H$127</c:f>
                <c:numCache>
                  <c:formatCode>General</c:formatCode>
                  <c:ptCount val="4"/>
                  <c:pt idx="0">
                    <c:v>0.1353</c:v>
                  </c:pt>
                  <c:pt idx="1">
                    <c:v>0.16897000000000001</c:v>
                  </c:pt>
                  <c:pt idx="2">
                    <c:v>0.14309750000000004</c:v>
                  </c:pt>
                  <c:pt idx="3">
                    <c:v>0.12939999999999999</c:v>
                  </c:pt>
                </c:numCache>
              </c:numRef>
            </c:plus>
            <c:minus>
              <c:numRef>
                <c:f>graficos!$H$124:$H$127</c:f>
                <c:numCache>
                  <c:formatCode>General</c:formatCode>
                  <c:ptCount val="4"/>
                  <c:pt idx="0">
                    <c:v>0.1353</c:v>
                  </c:pt>
                  <c:pt idx="1">
                    <c:v>0.16897000000000001</c:v>
                  </c:pt>
                  <c:pt idx="2">
                    <c:v>0.14309750000000004</c:v>
                  </c:pt>
                  <c:pt idx="3">
                    <c:v>0.12939999999999999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graficos!$E$132:$E$135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graficos!$H$132:$H$135</c:f>
              <c:numCache>
                <c:formatCode>0.0000</c:formatCode>
                <c:ptCount val="4"/>
                <c:pt idx="0">
                  <c:v>2.3529999999999993</c:v>
                </c:pt>
                <c:pt idx="1">
                  <c:v>2.6897000000000002</c:v>
                </c:pt>
                <c:pt idx="2">
                  <c:v>2.4309749999999997</c:v>
                </c:pt>
                <c:pt idx="3">
                  <c:v>2.294</c:v>
                </c:pt>
              </c:numCache>
            </c:numRef>
          </c:val>
        </c:ser>
        <c:ser>
          <c:idx val="7"/>
          <c:order val="7"/>
          <c:tx>
            <c:strRef>
              <c:f>graficos!$G$131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graficos!$G$124:$G$127</c:f>
                <c:numCache>
                  <c:formatCode>General</c:formatCode>
                  <c:ptCount val="4"/>
                  <c:pt idx="0">
                    <c:v>0.10342000000000003</c:v>
                  </c:pt>
                  <c:pt idx="1">
                    <c:v>0.10693999999999998</c:v>
                  </c:pt>
                  <c:pt idx="2">
                    <c:v>0.11740399999999998</c:v>
                  </c:pt>
                  <c:pt idx="3">
                    <c:v>0.15982000000000005</c:v>
                  </c:pt>
                </c:numCache>
              </c:numRef>
            </c:plus>
            <c:minus>
              <c:numRef>
                <c:f>graficos!$G$124:$G$127</c:f>
                <c:numCache>
                  <c:formatCode>General</c:formatCode>
                  <c:ptCount val="4"/>
                  <c:pt idx="0">
                    <c:v>0.10342000000000003</c:v>
                  </c:pt>
                  <c:pt idx="1">
                    <c:v>0.10693999999999998</c:v>
                  </c:pt>
                  <c:pt idx="2">
                    <c:v>0.11740399999999998</c:v>
                  </c:pt>
                  <c:pt idx="3">
                    <c:v>0.15982000000000005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graficos!$E$132:$E$135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graficos!$G$132:$G$135</c:f>
              <c:numCache>
                <c:formatCode>0.0000</c:formatCode>
                <c:ptCount val="4"/>
                <c:pt idx="0">
                  <c:v>1.1834199999999999</c:v>
                </c:pt>
                <c:pt idx="1">
                  <c:v>1.10694</c:v>
                </c:pt>
                <c:pt idx="2">
                  <c:v>1.0117403999999997</c:v>
                </c:pt>
                <c:pt idx="3">
                  <c:v>1.0159819999999995</c:v>
                </c:pt>
              </c:numCache>
            </c:numRef>
          </c:val>
        </c:ser>
        <c:ser>
          <c:idx val="8"/>
          <c:order val="8"/>
          <c:tx>
            <c:strRef>
              <c:f>graficos!$I$131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graficos!$I$124:$I$127</c:f>
                <c:numCache>
                  <c:formatCode>General</c:formatCode>
                  <c:ptCount val="4"/>
                  <c:pt idx="0">
                    <c:v>0.124337</c:v>
                  </c:pt>
                  <c:pt idx="1">
                    <c:v>0.15712999999999999</c:v>
                  </c:pt>
                  <c:pt idx="2">
                    <c:v>0.13081999999999999</c:v>
                  </c:pt>
                  <c:pt idx="3">
                    <c:v>0.11960000000000003</c:v>
                  </c:pt>
                </c:numCache>
              </c:numRef>
            </c:plus>
            <c:minus>
              <c:numRef>
                <c:f>graficos!$I$124:$I$127</c:f>
                <c:numCache>
                  <c:formatCode>General</c:formatCode>
                  <c:ptCount val="4"/>
                  <c:pt idx="0">
                    <c:v>0.124337</c:v>
                  </c:pt>
                  <c:pt idx="1">
                    <c:v>0.15712999999999999</c:v>
                  </c:pt>
                  <c:pt idx="2">
                    <c:v>0.13081999999999999</c:v>
                  </c:pt>
                  <c:pt idx="3">
                    <c:v>0.11960000000000003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graficos!$E$132:$E$135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graficos!$I$132:$I$135</c:f>
              <c:numCache>
                <c:formatCode>0.0000</c:formatCode>
                <c:ptCount val="4"/>
                <c:pt idx="0">
                  <c:v>1.7433699999999996</c:v>
                </c:pt>
                <c:pt idx="1">
                  <c:v>1.95713</c:v>
                </c:pt>
                <c:pt idx="2">
                  <c:v>1.8308199999999999</c:v>
                </c:pt>
                <c:pt idx="3">
                  <c:v>2.1195999999999997</c:v>
                </c:pt>
              </c:numCache>
            </c:numRef>
          </c:val>
        </c:ser>
        <c:dLbls/>
        <c:gapWidth val="100"/>
        <c:overlap val="-24"/>
        <c:axId val="149361408"/>
        <c:axId val="149362944"/>
      </c:barChart>
      <c:catAx>
        <c:axId val="149361408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9362944"/>
        <c:crosses val="autoZero"/>
        <c:auto val="1"/>
        <c:lblAlgn val="ctr"/>
        <c:lblOffset val="300"/>
      </c:catAx>
      <c:valAx>
        <c:axId val="1493629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i="1" dirty="0"/>
                  <a:t>E</a:t>
                </a:r>
                <a:r>
                  <a:rPr lang="en-US" b="1" dirty="0"/>
                  <a:t> (</a:t>
                </a:r>
                <a:r>
                  <a:rPr lang="en-CA" b="1" dirty="0" err="1"/>
                  <a:t>mmol</a:t>
                </a:r>
                <a:r>
                  <a:rPr lang="en-CA" b="1" dirty="0"/>
                  <a:t> H</a:t>
                </a:r>
                <a:r>
                  <a:rPr lang="en-CA" b="1" baseline="-25000" dirty="0"/>
                  <a:t>2</a:t>
                </a:r>
                <a:r>
                  <a:rPr lang="en-CA" b="1" dirty="0"/>
                  <a:t> O m</a:t>
                </a:r>
                <a:r>
                  <a:rPr lang="en-CA" b="1" baseline="30000" dirty="0"/>
                  <a:t>-2</a:t>
                </a:r>
                <a:r>
                  <a:rPr lang="en-CA" b="1" dirty="0"/>
                  <a:t> s</a:t>
                </a:r>
                <a:r>
                  <a:rPr lang="en-CA" b="1" baseline="30000" dirty="0"/>
                  <a:t>-1 </a:t>
                </a:r>
                <a:r>
                  <a:rPr lang="en-US" b="1" dirty="0"/>
                  <a:t>)</a:t>
                </a:r>
                <a:endParaRPr lang="es-ES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9361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4545816949066752E-2"/>
          <c:y val="5.1400554097404488E-2"/>
          <c:w val="0.71487485456403965"/>
          <c:h val="0.45270951604401749"/>
        </c:manualLayout>
      </c:layout>
      <c:barChart>
        <c:barDir val="col"/>
        <c:grouping val="clustered"/>
        <c:ser>
          <c:idx val="0"/>
          <c:order val="0"/>
          <c:tx>
            <c:strRef>
              <c:f>graficos!$K$150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graficos!$K$143:$K$146</c:f>
                <c:numCache>
                  <c:formatCode>General</c:formatCode>
                  <c:ptCount val="4"/>
                  <c:pt idx="0">
                    <c:v>8.32</c:v>
                  </c:pt>
                  <c:pt idx="1">
                    <c:v>7.18</c:v>
                  </c:pt>
                  <c:pt idx="2">
                    <c:v>9.34</c:v>
                  </c:pt>
                  <c:pt idx="3">
                    <c:v>10.32</c:v>
                  </c:pt>
                </c:numCache>
              </c:numRef>
            </c:plus>
            <c:minus>
              <c:numRef>
                <c:f>graficos!$K$143:$K$146</c:f>
                <c:numCache>
                  <c:formatCode>General</c:formatCode>
                  <c:ptCount val="4"/>
                  <c:pt idx="0">
                    <c:v>8.32</c:v>
                  </c:pt>
                  <c:pt idx="1">
                    <c:v>7.18</c:v>
                  </c:pt>
                  <c:pt idx="2">
                    <c:v>9.34</c:v>
                  </c:pt>
                  <c:pt idx="3">
                    <c:v>10.32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graficos!$E$151:$E$154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graficos!$K$151:$K$154</c:f>
              <c:numCache>
                <c:formatCode>0.0000</c:formatCode>
                <c:ptCount val="4"/>
                <c:pt idx="0">
                  <c:v>308.3</c:v>
                </c:pt>
                <c:pt idx="1">
                  <c:v>296.59000000000003</c:v>
                </c:pt>
                <c:pt idx="2">
                  <c:v>297.60000000000002</c:v>
                </c:pt>
                <c:pt idx="3">
                  <c:v>293.89999999999986</c:v>
                </c:pt>
              </c:numCache>
            </c:numRef>
          </c:val>
        </c:ser>
        <c:ser>
          <c:idx val="1"/>
          <c:order val="1"/>
          <c:tx>
            <c:strRef>
              <c:f>graficos!$M$150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graficos!$M$143:$M$146</c:f>
                <c:numCache>
                  <c:formatCode>General</c:formatCode>
                  <c:ptCount val="4"/>
                  <c:pt idx="0">
                    <c:v>9.2000000000000011</c:v>
                  </c:pt>
                  <c:pt idx="1">
                    <c:v>8.4</c:v>
                  </c:pt>
                  <c:pt idx="2">
                    <c:v>9.6</c:v>
                  </c:pt>
                  <c:pt idx="3">
                    <c:v>10.4</c:v>
                  </c:pt>
                </c:numCache>
              </c:numRef>
            </c:plus>
            <c:minus>
              <c:numRef>
                <c:f>graficos!$M$143:$M$146</c:f>
                <c:numCache>
                  <c:formatCode>General</c:formatCode>
                  <c:ptCount val="4"/>
                  <c:pt idx="0">
                    <c:v>9.2000000000000011</c:v>
                  </c:pt>
                  <c:pt idx="1">
                    <c:v>8.4</c:v>
                  </c:pt>
                  <c:pt idx="2">
                    <c:v>9.6</c:v>
                  </c:pt>
                  <c:pt idx="3">
                    <c:v>10.4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graficos!$E$151:$E$154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graficos!$M$151:$M$154</c:f>
              <c:numCache>
                <c:formatCode>0.0000</c:formatCode>
                <c:ptCount val="4"/>
                <c:pt idx="0">
                  <c:v>302.2</c:v>
                </c:pt>
                <c:pt idx="1">
                  <c:v>308.39999999999986</c:v>
                </c:pt>
                <c:pt idx="2">
                  <c:v>296.60000000000002</c:v>
                </c:pt>
                <c:pt idx="3">
                  <c:v>291.39999999999986</c:v>
                </c:pt>
              </c:numCache>
            </c:numRef>
          </c:val>
        </c:ser>
        <c:ser>
          <c:idx val="2"/>
          <c:order val="2"/>
          <c:tx>
            <c:strRef>
              <c:f>graficos!$L$150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graficos!$L$143:$L$146</c:f>
                <c:numCache>
                  <c:formatCode>General</c:formatCode>
                  <c:ptCount val="4"/>
                  <c:pt idx="0">
                    <c:v>9.8181818181820031</c:v>
                  </c:pt>
                  <c:pt idx="1">
                    <c:v>7.4</c:v>
                  </c:pt>
                  <c:pt idx="2">
                    <c:v>8.3636363636360045</c:v>
                  </c:pt>
                  <c:pt idx="3">
                    <c:v>8.1300000000000008</c:v>
                  </c:pt>
                </c:numCache>
              </c:numRef>
            </c:plus>
            <c:minus>
              <c:numRef>
                <c:f>graficos!$L$143:$L$146</c:f>
                <c:numCache>
                  <c:formatCode>General</c:formatCode>
                  <c:ptCount val="4"/>
                  <c:pt idx="0">
                    <c:v>9.8181818181820031</c:v>
                  </c:pt>
                  <c:pt idx="1">
                    <c:v>7.4</c:v>
                  </c:pt>
                  <c:pt idx="2">
                    <c:v>8.3636363636360045</c:v>
                  </c:pt>
                  <c:pt idx="3">
                    <c:v>8.1300000000000008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graficos!$E$151:$E$154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graficos!$L$151:$L$154</c:f>
              <c:numCache>
                <c:formatCode>0.0000</c:formatCode>
                <c:ptCount val="4"/>
                <c:pt idx="0">
                  <c:v>239.81818181818181</c:v>
                </c:pt>
                <c:pt idx="1">
                  <c:v>243.4</c:v>
                </c:pt>
                <c:pt idx="2">
                  <c:v>244.36363636363643</c:v>
                </c:pt>
                <c:pt idx="3">
                  <c:v>221.13</c:v>
                </c:pt>
              </c:numCache>
            </c:numRef>
          </c:val>
        </c:ser>
        <c:ser>
          <c:idx val="3"/>
          <c:order val="3"/>
          <c:tx>
            <c:strRef>
              <c:f>graficos!$N$150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graficos!$N$143:$N$146</c:f>
                <c:numCache>
                  <c:formatCode>General</c:formatCode>
                  <c:ptCount val="4"/>
                  <c:pt idx="0">
                    <c:v>11.3</c:v>
                  </c:pt>
                  <c:pt idx="1">
                    <c:v>9.8000000000000007</c:v>
                  </c:pt>
                  <c:pt idx="2">
                    <c:v>9.6</c:v>
                  </c:pt>
                  <c:pt idx="3">
                    <c:v>10.78</c:v>
                  </c:pt>
                </c:numCache>
              </c:numRef>
            </c:plus>
            <c:minus>
              <c:numRef>
                <c:f>graficos!$N$143:$N$146</c:f>
                <c:numCache>
                  <c:formatCode>General</c:formatCode>
                  <c:ptCount val="4"/>
                  <c:pt idx="0">
                    <c:v>11.3</c:v>
                  </c:pt>
                  <c:pt idx="1">
                    <c:v>9.8000000000000007</c:v>
                  </c:pt>
                  <c:pt idx="2">
                    <c:v>9.6</c:v>
                  </c:pt>
                  <c:pt idx="3">
                    <c:v>10.78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graficos!$E$151:$E$154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graficos!$N$151:$N$154</c:f>
              <c:numCache>
                <c:formatCode>0.0000</c:formatCode>
                <c:ptCount val="4"/>
                <c:pt idx="0">
                  <c:v>290.10000000000002</c:v>
                </c:pt>
                <c:pt idx="1">
                  <c:v>269</c:v>
                </c:pt>
                <c:pt idx="2">
                  <c:v>252.90909090909091</c:v>
                </c:pt>
                <c:pt idx="3">
                  <c:v>246.81818181818201</c:v>
                </c:pt>
              </c:numCache>
            </c:numRef>
          </c:val>
        </c:ser>
        <c:ser>
          <c:idx val="4"/>
          <c:order val="4"/>
          <c:tx>
            <c:strRef>
              <c:f>graficos!$J$150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graficos!$E$151:$E$154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graficos!$J$151:$J$154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graficos!$F$150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graficos!$F$143:$F$146</c:f>
                <c:numCache>
                  <c:formatCode>General</c:formatCode>
                  <c:ptCount val="4"/>
                  <c:pt idx="0">
                    <c:v>8.9</c:v>
                  </c:pt>
                  <c:pt idx="1">
                    <c:v>6.4</c:v>
                  </c:pt>
                  <c:pt idx="2">
                    <c:v>7.7272727272730002</c:v>
                  </c:pt>
                  <c:pt idx="3">
                    <c:v>6.9</c:v>
                  </c:pt>
                </c:numCache>
              </c:numRef>
            </c:plus>
            <c:minus>
              <c:numRef>
                <c:f>graficos!$F$143:$F$146</c:f>
                <c:numCache>
                  <c:formatCode>General</c:formatCode>
                  <c:ptCount val="4"/>
                  <c:pt idx="0">
                    <c:v>8.9</c:v>
                  </c:pt>
                  <c:pt idx="1">
                    <c:v>6.4</c:v>
                  </c:pt>
                  <c:pt idx="2">
                    <c:v>7.7272727272730002</c:v>
                  </c:pt>
                  <c:pt idx="3">
                    <c:v>6.9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graficos!$E$151:$E$154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graficos!$F$151:$F$154</c:f>
              <c:numCache>
                <c:formatCode>0.0000</c:formatCode>
                <c:ptCount val="4"/>
                <c:pt idx="0">
                  <c:v>248.9</c:v>
                </c:pt>
                <c:pt idx="1">
                  <c:v>262.39999999999986</c:v>
                </c:pt>
                <c:pt idx="2">
                  <c:v>271.72727272727258</c:v>
                </c:pt>
                <c:pt idx="3">
                  <c:v>252.4</c:v>
                </c:pt>
              </c:numCache>
            </c:numRef>
          </c:val>
        </c:ser>
        <c:ser>
          <c:idx val="6"/>
          <c:order val="6"/>
          <c:tx>
            <c:strRef>
              <c:f>graficos!$H$150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graficos!$H$143:$H$146</c:f>
                <c:numCache>
                  <c:formatCode>General</c:formatCode>
                  <c:ptCount val="4"/>
                  <c:pt idx="0">
                    <c:v>7</c:v>
                  </c:pt>
                  <c:pt idx="1">
                    <c:v>8.4500000000000028</c:v>
                  </c:pt>
                  <c:pt idx="2">
                    <c:v>9.67</c:v>
                  </c:pt>
                  <c:pt idx="3">
                    <c:v>9.2000000000000011</c:v>
                  </c:pt>
                </c:numCache>
              </c:numRef>
            </c:plus>
            <c:minus>
              <c:numRef>
                <c:f>graficos!$H$143:$H$146</c:f>
                <c:numCache>
                  <c:formatCode>General</c:formatCode>
                  <c:ptCount val="4"/>
                  <c:pt idx="0">
                    <c:v>7</c:v>
                  </c:pt>
                  <c:pt idx="1">
                    <c:v>8.4500000000000028</c:v>
                  </c:pt>
                  <c:pt idx="2">
                    <c:v>9.67</c:v>
                  </c:pt>
                  <c:pt idx="3">
                    <c:v>9.2000000000000011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graficos!$E$151:$E$154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graficos!$H$151:$H$154</c:f>
              <c:numCache>
                <c:formatCode>0.0000</c:formatCode>
                <c:ptCount val="4"/>
                <c:pt idx="0">
                  <c:v>277</c:v>
                </c:pt>
                <c:pt idx="1">
                  <c:v>263</c:v>
                </c:pt>
                <c:pt idx="2">
                  <c:v>274.08333333333331</c:v>
                </c:pt>
                <c:pt idx="3">
                  <c:v>258.47000000000003</c:v>
                </c:pt>
              </c:numCache>
            </c:numRef>
          </c:val>
        </c:ser>
        <c:ser>
          <c:idx val="7"/>
          <c:order val="7"/>
          <c:tx>
            <c:strRef>
              <c:f>graficos!$G$150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graficos!$G$143:$G$146</c:f>
                <c:numCache>
                  <c:formatCode>General</c:formatCode>
                  <c:ptCount val="4"/>
                  <c:pt idx="0">
                    <c:v>8.8111111111109999</c:v>
                  </c:pt>
                  <c:pt idx="1">
                    <c:v>9.1</c:v>
                  </c:pt>
                  <c:pt idx="2">
                    <c:v>8.4</c:v>
                  </c:pt>
                  <c:pt idx="3">
                    <c:v>6.33</c:v>
                  </c:pt>
                </c:numCache>
              </c:numRef>
            </c:plus>
            <c:minus>
              <c:numRef>
                <c:f>graficos!$G$143:$G$146</c:f>
                <c:numCache>
                  <c:formatCode>General</c:formatCode>
                  <c:ptCount val="4"/>
                  <c:pt idx="0">
                    <c:v>8.8111111111109999</c:v>
                  </c:pt>
                  <c:pt idx="1">
                    <c:v>9.1</c:v>
                  </c:pt>
                  <c:pt idx="2">
                    <c:v>8.4</c:v>
                  </c:pt>
                  <c:pt idx="3">
                    <c:v>6.33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graficos!$E$151:$E$154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graficos!$G$151:$G$154</c:f>
              <c:numCache>
                <c:formatCode>0.0000</c:formatCode>
                <c:ptCount val="4"/>
                <c:pt idx="0">
                  <c:v>178.81111111111099</c:v>
                </c:pt>
                <c:pt idx="1">
                  <c:v>153.1</c:v>
                </c:pt>
                <c:pt idx="2">
                  <c:v>192.4</c:v>
                </c:pt>
                <c:pt idx="3">
                  <c:v>207.33</c:v>
                </c:pt>
              </c:numCache>
            </c:numRef>
          </c:val>
        </c:ser>
        <c:ser>
          <c:idx val="8"/>
          <c:order val="8"/>
          <c:tx>
            <c:strRef>
              <c:f>graficos!$I$150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graficos!$I$143:$I$146</c:f>
                <c:numCache>
                  <c:formatCode>General</c:formatCode>
                  <c:ptCount val="4"/>
                  <c:pt idx="0">
                    <c:v>10</c:v>
                  </c:pt>
                  <c:pt idx="1">
                    <c:v>9.1</c:v>
                  </c:pt>
                  <c:pt idx="2">
                    <c:v>8.3000000000000007</c:v>
                  </c:pt>
                  <c:pt idx="3">
                    <c:v>7.34</c:v>
                  </c:pt>
                </c:numCache>
              </c:numRef>
            </c:plus>
            <c:minus>
              <c:numRef>
                <c:f>graficos!$I$143:$I$146</c:f>
                <c:numCache>
                  <c:formatCode>General</c:formatCode>
                  <c:ptCount val="4"/>
                  <c:pt idx="0">
                    <c:v>10</c:v>
                  </c:pt>
                  <c:pt idx="1">
                    <c:v>9.1</c:v>
                  </c:pt>
                  <c:pt idx="2">
                    <c:v>8.3000000000000007</c:v>
                  </c:pt>
                  <c:pt idx="3">
                    <c:v>7.34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graficos!$E$151:$E$154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graficos!$I$151:$I$154</c:f>
              <c:numCache>
                <c:formatCode>0.0000</c:formatCode>
                <c:ptCount val="4"/>
                <c:pt idx="0">
                  <c:v>230.70909090909083</c:v>
                </c:pt>
                <c:pt idx="1">
                  <c:v>229.4</c:v>
                </c:pt>
                <c:pt idx="2">
                  <c:v>220.5</c:v>
                </c:pt>
                <c:pt idx="3">
                  <c:v>226.14545454545498</c:v>
                </c:pt>
              </c:numCache>
            </c:numRef>
          </c:val>
        </c:ser>
        <c:dLbls/>
        <c:gapWidth val="100"/>
        <c:overlap val="-24"/>
        <c:axId val="138356992"/>
        <c:axId val="138375168"/>
      </c:barChart>
      <c:catAx>
        <c:axId val="138356992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8375168"/>
        <c:crosses val="autoZero"/>
        <c:auto val="1"/>
        <c:lblAlgn val="ctr"/>
        <c:lblOffset val="300"/>
      </c:catAx>
      <c:valAx>
        <c:axId val="13837516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i="1" dirty="0" err="1"/>
                  <a:t>Ci</a:t>
                </a:r>
                <a:r>
                  <a:rPr lang="en-CA" b="1" dirty="0"/>
                  <a:t> </a:t>
                </a:r>
                <a:r>
                  <a:rPr lang="en-US" b="1" dirty="0"/>
                  <a:t>(</a:t>
                </a:r>
                <a:r>
                  <a:rPr lang="en-CA" b="1" dirty="0"/>
                  <a:t>µ</a:t>
                </a:r>
                <a:r>
                  <a:rPr lang="en-CA" b="1" dirty="0" err="1"/>
                  <a:t>mol</a:t>
                </a:r>
                <a:r>
                  <a:rPr lang="en-CA" b="1" dirty="0"/>
                  <a:t> CO</a:t>
                </a:r>
                <a:r>
                  <a:rPr lang="en-CA" b="1" baseline="-25000" dirty="0"/>
                  <a:t>2</a:t>
                </a:r>
                <a:r>
                  <a:rPr lang="en-CA" b="1" dirty="0"/>
                  <a:t> mol</a:t>
                </a:r>
                <a:r>
                  <a:rPr lang="en-CA" b="1" baseline="30000" dirty="0"/>
                  <a:t>-1</a:t>
                </a:r>
                <a:r>
                  <a:rPr lang="en-CA" b="1" dirty="0"/>
                  <a:t> </a:t>
                </a:r>
                <a:r>
                  <a:rPr lang="en-US" b="1" dirty="0"/>
                  <a:t>)</a:t>
                </a:r>
                <a:endParaRPr lang="es-ES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8356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3948105618656865"/>
          <c:y val="0.24943362288262141"/>
          <c:w val="0.14629480539963369"/>
          <c:h val="0.6852377411560411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7686913241191475E-2"/>
          <c:y val="5.1400554097404488E-2"/>
          <c:w val="0.86450845941789489"/>
          <c:h val="0.72156706986820707"/>
        </c:manualLayout>
      </c:layout>
      <c:barChart>
        <c:barDir val="col"/>
        <c:grouping val="clustered"/>
        <c:ser>
          <c:idx val="0"/>
          <c:order val="0"/>
          <c:tx>
            <c:strRef>
              <c:f>graficos!$K$91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graficos!$K$85:$K$88</c:f>
                <c:numCache>
                  <c:formatCode>General</c:formatCode>
                  <c:ptCount val="4"/>
                  <c:pt idx="0">
                    <c:v>0.85440000000000005</c:v>
                  </c:pt>
                  <c:pt idx="1">
                    <c:v>0.79349999999999998</c:v>
                  </c:pt>
                  <c:pt idx="2">
                    <c:v>0.76447900000000024</c:v>
                  </c:pt>
                  <c:pt idx="3">
                    <c:v>0.96290490585386002</c:v>
                  </c:pt>
                </c:numCache>
              </c:numRef>
            </c:plus>
            <c:minus>
              <c:numRef>
                <c:f>graficos!$K$85:$K$88</c:f>
                <c:numCache>
                  <c:formatCode>General</c:formatCode>
                  <c:ptCount val="4"/>
                  <c:pt idx="0">
                    <c:v>0.85440000000000005</c:v>
                  </c:pt>
                  <c:pt idx="1">
                    <c:v>0.79349999999999998</c:v>
                  </c:pt>
                  <c:pt idx="2">
                    <c:v>0.76447900000000024</c:v>
                  </c:pt>
                  <c:pt idx="3">
                    <c:v>0.96290490585386002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graficos!$E$92:$E$95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graficos!$K$92:$K$95</c:f>
              <c:numCache>
                <c:formatCode>0.0000</c:formatCode>
                <c:ptCount val="4"/>
                <c:pt idx="0">
                  <c:v>30.71</c:v>
                </c:pt>
                <c:pt idx="1">
                  <c:v>27.75</c:v>
                </c:pt>
                <c:pt idx="2">
                  <c:v>26.479999999999993</c:v>
                </c:pt>
                <c:pt idx="3">
                  <c:v>28.725999999999992</c:v>
                </c:pt>
              </c:numCache>
            </c:numRef>
          </c:val>
        </c:ser>
        <c:ser>
          <c:idx val="1"/>
          <c:order val="1"/>
          <c:tx>
            <c:strRef>
              <c:f>graficos!$M$91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graficos!$M$85:$M$88</c:f>
                <c:numCache>
                  <c:formatCode>General</c:formatCode>
                  <c:ptCount val="4"/>
                  <c:pt idx="0">
                    <c:v>0.74547610269081022</c:v>
                  </c:pt>
                  <c:pt idx="1">
                    <c:v>0.84614349000000022</c:v>
                  </c:pt>
                  <c:pt idx="2">
                    <c:v>0.8390212060000003</c:v>
                  </c:pt>
                  <c:pt idx="3">
                    <c:v>0.81563076000000001</c:v>
                  </c:pt>
                </c:numCache>
              </c:numRef>
            </c:plus>
            <c:minus>
              <c:numRef>
                <c:f>graficos!$M$85:$M$88</c:f>
                <c:numCache>
                  <c:formatCode>General</c:formatCode>
                  <c:ptCount val="4"/>
                  <c:pt idx="0">
                    <c:v>0.74547610269081022</c:v>
                  </c:pt>
                  <c:pt idx="1">
                    <c:v>0.84614349000000022</c:v>
                  </c:pt>
                  <c:pt idx="2">
                    <c:v>0.8390212060000003</c:v>
                  </c:pt>
                  <c:pt idx="3">
                    <c:v>0.81563076000000001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graficos!$E$92:$E$95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graficos!$M$92:$M$95</c:f>
              <c:numCache>
                <c:formatCode>0.0000</c:formatCode>
                <c:ptCount val="4"/>
                <c:pt idx="0">
                  <c:v>32.42</c:v>
                </c:pt>
                <c:pt idx="1">
                  <c:v>28.54</c:v>
                </c:pt>
                <c:pt idx="2">
                  <c:v>31.660000000000004</c:v>
                </c:pt>
                <c:pt idx="3">
                  <c:v>27.320000000000004</c:v>
                </c:pt>
              </c:numCache>
            </c:numRef>
          </c:val>
        </c:ser>
        <c:ser>
          <c:idx val="2"/>
          <c:order val="2"/>
          <c:tx>
            <c:strRef>
              <c:f>graficos!$L$91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graficos!$L$85:$L$88</c:f>
                <c:numCache>
                  <c:formatCode>General</c:formatCode>
                  <c:ptCount val="4"/>
                  <c:pt idx="0">
                    <c:v>0.83826628999999975</c:v>
                  </c:pt>
                  <c:pt idx="1">
                    <c:v>0.77750655999999996</c:v>
                  </c:pt>
                  <c:pt idx="2">
                    <c:v>0.90099803000000023</c:v>
                  </c:pt>
                  <c:pt idx="3">
                    <c:v>0.85621970999999997</c:v>
                  </c:pt>
                </c:numCache>
              </c:numRef>
            </c:plus>
            <c:minus>
              <c:numRef>
                <c:f>graficos!$L$85:$L$88</c:f>
                <c:numCache>
                  <c:formatCode>General</c:formatCode>
                  <c:ptCount val="4"/>
                  <c:pt idx="0">
                    <c:v>0.83826628999999975</c:v>
                  </c:pt>
                  <c:pt idx="1">
                    <c:v>0.77750655999999996</c:v>
                  </c:pt>
                  <c:pt idx="2">
                    <c:v>0.90099803000000023</c:v>
                  </c:pt>
                  <c:pt idx="3">
                    <c:v>0.85621970999999997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graficos!$E$92:$E$95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graficos!$L$92:$L$95</c:f>
              <c:numCache>
                <c:formatCode>0.0000</c:formatCode>
                <c:ptCount val="4"/>
                <c:pt idx="0">
                  <c:v>25.05</c:v>
                </c:pt>
                <c:pt idx="1">
                  <c:v>20.32</c:v>
                </c:pt>
                <c:pt idx="2">
                  <c:v>19.639999999999997</c:v>
                </c:pt>
                <c:pt idx="3">
                  <c:v>15.768000000000001</c:v>
                </c:pt>
              </c:numCache>
            </c:numRef>
          </c:val>
        </c:ser>
        <c:ser>
          <c:idx val="3"/>
          <c:order val="3"/>
          <c:tx>
            <c:strRef>
              <c:f>graficos!$N$91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graficos!$N$85:$N$88</c:f>
                <c:numCache>
                  <c:formatCode>General</c:formatCode>
                  <c:ptCount val="4"/>
                  <c:pt idx="0">
                    <c:v>0.95667241000000025</c:v>
                  </c:pt>
                  <c:pt idx="1">
                    <c:v>0.94138511999999996</c:v>
                  </c:pt>
                  <c:pt idx="2">
                    <c:v>0.92006770199999977</c:v>
                  </c:pt>
                  <c:pt idx="3">
                    <c:v>0.88872116000000001</c:v>
                  </c:pt>
                </c:numCache>
              </c:numRef>
            </c:plus>
            <c:minus>
              <c:numRef>
                <c:f>graficos!$N$85:$N$88</c:f>
                <c:numCache>
                  <c:formatCode>General</c:formatCode>
                  <c:ptCount val="4"/>
                  <c:pt idx="0">
                    <c:v>0.95667241000000025</c:v>
                  </c:pt>
                  <c:pt idx="1">
                    <c:v>0.94138511999999996</c:v>
                  </c:pt>
                  <c:pt idx="2">
                    <c:v>0.92006770199999977</c:v>
                  </c:pt>
                  <c:pt idx="3">
                    <c:v>0.88872116000000001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graficos!$E$92:$E$95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graficos!$N$92:$N$95</c:f>
              <c:numCache>
                <c:formatCode>0.0000</c:formatCode>
                <c:ptCount val="4"/>
                <c:pt idx="0">
                  <c:v>27.959999999999994</c:v>
                </c:pt>
                <c:pt idx="1">
                  <c:v>24.233333333333285</c:v>
                </c:pt>
                <c:pt idx="2">
                  <c:v>23.27249999999999</c:v>
                </c:pt>
                <c:pt idx="3">
                  <c:v>22.781999999999993</c:v>
                </c:pt>
              </c:numCache>
            </c:numRef>
          </c:val>
        </c:ser>
        <c:ser>
          <c:idx val="4"/>
          <c:order val="4"/>
          <c:tx>
            <c:strRef>
              <c:f>graficos!$J$91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graficos!$E$92:$E$95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graficos!$J$92:$J$95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graficos!$F$91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graficos!$F$85:$F$88</c:f>
                <c:numCache>
                  <c:formatCode>General</c:formatCode>
                  <c:ptCount val="4"/>
                  <c:pt idx="0">
                    <c:v>0.70000000000000018</c:v>
                  </c:pt>
                  <c:pt idx="1">
                    <c:v>0.62000000000000022</c:v>
                  </c:pt>
                  <c:pt idx="2">
                    <c:v>0.77370000000000039</c:v>
                  </c:pt>
                  <c:pt idx="3">
                    <c:v>0.68</c:v>
                  </c:pt>
                </c:numCache>
              </c:numRef>
            </c:plus>
            <c:minus>
              <c:numRef>
                <c:f>graficos!$F$85:$F$88</c:f>
                <c:numCache>
                  <c:formatCode>General</c:formatCode>
                  <c:ptCount val="4"/>
                  <c:pt idx="0">
                    <c:v>0.70000000000000018</c:v>
                  </c:pt>
                  <c:pt idx="1">
                    <c:v>0.62000000000000022</c:v>
                  </c:pt>
                  <c:pt idx="2">
                    <c:v>0.77370000000000039</c:v>
                  </c:pt>
                  <c:pt idx="3">
                    <c:v>0.68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graficos!$E$92:$E$95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graficos!$F$92:$F$95</c:f>
              <c:numCache>
                <c:formatCode>0.0000</c:formatCode>
                <c:ptCount val="4"/>
                <c:pt idx="0">
                  <c:v>28.93</c:v>
                </c:pt>
                <c:pt idx="1">
                  <c:v>28.725999999999992</c:v>
                </c:pt>
                <c:pt idx="2">
                  <c:v>33.61</c:v>
                </c:pt>
                <c:pt idx="3">
                  <c:v>36.94</c:v>
                </c:pt>
              </c:numCache>
            </c:numRef>
          </c:val>
        </c:ser>
        <c:ser>
          <c:idx val="6"/>
          <c:order val="6"/>
          <c:tx>
            <c:strRef>
              <c:f>graficos!$H$91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graficos!$H$85:$H$88</c:f>
                <c:numCache>
                  <c:formatCode>General</c:formatCode>
                  <c:ptCount val="4"/>
                  <c:pt idx="0">
                    <c:v>0.67700000000000038</c:v>
                  </c:pt>
                  <c:pt idx="1">
                    <c:v>0.58360000000000001</c:v>
                  </c:pt>
                  <c:pt idx="2">
                    <c:v>0.66700000000000026</c:v>
                  </c:pt>
                  <c:pt idx="3">
                    <c:v>0.71033000000000002</c:v>
                  </c:pt>
                </c:numCache>
              </c:numRef>
            </c:plus>
            <c:minus>
              <c:numRef>
                <c:f>graficos!$H$85:$H$88</c:f>
                <c:numCache>
                  <c:formatCode>General</c:formatCode>
                  <c:ptCount val="4"/>
                  <c:pt idx="0">
                    <c:v>0.67700000000000038</c:v>
                  </c:pt>
                  <c:pt idx="1">
                    <c:v>0.58360000000000001</c:v>
                  </c:pt>
                  <c:pt idx="2">
                    <c:v>0.66700000000000026</c:v>
                  </c:pt>
                  <c:pt idx="3">
                    <c:v>0.71033000000000002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graficos!$E$92:$E$95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graficos!$H$92:$H$95</c:f>
              <c:numCache>
                <c:formatCode>0.0000</c:formatCode>
                <c:ptCount val="4"/>
                <c:pt idx="0">
                  <c:v>27</c:v>
                </c:pt>
                <c:pt idx="1">
                  <c:v>27.320000000000004</c:v>
                </c:pt>
                <c:pt idx="2">
                  <c:v>38.916666666666664</c:v>
                </c:pt>
                <c:pt idx="3">
                  <c:v>38.480000000000004</c:v>
                </c:pt>
              </c:numCache>
            </c:numRef>
          </c:val>
        </c:ser>
        <c:ser>
          <c:idx val="7"/>
          <c:order val="7"/>
          <c:tx>
            <c:strRef>
              <c:f>graficos!$G$91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graficos!$G$85:$G$88</c:f>
                <c:numCache>
                  <c:formatCode>General</c:formatCode>
                  <c:ptCount val="4"/>
                  <c:pt idx="0">
                    <c:v>0.54</c:v>
                  </c:pt>
                  <c:pt idx="1">
                    <c:v>0.52</c:v>
                  </c:pt>
                  <c:pt idx="2">
                    <c:v>0.49500000000000011</c:v>
                  </c:pt>
                  <c:pt idx="3">
                    <c:v>0.47800000000000009</c:v>
                  </c:pt>
                </c:numCache>
              </c:numRef>
            </c:plus>
            <c:minus>
              <c:numRef>
                <c:f>graficos!$G$85:$G$88</c:f>
                <c:numCache>
                  <c:formatCode>General</c:formatCode>
                  <c:ptCount val="4"/>
                  <c:pt idx="0">
                    <c:v>0.54</c:v>
                  </c:pt>
                  <c:pt idx="1">
                    <c:v>0.52</c:v>
                  </c:pt>
                  <c:pt idx="2">
                    <c:v>0.49500000000000011</c:v>
                  </c:pt>
                  <c:pt idx="3">
                    <c:v>0.47800000000000009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graficos!$E$92:$E$95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graficos!$G$92:$G$95</c:f>
              <c:numCache>
                <c:formatCode>0.0000</c:formatCode>
                <c:ptCount val="4"/>
                <c:pt idx="0">
                  <c:v>23.79</c:v>
                </c:pt>
                <c:pt idx="1">
                  <c:v>21.767999999999994</c:v>
                </c:pt>
                <c:pt idx="2">
                  <c:v>24.84</c:v>
                </c:pt>
                <c:pt idx="3">
                  <c:v>26.330000000000005</c:v>
                </c:pt>
              </c:numCache>
            </c:numRef>
          </c:val>
        </c:ser>
        <c:ser>
          <c:idx val="8"/>
          <c:order val="8"/>
          <c:tx>
            <c:strRef>
              <c:f>graficos!$I$91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graficos!$I$85:$I$88</c:f>
                <c:numCache>
                  <c:formatCode>General</c:formatCode>
                  <c:ptCount val="4"/>
                  <c:pt idx="0">
                    <c:v>0.74490000000000023</c:v>
                  </c:pt>
                  <c:pt idx="1">
                    <c:v>0.76596609117000003</c:v>
                  </c:pt>
                  <c:pt idx="2">
                    <c:v>0.70574000000000026</c:v>
                  </c:pt>
                  <c:pt idx="3">
                    <c:v>0.70800000000000018</c:v>
                  </c:pt>
                </c:numCache>
              </c:numRef>
            </c:plus>
            <c:minus>
              <c:numRef>
                <c:f>graficos!$I$85:$I$88</c:f>
                <c:numCache>
                  <c:formatCode>General</c:formatCode>
                  <c:ptCount val="4"/>
                  <c:pt idx="0">
                    <c:v>0.74490000000000023</c:v>
                  </c:pt>
                  <c:pt idx="1">
                    <c:v>0.76596609117000003</c:v>
                  </c:pt>
                  <c:pt idx="2">
                    <c:v>0.70574000000000026</c:v>
                  </c:pt>
                  <c:pt idx="3">
                    <c:v>0.70800000000000018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graficos!$E$92:$E$95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graficos!$I$92:$I$95</c:f>
              <c:numCache>
                <c:formatCode>0.0000</c:formatCode>
                <c:ptCount val="4"/>
                <c:pt idx="0">
                  <c:v>25.37</c:v>
                </c:pt>
                <c:pt idx="1">
                  <c:v>26.781999999999993</c:v>
                </c:pt>
                <c:pt idx="2">
                  <c:v>26.49</c:v>
                </c:pt>
                <c:pt idx="3">
                  <c:v>28.21</c:v>
                </c:pt>
              </c:numCache>
            </c:numRef>
          </c:val>
        </c:ser>
        <c:dLbls/>
        <c:gapWidth val="100"/>
        <c:overlap val="-24"/>
        <c:axId val="150136320"/>
        <c:axId val="150137856"/>
      </c:barChart>
      <c:catAx>
        <c:axId val="150136320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0137856"/>
        <c:crosses val="autoZero"/>
        <c:auto val="1"/>
        <c:lblAlgn val="ctr"/>
        <c:lblOffset val="300"/>
      </c:catAx>
      <c:valAx>
        <c:axId val="1501378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 i="1" dirty="0"/>
                  <a:t>A</a:t>
                </a:r>
                <a:r>
                  <a:rPr lang="en-US" b="1" dirty="0"/>
                  <a:t> (</a:t>
                </a:r>
                <a:r>
                  <a:rPr lang="en-CA" b="1" dirty="0"/>
                  <a:t>µ</a:t>
                </a:r>
                <a:r>
                  <a:rPr lang="en-CA" b="1" dirty="0" err="1"/>
                  <a:t>mol</a:t>
                </a:r>
                <a:r>
                  <a:rPr lang="en-CA" b="1" dirty="0"/>
                  <a:t> CO</a:t>
                </a:r>
                <a:r>
                  <a:rPr lang="en-CA" b="1" baseline="-25000" dirty="0"/>
                  <a:t>2</a:t>
                </a:r>
                <a:r>
                  <a:rPr lang="en-CA" b="1" dirty="0"/>
                  <a:t> m</a:t>
                </a:r>
                <a:r>
                  <a:rPr lang="en-CA" b="1" baseline="30000" dirty="0"/>
                  <a:t>-2 </a:t>
                </a:r>
                <a:r>
                  <a:rPr lang="en-CA" b="1" dirty="0"/>
                  <a:t>s</a:t>
                </a:r>
                <a:r>
                  <a:rPr lang="en-CA" b="1" baseline="30000" dirty="0"/>
                  <a:t>-1</a:t>
                </a:r>
                <a:r>
                  <a:rPr lang="en-CA" b="1" dirty="0"/>
                  <a:t> </a:t>
                </a:r>
                <a:r>
                  <a:rPr lang="en-US" b="1" dirty="0"/>
                  <a:t>)</a:t>
                </a:r>
                <a:endParaRPr lang="es-ES" b="1" dirty="0"/>
              </a:p>
            </c:rich>
          </c:tx>
          <c:layout>
            <c:manualLayout>
              <c:xMode val="edge"/>
              <c:yMode val="edge"/>
              <c:x val="6.2821745029785917E-3"/>
              <c:y val="0.12141377669090253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solidFill>
            <a:schemeClr val="bg1"/>
          </a:solidFill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013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9979616818435179E-2"/>
          <c:y val="5.1400554097404488E-2"/>
          <c:w val="0.69658795638067594"/>
          <c:h val="0.37145727982571075"/>
        </c:manualLayout>
      </c:layout>
      <c:barChart>
        <c:barDir val="col"/>
        <c:grouping val="clustered"/>
        <c:ser>
          <c:idx val="0"/>
          <c:order val="0"/>
          <c:tx>
            <c:strRef>
              <c:f>'Pro 2cv'!$C$4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2cv'!$O$5:$O$8</c:f>
                <c:numCache>
                  <c:formatCode>General</c:formatCode>
                  <c:ptCount val="4"/>
                  <c:pt idx="0">
                    <c:v>1.7480000000000004E-3</c:v>
                  </c:pt>
                  <c:pt idx="1">
                    <c:v>1.1360000000000005E-3</c:v>
                  </c:pt>
                  <c:pt idx="2">
                    <c:v>1.3140000000000005E-3</c:v>
                  </c:pt>
                  <c:pt idx="3">
                    <c:v>1.6230000000000005E-3</c:v>
                  </c:pt>
                </c:numCache>
              </c:numRef>
            </c:plus>
            <c:minus>
              <c:numRef>
                <c:f>'Pro 2cv'!$O$5:$O$8</c:f>
                <c:numCache>
                  <c:formatCode>General</c:formatCode>
                  <c:ptCount val="4"/>
                  <c:pt idx="0">
                    <c:v>1.7480000000000004E-3</c:v>
                  </c:pt>
                  <c:pt idx="1">
                    <c:v>1.1360000000000005E-3</c:v>
                  </c:pt>
                  <c:pt idx="2">
                    <c:v>1.3140000000000005E-3</c:v>
                  </c:pt>
                  <c:pt idx="3">
                    <c:v>1.6230000000000005E-3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2cv'!$B$5:$B$8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2cv'!$C$5:$C$8</c:f>
              <c:numCache>
                <c:formatCode>0.0000</c:formatCode>
                <c:ptCount val="4"/>
                <c:pt idx="0">
                  <c:v>7.3790409759500733E-3</c:v>
                </c:pt>
                <c:pt idx="1">
                  <c:v>1.8562431146254683E-2</c:v>
                </c:pt>
                <c:pt idx="2" formatCode="General">
                  <c:v>2.6439805075784889E-2</c:v>
                </c:pt>
                <c:pt idx="3" formatCode="General">
                  <c:v>3.3549591382885345E-2</c:v>
                </c:pt>
              </c:numCache>
            </c:numRef>
          </c:val>
        </c:ser>
        <c:ser>
          <c:idx val="1"/>
          <c:order val="1"/>
          <c:tx>
            <c:strRef>
              <c:f>'Pro 2cv'!$E$4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2cv'!$Q$5:$Q$8</c:f>
                <c:numCache>
                  <c:formatCode>General</c:formatCode>
                  <c:ptCount val="4"/>
                  <c:pt idx="0">
                    <c:v>1.1249999999999999E-3</c:v>
                  </c:pt>
                  <c:pt idx="1">
                    <c:v>1.6847000000000003E-3</c:v>
                  </c:pt>
                  <c:pt idx="2">
                    <c:v>1.3140000000000005E-3</c:v>
                  </c:pt>
                  <c:pt idx="3">
                    <c:v>1.5000000000000005E-3</c:v>
                  </c:pt>
                </c:numCache>
              </c:numRef>
            </c:plus>
            <c:minus>
              <c:numRef>
                <c:f>'Pro 2cv'!$Q$5:$Q$8</c:f>
                <c:numCache>
                  <c:formatCode>General</c:formatCode>
                  <c:ptCount val="4"/>
                  <c:pt idx="0">
                    <c:v>1.1249999999999999E-3</c:v>
                  </c:pt>
                  <c:pt idx="1">
                    <c:v>1.6847000000000003E-3</c:v>
                  </c:pt>
                  <c:pt idx="2">
                    <c:v>1.3140000000000005E-3</c:v>
                  </c:pt>
                  <c:pt idx="3">
                    <c:v>1.5000000000000005E-3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2cv'!$B$5:$B$8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2cv'!$E$5:$E$8</c:f>
              <c:numCache>
                <c:formatCode>0.0000</c:formatCode>
                <c:ptCount val="4"/>
                <c:pt idx="0">
                  <c:v>1.0173501209142968E-2</c:v>
                </c:pt>
                <c:pt idx="1">
                  <c:v>1.5887377798824757E-2</c:v>
                </c:pt>
                <c:pt idx="2" formatCode="General">
                  <c:v>2.7755312903170379E-2</c:v>
                </c:pt>
                <c:pt idx="3" formatCode="General">
                  <c:v>3.4084266600545102E-2</c:v>
                </c:pt>
              </c:numCache>
            </c:numRef>
          </c:val>
        </c:ser>
        <c:ser>
          <c:idx val="2"/>
          <c:order val="2"/>
          <c:tx>
            <c:strRef>
              <c:f>'Pro 2cv'!$D$4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2cv'!$P$5:$P$8</c:f>
                <c:numCache>
                  <c:formatCode>General</c:formatCode>
                  <c:ptCount val="4"/>
                  <c:pt idx="0">
                    <c:v>1.4020000000000005E-3</c:v>
                  </c:pt>
                  <c:pt idx="1">
                    <c:v>1.3426000000000004E-3</c:v>
                  </c:pt>
                  <c:pt idx="2">
                    <c:v>1.3110000000000001E-3</c:v>
                  </c:pt>
                  <c:pt idx="3">
                    <c:v>1.3301500000000009E-3</c:v>
                  </c:pt>
                </c:numCache>
              </c:numRef>
            </c:plus>
            <c:minus>
              <c:numRef>
                <c:f>'Pro 2cv'!$P$5:$P$8</c:f>
                <c:numCache>
                  <c:formatCode>General</c:formatCode>
                  <c:ptCount val="4"/>
                  <c:pt idx="0">
                    <c:v>1.4020000000000005E-3</c:v>
                  </c:pt>
                  <c:pt idx="1">
                    <c:v>1.3426000000000004E-3</c:v>
                  </c:pt>
                  <c:pt idx="2">
                    <c:v>1.3110000000000001E-3</c:v>
                  </c:pt>
                  <c:pt idx="3">
                    <c:v>1.3301500000000009E-3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2cv'!$B$5:$B$8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2cv'!$D$5:$D$8</c:f>
              <c:numCache>
                <c:formatCode>0.0000</c:formatCode>
                <c:ptCount val="4"/>
                <c:pt idx="0">
                  <c:v>1.5414099568480961E-2</c:v>
                </c:pt>
                <c:pt idx="1">
                  <c:v>2.3960145744762532E-2</c:v>
                </c:pt>
                <c:pt idx="2" formatCode="General">
                  <c:v>4.7749885242546246E-2</c:v>
                </c:pt>
                <c:pt idx="3" formatCode="General">
                  <c:v>5.4877812231378484E-2</c:v>
                </c:pt>
              </c:numCache>
            </c:numRef>
          </c:val>
        </c:ser>
        <c:ser>
          <c:idx val="3"/>
          <c:order val="3"/>
          <c:tx>
            <c:strRef>
              <c:f>'Pro 2cv'!$F$4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2cv'!$R$5:$R$8</c:f>
                <c:numCache>
                  <c:formatCode>General</c:formatCode>
                  <c:ptCount val="4"/>
                  <c:pt idx="0">
                    <c:v>1.5679999999999999E-3</c:v>
                  </c:pt>
                  <c:pt idx="1">
                    <c:v>1.4220000000000001E-3</c:v>
                  </c:pt>
                  <c:pt idx="2">
                    <c:v>1.0399999999999995E-3</c:v>
                  </c:pt>
                  <c:pt idx="3">
                    <c:v>1.3760000000000005E-3</c:v>
                  </c:pt>
                </c:numCache>
              </c:numRef>
            </c:plus>
            <c:minus>
              <c:numRef>
                <c:f>'Pro 2cv'!$R$5:$R$8</c:f>
                <c:numCache>
                  <c:formatCode>General</c:formatCode>
                  <c:ptCount val="4"/>
                  <c:pt idx="0">
                    <c:v>1.5679999999999999E-3</c:v>
                  </c:pt>
                  <c:pt idx="1">
                    <c:v>1.4220000000000001E-3</c:v>
                  </c:pt>
                  <c:pt idx="2">
                    <c:v>1.0399999999999995E-3</c:v>
                  </c:pt>
                  <c:pt idx="3">
                    <c:v>1.3760000000000005E-3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2cv'!$B$5:$B$8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2cv'!$F$5:$F$8</c:f>
              <c:numCache>
                <c:formatCode>0.0000</c:formatCode>
                <c:ptCount val="4"/>
                <c:pt idx="0">
                  <c:v>1.6624753051255152E-2</c:v>
                </c:pt>
                <c:pt idx="1">
                  <c:v>3.1035612008085762E-2</c:v>
                </c:pt>
                <c:pt idx="2" formatCode="General">
                  <c:v>4.4466370434334698E-2</c:v>
                </c:pt>
                <c:pt idx="3" formatCode="General">
                  <c:v>4.5530521089143516E-2</c:v>
                </c:pt>
              </c:numCache>
            </c:numRef>
          </c:val>
        </c:ser>
        <c:ser>
          <c:idx val="4"/>
          <c:order val="4"/>
          <c:tx>
            <c:strRef>
              <c:f>'Pro 2cv'!$G$4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'Pro 2cv'!$B$5:$B$8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2cv'!$G$5:$G$8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'Pro 2cv'!$H$4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2cv'!$T$5:$T$8</c:f>
                <c:numCache>
                  <c:formatCode>General</c:formatCode>
                  <c:ptCount val="4"/>
                  <c:pt idx="0">
                    <c:v>1.6459999999999999E-3</c:v>
                  </c:pt>
                  <c:pt idx="1">
                    <c:v>1.1450000000000004E-3</c:v>
                  </c:pt>
                  <c:pt idx="2">
                    <c:v>1.3140000000000005E-3</c:v>
                  </c:pt>
                  <c:pt idx="3">
                    <c:v>1.6230000000000005E-3</c:v>
                  </c:pt>
                </c:numCache>
              </c:numRef>
            </c:plus>
            <c:minus>
              <c:numRef>
                <c:f>'Pro 2cv'!$T$5:$T$8</c:f>
                <c:numCache>
                  <c:formatCode>General</c:formatCode>
                  <c:ptCount val="4"/>
                  <c:pt idx="0">
                    <c:v>1.6459999999999999E-3</c:v>
                  </c:pt>
                  <c:pt idx="1">
                    <c:v>1.1450000000000004E-3</c:v>
                  </c:pt>
                  <c:pt idx="2">
                    <c:v>1.3140000000000005E-3</c:v>
                  </c:pt>
                  <c:pt idx="3">
                    <c:v>1.6230000000000005E-3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2cv'!$B$5:$B$8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2cv'!$H$5:$H$8</c:f>
              <c:numCache>
                <c:formatCode>0.0000</c:formatCode>
                <c:ptCount val="4"/>
                <c:pt idx="0">
                  <c:v>1.1000700000000004E-2</c:v>
                </c:pt>
                <c:pt idx="1">
                  <c:v>1.9199999999999998E-2</c:v>
                </c:pt>
                <c:pt idx="2" formatCode="General">
                  <c:v>2.2450000000000008E-2</c:v>
                </c:pt>
                <c:pt idx="3" formatCode="General">
                  <c:v>2.2450000000000008E-2</c:v>
                </c:pt>
              </c:numCache>
            </c:numRef>
          </c:val>
        </c:ser>
        <c:ser>
          <c:idx val="6"/>
          <c:order val="6"/>
          <c:tx>
            <c:strRef>
              <c:f>'Pro 2cv'!$J$4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2cv'!$V$5:$V$8</c:f>
                <c:numCache>
                  <c:formatCode>General</c:formatCode>
                  <c:ptCount val="4"/>
                  <c:pt idx="0">
                    <c:v>1.2520000000000005E-3</c:v>
                  </c:pt>
                  <c:pt idx="1">
                    <c:v>1.1665000000000004E-3</c:v>
                  </c:pt>
                  <c:pt idx="2">
                    <c:v>1.3140000000000005E-3</c:v>
                  </c:pt>
                  <c:pt idx="3">
                    <c:v>1.0340000000000004E-3</c:v>
                  </c:pt>
                </c:numCache>
              </c:numRef>
            </c:plus>
            <c:minus>
              <c:numRef>
                <c:f>'Pro 2cv'!$V$5:$V$8</c:f>
                <c:numCache>
                  <c:formatCode>General</c:formatCode>
                  <c:ptCount val="4"/>
                  <c:pt idx="0">
                    <c:v>1.2520000000000005E-3</c:v>
                  </c:pt>
                  <c:pt idx="1">
                    <c:v>1.1665000000000004E-3</c:v>
                  </c:pt>
                  <c:pt idx="2">
                    <c:v>1.3140000000000005E-3</c:v>
                  </c:pt>
                  <c:pt idx="3">
                    <c:v>1.0340000000000004E-3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2cv'!$B$5:$B$8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2cv'!$J$5:$J$8</c:f>
              <c:numCache>
                <c:formatCode>0.0000</c:formatCode>
                <c:ptCount val="4"/>
                <c:pt idx="0" formatCode="General">
                  <c:v>1.0200000000000001E-2</c:v>
                </c:pt>
                <c:pt idx="1">
                  <c:v>1.6400000000000001E-2</c:v>
                </c:pt>
                <c:pt idx="2" formatCode="General">
                  <c:v>2.2786859999999999E-2</c:v>
                </c:pt>
                <c:pt idx="3" formatCode="General">
                  <c:v>2.6621348000000013E-2</c:v>
                </c:pt>
              </c:numCache>
            </c:numRef>
          </c:val>
        </c:ser>
        <c:ser>
          <c:idx val="7"/>
          <c:order val="7"/>
          <c:tx>
            <c:strRef>
              <c:f>'Pro 2cv'!$I$4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2cv'!$U$5:$U$8</c:f>
                <c:numCache>
                  <c:formatCode>General</c:formatCode>
                  <c:ptCount val="4"/>
                  <c:pt idx="0">
                    <c:v>1.6379999999999999E-3</c:v>
                  </c:pt>
                  <c:pt idx="1">
                    <c:v>1.2639999999999995E-3</c:v>
                  </c:pt>
                  <c:pt idx="2">
                    <c:v>1.3110000000000001E-3</c:v>
                  </c:pt>
                  <c:pt idx="3">
                    <c:v>1.1999999999999999E-3</c:v>
                  </c:pt>
                </c:numCache>
              </c:numRef>
            </c:plus>
            <c:minus>
              <c:numRef>
                <c:f>'Pro 2cv'!$U$5:$U$8</c:f>
                <c:numCache>
                  <c:formatCode>General</c:formatCode>
                  <c:ptCount val="4"/>
                  <c:pt idx="0">
                    <c:v>1.6379999999999999E-3</c:v>
                  </c:pt>
                  <c:pt idx="1">
                    <c:v>1.2639999999999995E-3</c:v>
                  </c:pt>
                  <c:pt idx="2">
                    <c:v>1.3110000000000001E-3</c:v>
                  </c:pt>
                  <c:pt idx="3">
                    <c:v>1.1999999999999999E-3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2cv'!$B$5:$B$8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2cv'!$I$5:$I$8</c:f>
              <c:numCache>
                <c:formatCode>0.0000</c:formatCode>
                <c:ptCount val="4"/>
                <c:pt idx="0">
                  <c:v>1.6299999999999999E-2</c:v>
                </c:pt>
                <c:pt idx="1">
                  <c:v>3.1300000000000001E-2</c:v>
                </c:pt>
                <c:pt idx="2" formatCode="General">
                  <c:v>5.0009999999999999E-2</c:v>
                </c:pt>
                <c:pt idx="3" formatCode="General">
                  <c:v>5.2165000000000003E-2</c:v>
                </c:pt>
              </c:numCache>
            </c:numRef>
          </c:val>
        </c:ser>
        <c:ser>
          <c:idx val="8"/>
          <c:order val="8"/>
          <c:tx>
            <c:strRef>
              <c:f>'Pro 2cv'!$K$4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2cv'!$W$5:$W$8</c:f>
                <c:numCache>
                  <c:formatCode>General</c:formatCode>
                  <c:ptCount val="4"/>
                  <c:pt idx="0">
                    <c:v>1.5009999999999999E-3</c:v>
                  </c:pt>
                  <c:pt idx="1">
                    <c:v>1.4020000000000005E-3</c:v>
                  </c:pt>
                  <c:pt idx="2">
                    <c:v>1.2883000000000005E-3</c:v>
                  </c:pt>
                  <c:pt idx="3">
                    <c:v>1.4760000000000005E-3</c:v>
                  </c:pt>
                </c:numCache>
              </c:numRef>
            </c:plus>
            <c:minus>
              <c:numRef>
                <c:f>'Pro 2cv'!$W$5:$W$8</c:f>
                <c:numCache>
                  <c:formatCode>General</c:formatCode>
                  <c:ptCount val="4"/>
                  <c:pt idx="0">
                    <c:v>1.5009999999999999E-3</c:v>
                  </c:pt>
                  <c:pt idx="1">
                    <c:v>1.4020000000000005E-3</c:v>
                  </c:pt>
                  <c:pt idx="2">
                    <c:v>1.2883000000000005E-3</c:v>
                  </c:pt>
                  <c:pt idx="3">
                    <c:v>1.4760000000000005E-3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2cv'!$B$5:$B$8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2cv'!$K$5:$K$8</c:f>
              <c:numCache>
                <c:formatCode>0.0000</c:formatCode>
                <c:ptCount val="4"/>
                <c:pt idx="0" formatCode="General">
                  <c:v>1.6600000000000007E-2</c:v>
                </c:pt>
                <c:pt idx="1">
                  <c:v>4.480000000000002E-2</c:v>
                </c:pt>
                <c:pt idx="2" formatCode="General">
                  <c:v>3.8593500000000003E-2</c:v>
                </c:pt>
                <c:pt idx="3" formatCode="General">
                  <c:v>4.0170401000000001E-2</c:v>
                </c:pt>
              </c:numCache>
            </c:numRef>
          </c:val>
        </c:ser>
        <c:dLbls/>
        <c:gapWidth val="100"/>
        <c:overlap val="-24"/>
        <c:axId val="150404096"/>
        <c:axId val="151393024"/>
      </c:barChart>
      <c:catAx>
        <c:axId val="150404096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dk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1393024"/>
        <c:crosses val="autoZero"/>
        <c:auto val="1"/>
        <c:lblAlgn val="ctr"/>
        <c:lblOffset val="300"/>
      </c:catAx>
      <c:valAx>
        <c:axId val="1513930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µmol Pro  </a:t>
                </a:r>
                <a:r>
                  <a:rPr lang="es-ES" b="1" dirty="0" smtClean="0"/>
                  <a:t>g</a:t>
                </a:r>
                <a:r>
                  <a:rPr lang="es-ES" b="1" baseline="30000" dirty="0" smtClean="0"/>
                  <a:t>-1</a:t>
                </a:r>
                <a:r>
                  <a:rPr lang="es-ES" b="1" dirty="0" smtClean="0"/>
                  <a:t> MF</a:t>
                </a:r>
                <a:endParaRPr lang="es-ES" b="1" baseline="30000" dirty="0"/>
              </a:p>
            </c:rich>
          </c:tx>
          <c:layout>
            <c:manualLayout>
              <c:xMode val="edge"/>
              <c:yMode val="edge"/>
              <c:x val="4.3824482152094325E-3"/>
              <c:y val="0.11049239596392132"/>
            </c:manualLayout>
          </c:layout>
          <c:spPr>
            <a:noFill/>
            <a:ln>
              <a:noFill/>
            </a:ln>
            <a:effectLst/>
          </c:spPr>
        </c:title>
        <c:numFmt formatCode="0.0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0404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574699183346377"/>
          <c:y val="0.132499260490471"/>
          <c:w val="0.1761023026919577"/>
          <c:h val="0.70876396264420449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7.4990064939427545E-2"/>
          <c:y val="9.4841284841662835E-2"/>
          <c:w val="0.92500993506057305"/>
          <c:h val="0.68067101758260928"/>
        </c:manualLayout>
      </c:layout>
      <c:barChart>
        <c:barDir val="col"/>
        <c:grouping val="clustered"/>
        <c:ser>
          <c:idx val="0"/>
          <c:order val="0"/>
          <c:tx>
            <c:v>SN</c:v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Hoja2!$C$45:$C$48</c:f>
              <c:numCache>
                <c:formatCode>0.0</c:formatCode>
                <c:ptCount val="4"/>
                <c:pt idx="0">
                  <c:v>64.733333333333277</c:v>
                </c:pt>
                <c:pt idx="1">
                  <c:v>93.133333333333255</c:v>
                </c:pt>
                <c:pt idx="2">
                  <c:v>194.12222222222223</c:v>
                </c:pt>
                <c:pt idx="3">
                  <c:v>263.10000000000002</c:v>
                </c:pt>
              </c:numCache>
            </c:numRef>
          </c:val>
        </c:ser>
        <c:ser>
          <c:idx val="2"/>
          <c:order val="1"/>
          <c:tx>
            <c:v>SN+0.5 uM EBL</c:v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Hoja2!$D$45:$D$48</c:f>
              <c:numCache>
                <c:formatCode>0.0</c:formatCode>
                <c:ptCount val="4"/>
                <c:pt idx="0">
                  <c:v>0</c:v>
                </c:pt>
                <c:pt idx="1">
                  <c:v>94.1</c:v>
                </c:pt>
                <c:pt idx="2">
                  <c:v>169.3111111111111</c:v>
                </c:pt>
                <c:pt idx="3">
                  <c:v>302.71111111111088</c:v>
                </c:pt>
              </c:numCache>
            </c:numRef>
          </c:val>
        </c:ser>
        <c:ser>
          <c:idx val="4"/>
          <c:order val="2"/>
          <c:tx>
            <c:v>SN+1.0 uM EBL</c:v>
          </c:tx>
          <c:spPr>
            <a:gradFill rotWithShape="1">
              <a:gsLst>
                <a:gs pos="0">
                  <a:schemeClr val="accent5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bc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Hoja2!$E$45:$E$48</c:f>
              <c:numCache>
                <c:formatCode>0.0</c:formatCode>
                <c:ptCount val="4"/>
                <c:pt idx="0">
                  <c:v>0</c:v>
                </c:pt>
                <c:pt idx="1">
                  <c:v>77.088888888888803</c:v>
                </c:pt>
                <c:pt idx="2">
                  <c:v>136.13333333333341</c:v>
                </c:pt>
                <c:pt idx="3">
                  <c:v>317.94166666666672</c:v>
                </c:pt>
              </c:numCache>
            </c:numRef>
          </c:val>
        </c:ser>
        <c:ser>
          <c:idx val="6"/>
          <c:order val="3"/>
          <c:tx>
            <c:v>SN+2.0 uM EBL</c:v>
          </c:tx>
          <c:spPr>
            <a:gradFill rotWithShape="1">
              <a:gsLst>
                <a:gs pos="0">
                  <a:schemeClr val="accent6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Hoja2!$F$45:$F$48</c:f>
              <c:numCache>
                <c:formatCode>0.0</c:formatCode>
                <c:ptCount val="4"/>
                <c:pt idx="0">
                  <c:v>0</c:v>
                </c:pt>
                <c:pt idx="1">
                  <c:v>96.722222222222229</c:v>
                </c:pt>
                <c:pt idx="2">
                  <c:v>158.388888888889</c:v>
                </c:pt>
                <c:pt idx="3">
                  <c:v>447.33333333333331</c:v>
                </c:pt>
              </c:numCache>
            </c:numRef>
          </c:val>
        </c:ser>
        <c:ser>
          <c:idx val="8"/>
          <c:order val="4"/>
          <c:spPr>
            <a:gradFill rotWithShape="1">
              <a:gsLst>
                <a:gs pos="0">
                  <a:schemeClr val="accent4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Hoja2!$G$29:$G$32</c:f>
              <c:numCache>
                <c:formatCode>General</c:formatCode>
                <c:ptCount val="4"/>
              </c:numCache>
            </c:numRef>
          </c:val>
        </c:ser>
        <c:ser>
          <c:idx val="1"/>
          <c:order val="5"/>
          <c:tx>
            <c:v>SN+NaCl</c:v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Hoja2!$G$45:$G$48</c:f>
              <c:numCache>
                <c:formatCode>0.0</c:formatCode>
                <c:ptCount val="4"/>
                <c:pt idx="0">
                  <c:v>0</c:v>
                </c:pt>
                <c:pt idx="1">
                  <c:v>115.13333333333325</c:v>
                </c:pt>
                <c:pt idx="2">
                  <c:v>95.5</c:v>
                </c:pt>
                <c:pt idx="3">
                  <c:v>150.68888888888887</c:v>
                </c:pt>
              </c:numCache>
            </c:numRef>
          </c:val>
        </c:ser>
        <c:ser>
          <c:idx val="3"/>
          <c:order val="6"/>
          <c:tx>
            <c:v>SN+NaCl+0.5 uM EBL</c:v>
          </c:tx>
          <c:spPr>
            <a:gradFill rotWithShape="1">
              <a:gsLst>
                <a:gs pos="0">
                  <a:schemeClr val="accent6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Hoja2!$H$45:$H$48</c:f>
              <c:numCache>
                <c:formatCode>0.0</c:formatCode>
                <c:ptCount val="4"/>
                <c:pt idx="0">
                  <c:v>0</c:v>
                </c:pt>
                <c:pt idx="1">
                  <c:v>65.900000000000006</c:v>
                </c:pt>
                <c:pt idx="2">
                  <c:v>98.63333333333324</c:v>
                </c:pt>
                <c:pt idx="3">
                  <c:v>140.41666666666654</c:v>
                </c:pt>
              </c:numCache>
            </c:numRef>
          </c:val>
        </c:ser>
        <c:ser>
          <c:idx val="5"/>
          <c:order val="7"/>
          <c:tx>
            <c:v>SN+NaCl+1.0 uM EBL</c:v>
          </c:tx>
          <c:spPr>
            <a:gradFill rotWithShape="1">
              <a:gsLst>
                <a:gs pos="0">
                  <a:schemeClr val="accent4">
                    <a:lumMod val="60000"/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lumMod val="60000"/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6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d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Hoja2!$I$45:$I$48</c:f>
              <c:numCache>
                <c:formatCode>0.0</c:formatCode>
                <c:ptCount val="4"/>
                <c:pt idx="0">
                  <c:v>0</c:v>
                </c:pt>
                <c:pt idx="1">
                  <c:v>68.788888888888778</c:v>
                </c:pt>
                <c:pt idx="2">
                  <c:v>73.077777777777726</c:v>
                </c:pt>
                <c:pt idx="3">
                  <c:v>127.03333333333326</c:v>
                </c:pt>
              </c:numCache>
            </c:numRef>
          </c:val>
        </c:ser>
        <c:ser>
          <c:idx val="7"/>
          <c:order val="8"/>
          <c:tx>
            <c:v>SN+NaCl+2.0 uM EBL</c:v>
          </c:tx>
          <c:spPr>
            <a:gradFill rotWithShape="1">
              <a:gsLst>
                <a:gs pos="0">
                  <a:schemeClr val="accent5">
                    <a:lumMod val="80000"/>
                    <a:lumOff val="20000"/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lumMod val="80000"/>
                    <a:lumOff val="20000"/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80000"/>
                    <a:lumOff val="20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640899275755916E-3"/>
                  <c:y val="1.6879566288183386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dirty="0" err="1" smtClean="0"/>
                      <a:t>bc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noFill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Hoja2!$B$12:$B$15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Hoja2!$J$45:$J$48</c:f>
              <c:numCache>
                <c:formatCode>0.0</c:formatCode>
                <c:ptCount val="4"/>
                <c:pt idx="0">
                  <c:v>0</c:v>
                </c:pt>
                <c:pt idx="1">
                  <c:v>79.283333333333289</c:v>
                </c:pt>
                <c:pt idx="2">
                  <c:v>85.808333333333238</c:v>
                </c:pt>
                <c:pt idx="3">
                  <c:v>221.8111111111111</c:v>
                </c:pt>
              </c:numCache>
            </c:numRef>
          </c:val>
        </c:ser>
        <c:dLbls>
          <c:showVal val="1"/>
        </c:dLbls>
        <c:gapWidth val="200"/>
        <c:overlap val="-20"/>
        <c:axId val="135502848"/>
        <c:axId val="135521024"/>
      </c:barChart>
      <c:catAx>
        <c:axId val="135502848"/>
        <c:scaling>
          <c:orientation val="minMax"/>
        </c:scaling>
        <c:axPos val="b"/>
        <c:numFmt formatCode="General" sourceLinked="1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5521024"/>
        <c:crosses val="autoZero"/>
        <c:lblAlgn val="ctr"/>
        <c:lblOffset val="400"/>
        <c:tickMarkSkip val="1"/>
      </c:catAx>
      <c:valAx>
        <c:axId val="1355210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5502848"/>
        <c:crosses val="autoZero"/>
        <c:crossBetween val="between"/>
        <c:majorUnit val="100"/>
        <c:dispUnits>
          <c:builtInUnit val="thousand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1586443238737737"/>
          <c:y val="5.1400554097404488E-2"/>
          <c:w val="0.87195953735606102"/>
          <c:h val="0.71928404782735478"/>
        </c:manualLayout>
      </c:layout>
      <c:barChart>
        <c:barDir val="col"/>
        <c:grouping val="clustered"/>
        <c:ser>
          <c:idx val="0"/>
          <c:order val="0"/>
          <c:tx>
            <c:strRef>
              <c:f>'Pro 2cv'!$C$13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2cv'!$O$14:$O$17</c:f>
                <c:numCache>
                  <c:formatCode>General</c:formatCode>
                  <c:ptCount val="4"/>
                  <c:pt idx="0">
                    <c:v>2.4800000000000012E-4</c:v>
                  </c:pt>
                  <c:pt idx="1">
                    <c:v>1.3600000000000008E-4</c:v>
                  </c:pt>
                  <c:pt idx="2">
                    <c:v>3.1400000000000015E-4</c:v>
                  </c:pt>
                  <c:pt idx="3">
                    <c:v>3.6230000000000019E-4</c:v>
                  </c:pt>
                </c:numCache>
              </c:numRef>
            </c:plus>
            <c:minus>
              <c:numRef>
                <c:f>'Pro 2cv'!$O$14:$O$17</c:f>
                <c:numCache>
                  <c:formatCode>General</c:formatCode>
                  <c:ptCount val="4"/>
                  <c:pt idx="0">
                    <c:v>2.4800000000000012E-4</c:v>
                  </c:pt>
                  <c:pt idx="1">
                    <c:v>1.3600000000000008E-4</c:v>
                  </c:pt>
                  <c:pt idx="2">
                    <c:v>3.1400000000000015E-4</c:v>
                  </c:pt>
                  <c:pt idx="3">
                    <c:v>3.6230000000000019E-4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2cv'!$B$14:$B$17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2cv'!$C$14:$C$17</c:f>
              <c:numCache>
                <c:formatCode>0.0000</c:formatCode>
                <c:ptCount val="4"/>
                <c:pt idx="0">
                  <c:v>1.8545081015929113E-3</c:v>
                </c:pt>
                <c:pt idx="1">
                  <c:v>3.6158547692699858E-3</c:v>
                </c:pt>
                <c:pt idx="2" formatCode="General">
                  <c:v>5.6335590788195774E-3</c:v>
                </c:pt>
                <c:pt idx="3" formatCode="General">
                  <c:v>5.6559004762543686E-3</c:v>
                </c:pt>
              </c:numCache>
            </c:numRef>
          </c:val>
        </c:ser>
        <c:ser>
          <c:idx val="1"/>
          <c:order val="1"/>
          <c:tx>
            <c:strRef>
              <c:f>'Pro 2cv'!$E$13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2cv'!$Q$14:$Q$17</c:f>
                <c:numCache>
                  <c:formatCode>General</c:formatCode>
                  <c:ptCount val="4"/>
                  <c:pt idx="0">
                    <c:v>3.1250000000000011E-4</c:v>
                  </c:pt>
                  <c:pt idx="1">
                    <c:v>3.6847000000000019E-4</c:v>
                  </c:pt>
                  <c:pt idx="2">
                    <c:v>3.3140000000000009E-4</c:v>
                  </c:pt>
                  <c:pt idx="3">
                    <c:v>3.8150000000000006E-4</c:v>
                  </c:pt>
                </c:numCache>
              </c:numRef>
            </c:plus>
            <c:minus>
              <c:numRef>
                <c:f>'Pro 2cv'!$Q$14:$Q$17</c:f>
                <c:numCache>
                  <c:formatCode>General</c:formatCode>
                  <c:ptCount val="4"/>
                  <c:pt idx="0">
                    <c:v>3.1250000000000011E-4</c:v>
                  </c:pt>
                  <c:pt idx="1">
                    <c:v>3.6847000000000019E-4</c:v>
                  </c:pt>
                  <c:pt idx="2">
                    <c:v>3.3140000000000009E-4</c:v>
                  </c:pt>
                  <c:pt idx="3">
                    <c:v>3.8150000000000006E-4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2cv'!$B$14:$B$17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2cv'!$E$14:$E$17</c:f>
              <c:numCache>
                <c:formatCode>0.0000</c:formatCode>
                <c:ptCount val="4"/>
                <c:pt idx="0">
                  <c:v>4.114354508136216E-3</c:v>
                </c:pt>
                <c:pt idx="1">
                  <c:v>4.4087135054387688E-3</c:v>
                </c:pt>
                <c:pt idx="2" formatCode="General">
                  <c:v>6.718097880734116E-3</c:v>
                </c:pt>
                <c:pt idx="3" formatCode="General">
                  <c:v>5.9940633667873167E-3</c:v>
                </c:pt>
              </c:numCache>
            </c:numRef>
          </c:val>
        </c:ser>
        <c:ser>
          <c:idx val="2"/>
          <c:order val="2"/>
          <c:tx>
            <c:strRef>
              <c:f>'Pro 2cv'!$D$13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2cv'!$P$14:$P$17</c:f>
                <c:numCache>
                  <c:formatCode>General</c:formatCode>
                  <c:ptCount val="4"/>
                  <c:pt idx="0">
                    <c:v>3.0000000000000014E-4</c:v>
                  </c:pt>
                  <c:pt idx="1">
                    <c:v>3.4260000000000009E-4</c:v>
                  </c:pt>
                  <c:pt idx="2">
                    <c:v>3.1100000000000013E-4</c:v>
                  </c:pt>
                  <c:pt idx="3">
                    <c:v>3.3015000000000008E-4</c:v>
                  </c:pt>
                </c:numCache>
              </c:numRef>
            </c:plus>
            <c:minus>
              <c:numRef>
                <c:f>'Pro 2cv'!$P$14:$P$17</c:f>
                <c:numCache>
                  <c:formatCode>General</c:formatCode>
                  <c:ptCount val="4"/>
                  <c:pt idx="0">
                    <c:v>3.0000000000000014E-4</c:v>
                  </c:pt>
                  <c:pt idx="1">
                    <c:v>3.4260000000000009E-4</c:v>
                  </c:pt>
                  <c:pt idx="2">
                    <c:v>3.1100000000000013E-4</c:v>
                  </c:pt>
                  <c:pt idx="3">
                    <c:v>3.3015000000000008E-4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2cv'!$B$14:$B$17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2cv'!$D$14:$D$17</c:f>
              <c:numCache>
                <c:formatCode>0.0000</c:formatCode>
                <c:ptCount val="4"/>
                <c:pt idx="0">
                  <c:v>4.5094353071744508E-3</c:v>
                </c:pt>
                <c:pt idx="1">
                  <c:v>6.0051184668141596E-3</c:v>
                </c:pt>
                <c:pt idx="2" formatCode="General">
                  <c:v>1.5081341704413343E-2</c:v>
                </c:pt>
                <c:pt idx="3" formatCode="General">
                  <c:v>1.512466059287226E-2</c:v>
                </c:pt>
              </c:numCache>
            </c:numRef>
          </c:val>
        </c:ser>
        <c:ser>
          <c:idx val="3"/>
          <c:order val="3"/>
          <c:tx>
            <c:strRef>
              <c:f>'Pro 2cv'!$F$13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2cv'!$R$14:$R$17</c:f>
                <c:numCache>
                  <c:formatCode>General</c:formatCode>
                  <c:ptCount val="4"/>
                  <c:pt idx="0">
                    <c:v>2.5680000000000012E-4</c:v>
                  </c:pt>
                  <c:pt idx="1">
                    <c:v>2.4220000000000006E-4</c:v>
                  </c:pt>
                  <c:pt idx="2">
                    <c:v>2.8400000000000013E-4</c:v>
                  </c:pt>
                  <c:pt idx="3">
                    <c:v>2.476E-4</c:v>
                  </c:pt>
                </c:numCache>
              </c:numRef>
            </c:plus>
            <c:minus>
              <c:numRef>
                <c:f>'Pro 2cv'!$R$14:$R$17</c:f>
                <c:numCache>
                  <c:formatCode>General</c:formatCode>
                  <c:ptCount val="4"/>
                  <c:pt idx="0">
                    <c:v>2.5680000000000012E-4</c:v>
                  </c:pt>
                  <c:pt idx="1">
                    <c:v>2.4220000000000006E-4</c:v>
                  </c:pt>
                  <c:pt idx="2">
                    <c:v>2.8400000000000013E-4</c:v>
                  </c:pt>
                  <c:pt idx="3">
                    <c:v>2.476E-4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2cv'!$B$14:$B$17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2cv'!$F$14:$F$17</c:f>
              <c:numCache>
                <c:formatCode>0.0000</c:formatCode>
                <c:ptCount val="4"/>
                <c:pt idx="0">
                  <c:v>5.5173917453130794E-3</c:v>
                </c:pt>
                <c:pt idx="1">
                  <c:v>6.8647553366379547E-3</c:v>
                </c:pt>
                <c:pt idx="2" formatCode="General">
                  <c:v>1.0984971027488527E-2</c:v>
                </c:pt>
                <c:pt idx="3" formatCode="General">
                  <c:v>8.920768819445573E-3</c:v>
                </c:pt>
              </c:numCache>
            </c:numRef>
          </c:val>
        </c:ser>
        <c:ser>
          <c:idx val="4"/>
          <c:order val="4"/>
          <c:tx>
            <c:strRef>
              <c:f>'Pro 2cv'!$G$13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'Pro 2cv'!$B$14:$B$17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2cv'!$G$14:$G$17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'Pro 2cv'!$H$13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2cv'!$T$14:$T$17</c:f>
                <c:numCache>
                  <c:formatCode>General</c:formatCode>
                  <c:ptCount val="4"/>
                  <c:pt idx="0">
                    <c:v>2.9460000000000006E-4</c:v>
                  </c:pt>
                  <c:pt idx="1">
                    <c:v>1.2449999999999999E-4</c:v>
                  </c:pt>
                  <c:pt idx="2">
                    <c:v>1.3140000000000005E-4</c:v>
                  </c:pt>
                  <c:pt idx="3">
                    <c:v>1.6230000000000004E-4</c:v>
                  </c:pt>
                </c:numCache>
              </c:numRef>
            </c:plus>
            <c:minus>
              <c:numRef>
                <c:f>'Pro 2cv'!$T$14:$T$17</c:f>
                <c:numCache>
                  <c:formatCode>General</c:formatCode>
                  <c:ptCount val="4"/>
                  <c:pt idx="0">
                    <c:v>2.9460000000000006E-4</c:v>
                  </c:pt>
                  <c:pt idx="1">
                    <c:v>1.2449999999999999E-4</c:v>
                  </c:pt>
                  <c:pt idx="2">
                    <c:v>1.3140000000000005E-4</c:v>
                  </c:pt>
                  <c:pt idx="3">
                    <c:v>1.6230000000000004E-4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2cv'!$B$14:$B$17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2cv'!$H$14:$H$17</c:f>
              <c:numCache>
                <c:formatCode>0.0000</c:formatCode>
                <c:ptCount val="4"/>
                <c:pt idx="0">
                  <c:v>2.3000000000000008E-3</c:v>
                </c:pt>
                <c:pt idx="1">
                  <c:v>3.5000000000000009E-3</c:v>
                </c:pt>
                <c:pt idx="2" formatCode="General">
                  <c:v>4.411952000000002E-3</c:v>
                </c:pt>
                <c:pt idx="3" formatCode="General">
                  <c:v>5.6559004762543686E-3</c:v>
                </c:pt>
              </c:numCache>
            </c:numRef>
          </c:val>
        </c:ser>
        <c:ser>
          <c:idx val="6"/>
          <c:order val="6"/>
          <c:tx>
            <c:strRef>
              <c:f>'Pro 2cv'!$J$13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2cv'!$V$14:$V$17</c:f>
                <c:numCache>
                  <c:formatCode>General</c:formatCode>
                  <c:ptCount val="4"/>
                  <c:pt idx="0">
                    <c:v>2.2520000000000008E-4</c:v>
                  </c:pt>
                  <c:pt idx="1">
                    <c:v>2.6650000000000014E-4</c:v>
                  </c:pt>
                  <c:pt idx="2">
                    <c:v>2.3140000000000001E-4</c:v>
                  </c:pt>
                  <c:pt idx="3">
                    <c:v>2.8150000000000001E-4</c:v>
                  </c:pt>
                </c:numCache>
              </c:numRef>
            </c:plus>
            <c:minus>
              <c:numRef>
                <c:f>'Pro 2cv'!$V$14:$V$17</c:f>
                <c:numCache>
                  <c:formatCode>General</c:formatCode>
                  <c:ptCount val="4"/>
                  <c:pt idx="0">
                    <c:v>2.2520000000000008E-4</c:v>
                  </c:pt>
                  <c:pt idx="1">
                    <c:v>2.6650000000000014E-4</c:v>
                  </c:pt>
                  <c:pt idx="2">
                    <c:v>2.3140000000000001E-4</c:v>
                  </c:pt>
                  <c:pt idx="3">
                    <c:v>2.8150000000000001E-4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2cv'!$B$14:$B$17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2cv'!$J$14:$J$17</c:f>
              <c:numCache>
                <c:formatCode>0.0000</c:formatCode>
                <c:ptCount val="4"/>
                <c:pt idx="0">
                  <c:v>1.6000000000000005E-3</c:v>
                </c:pt>
                <c:pt idx="1">
                  <c:v>4.4087135054387688E-3</c:v>
                </c:pt>
                <c:pt idx="2" formatCode="General">
                  <c:v>4.9324530000000024E-3</c:v>
                </c:pt>
                <c:pt idx="3" formatCode="General">
                  <c:v>5.9940633667873115E-3</c:v>
                </c:pt>
              </c:numCache>
            </c:numRef>
          </c:val>
        </c:ser>
        <c:ser>
          <c:idx val="7"/>
          <c:order val="7"/>
          <c:tx>
            <c:strRef>
              <c:f>'Pro 2cv'!$I$13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2cv'!$U$14:$U$17</c:f>
                <c:numCache>
                  <c:formatCode>General</c:formatCode>
                  <c:ptCount val="4"/>
                  <c:pt idx="0">
                    <c:v>1.9380000000000008E-4</c:v>
                  </c:pt>
                  <c:pt idx="1">
                    <c:v>1.7640000000000006E-4</c:v>
                  </c:pt>
                  <c:pt idx="2">
                    <c:v>2.7110000000000008E-4</c:v>
                  </c:pt>
                  <c:pt idx="3">
                    <c:v>2.5000000000000011E-4</c:v>
                  </c:pt>
                </c:numCache>
              </c:numRef>
            </c:plus>
            <c:minus>
              <c:numRef>
                <c:f>'Pro 2cv'!$U$14:$U$17</c:f>
                <c:numCache>
                  <c:formatCode>General</c:formatCode>
                  <c:ptCount val="4"/>
                  <c:pt idx="0">
                    <c:v>1.9380000000000008E-4</c:v>
                  </c:pt>
                  <c:pt idx="1">
                    <c:v>1.7640000000000006E-4</c:v>
                  </c:pt>
                  <c:pt idx="2">
                    <c:v>2.7110000000000008E-4</c:v>
                  </c:pt>
                  <c:pt idx="3">
                    <c:v>2.5000000000000011E-4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2cv'!$B$14:$B$17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2cv'!$I$14:$I$17</c:f>
              <c:numCache>
                <c:formatCode>0.0000</c:formatCode>
                <c:ptCount val="4"/>
                <c:pt idx="0">
                  <c:v>5.1000000000000004E-3</c:v>
                </c:pt>
                <c:pt idx="1">
                  <c:v>6.6600000000000001E-3</c:v>
                </c:pt>
                <c:pt idx="2" formatCode="General">
                  <c:v>1.7797E-2</c:v>
                </c:pt>
                <c:pt idx="3" formatCode="General">
                  <c:v>1.5011373000000001E-2</c:v>
                </c:pt>
              </c:numCache>
            </c:numRef>
          </c:val>
        </c:ser>
        <c:ser>
          <c:idx val="8"/>
          <c:order val="8"/>
          <c:tx>
            <c:strRef>
              <c:f>'Pro 2cv'!$K$13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'Pro 2cv'!$W$14:$W$17</c:f>
                <c:numCache>
                  <c:formatCode>General</c:formatCode>
                  <c:ptCount val="4"/>
                  <c:pt idx="0">
                    <c:v>2.5010000000000006E-4</c:v>
                  </c:pt>
                  <c:pt idx="1">
                    <c:v>2.8020000000000009E-4</c:v>
                  </c:pt>
                  <c:pt idx="2">
                    <c:v>2.8830000000000018E-4</c:v>
                  </c:pt>
                  <c:pt idx="3">
                    <c:v>2.476E-4</c:v>
                  </c:pt>
                </c:numCache>
              </c:numRef>
            </c:plus>
            <c:minus>
              <c:numRef>
                <c:f>'Pro 2cv'!$W$14:$W$17</c:f>
                <c:numCache>
                  <c:formatCode>General</c:formatCode>
                  <c:ptCount val="4"/>
                  <c:pt idx="0">
                    <c:v>2.5010000000000006E-4</c:v>
                  </c:pt>
                  <c:pt idx="1">
                    <c:v>2.8020000000000009E-4</c:v>
                  </c:pt>
                  <c:pt idx="2">
                    <c:v>2.8830000000000018E-4</c:v>
                  </c:pt>
                  <c:pt idx="3">
                    <c:v>2.476E-4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'Pro 2cv'!$B$14:$B$17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'Pro 2cv'!$K$14:$K$17</c:f>
              <c:numCache>
                <c:formatCode>0.0000</c:formatCode>
                <c:ptCount val="4"/>
                <c:pt idx="0">
                  <c:v>5.5173917453130794E-3</c:v>
                </c:pt>
                <c:pt idx="1">
                  <c:v>7.4000000000000021E-3</c:v>
                </c:pt>
                <c:pt idx="2" formatCode="General">
                  <c:v>1.0623497000000001E-2</c:v>
                </c:pt>
                <c:pt idx="3" formatCode="General">
                  <c:v>8.920768819445573E-3</c:v>
                </c:pt>
              </c:numCache>
            </c:numRef>
          </c:val>
        </c:ser>
        <c:dLbls/>
        <c:gapWidth val="100"/>
        <c:overlap val="-24"/>
        <c:axId val="155998464"/>
        <c:axId val="156012544"/>
      </c:barChart>
      <c:catAx>
        <c:axId val="155998464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6012544"/>
        <c:crosses val="autoZero"/>
        <c:auto val="1"/>
        <c:lblAlgn val="ctr"/>
        <c:lblOffset val="300"/>
      </c:catAx>
      <c:valAx>
        <c:axId val="15601254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µmol Pro  </a:t>
                </a:r>
                <a:r>
                  <a:rPr lang="es-ES" b="1" dirty="0" smtClean="0"/>
                  <a:t>g</a:t>
                </a:r>
                <a:r>
                  <a:rPr lang="es-ES" b="1" baseline="30000" dirty="0" smtClean="0"/>
                  <a:t>-1</a:t>
                </a:r>
                <a:r>
                  <a:rPr lang="es-ES" b="1" dirty="0" smtClean="0"/>
                  <a:t> MF</a:t>
                </a:r>
                <a:endParaRPr lang="es-ES" b="1" baseline="30000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0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5998464"/>
        <c:crosses val="autoZero"/>
        <c:crossBetween val="between"/>
        <c:majorUnit val="4.0000000000000027E-3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5.606977569060171E-2"/>
          <c:y val="5.1400554097404488E-2"/>
          <c:w val="0.43531182941375113"/>
          <c:h val="0.70305475457511268"/>
        </c:manualLayout>
      </c:layout>
      <c:barChart>
        <c:barDir val="col"/>
        <c:grouping val="clustered"/>
        <c:ser>
          <c:idx val="0"/>
          <c:order val="0"/>
          <c:tx>
            <c:strRef>
              <c:f>'Chl 2 cv'!$C$3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cv'!$N$4:$N$7</c:f>
                <c:numCache>
                  <c:formatCode>General</c:formatCode>
                  <c:ptCount val="4"/>
                  <c:pt idx="0">
                    <c:v>5.9809121058364001</c:v>
                  </c:pt>
                  <c:pt idx="1">
                    <c:v>3.2757837052717802</c:v>
                  </c:pt>
                  <c:pt idx="2">
                    <c:v>8.2262237527054953</c:v>
                  </c:pt>
                  <c:pt idx="3">
                    <c:v>3.9419741817911</c:v>
                  </c:pt>
                </c:numCache>
              </c:numRef>
            </c:plus>
            <c:minus>
              <c:numRef>
                <c:f>'Chl 2 cv'!$N$4:$N$7</c:f>
                <c:numCache>
                  <c:formatCode>General</c:formatCode>
                  <c:ptCount val="4"/>
                  <c:pt idx="0">
                    <c:v>5.9809121058364001</c:v>
                  </c:pt>
                  <c:pt idx="1">
                    <c:v>3.2757837052717802</c:v>
                  </c:pt>
                  <c:pt idx="2">
                    <c:v>8.2262237527054953</c:v>
                  </c:pt>
                  <c:pt idx="3">
                    <c:v>3.9419741817911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cv'!$B$4:$B$7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cv'!$C$4:$C$7</c:f>
              <c:numCache>
                <c:formatCode>General</c:formatCode>
                <c:ptCount val="4"/>
                <c:pt idx="0">
                  <c:v>144.37450147773626</c:v>
                </c:pt>
                <c:pt idx="1">
                  <c:v>48.189657294067054</c:v>
                </c:pt>
                <c:pt idx="2">
                  <c:v>192.56415877180322</c:v>
                </c:pt>
                <c:pt idx="3">
                  <c:v>23.354074086036526</c:v>
                </c:pt>
              </c:numCache>
            </c:numRef>
          </c:val>
        </c:ser>
        <c:ser>
          <c:idx val="1"/>
          <c:order val="1"/>
          <c:tx>
            <c:strRef>
              <c:f>'Chl 2 cv'!$E$3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cv'!$P$4:$P$7</c:f>
                <c:numCache>
                  <c:formatCode>General</c:formatCode>
                  <c:ptCount val="4"/>
                  <c:pt idx="0">
                    <c:v>4.5716159433617003</c:v>
                  </c:pt>
                  <c:pt idx="1">
                    <c:v>2.613615488735709</c:v>
                  </c:pt>
                  <c:pt idx="2">
                    <c:v>7.9252725395474979</c:v>
                  </c:pt>
                  <c:pt idx="3">
                    <c:v>2.1668878002080998</c:v>
                  </c:pt>
                </c:numCache>
              </c:numRef>
            </c:plus>
            <c:minus>
              <c:numRef>
                <c:f>'Chl 2 cv'!$P$4:$P$7</c:f>
                <c:numCache>
                  <c:formatCode>General</c:formatCode>
                  <c:ptCount val="4"/>
                  <c:pt idx="0">
                    <c:v>4.5716159433617003</c:v>
                  </c:pt>
                  <c:pt idx="1">
                    <c:v>2.613615488735709</c:v>
                  </c:pt>
                  <c:pt idx="2">
                    <c:v>7.9252725395474979</c:v>
                  </c:pt>
                  <c:pt idx="3">
                    <c:v>2.1668878002080998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cv'!$B$4:$B$7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cv'!$E$4:$E$7</c:f>
              <c:numCache>
                <c:formatCode>General</c:formatCode>
                <c:ptCount val="4"/>
                <c:pt idx="0">
                  <c:v>132.45745713362359</c:v>
                </c:pt>
                <c:pt idx="1">
                  <c:v>55.467025771079243</c:v>
                </c:pt>
                <c:pt idx="2">
                  <c:v>187.9244829047027</c:v>
                </c:pt>
                <c:pt idx="3">
                  <c:v>24.812731150143509</c:v>
                </c:pt>
              </c:numCache>
            </c:numRef>
          </c:val>
        </c:ser>
        <c:ser>
          <c:idx val="2"/>
          <c:order val="2"/>
          <c:tx>
            <c:strRef>
              <c:f>'Chl 2 cv'!$D$3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cv'!$O$4:$O$7</c:f>
                <c:numCache>
                  <c:formatCode>General</c:formatCode>
                  <c:ptCount val="4"/>
                  <c:pt idx="0">
                    <c:v>4.323732020296398</c:v>
                  </c:pt>
                  <c:pt idx="1">
                    <c:v>2.4658974682909909</c:v>
                  </c:pt>
                  <c:pt idx="2">
                    <c:v>7.5438424934381025</c:v>
                  </c:pt>
                  <c:pt idx="3">
                    <c:v>2.3972738017445199</c:v>
                  </c:pt>
                </c:numCache>
              </c:numRef>
            </c:plus>
            <c:minus>
              <c:numRef>
                <c:f>'Chl 2 cv'!$O$4:$O$7</c:f>
                <c:numCache>
                  <c:formatCode>General</c:formatCode>
                  <c:ptCount val="4"/>
                  <c:pt idx="0">
                    <c:v>4.323732020296398</c:v>
                  </c:pt>
                  <c:pt idx="1">
                    <c:v>2.4658974682909909</c:v>
                  </c:pt>
                  <c:pt idx="2">
                    <c:v>7.5438424934381025</c:v>
                  </c:pt>
                  <c:pt idx="3">
                    <c:v>2.3972738017445199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cv'!$B$4:$B$7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cv'!$D$4:$D$7</c:f>
              <c:numCache>
                <c:formatCode>General</c:formatCode>
                <c:ptCount val="4"/>
                <c:pt idx="0">
                  <c:v>127.97104837950863</c:v>
                </c:pt>
                <c:pt idx="1">
                  <c:v>53.231989054379234</c:v>
                </c:pt>
                <c:pt idx="2">
                  <c:v>181.20303743388783</c:v>
                </c:pt>
                <c:pt idx="3">
                  <c:v>19.448975722377256</c:v>
                </c:pt>
              </c:numCache>
            </c:numRef>
          </c:val>
        </c:ser>
        <c:ser>
          <c:idx val="3"/>
          <c:order val="3"/>
          <c:tx>
            <c:strRef>
              <c:f>'Chl 2 cv'!$F$3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cv'!$Q$4:$Q$7</c:f>
                <c:numCache>
                  <c:formatCode>General</c:formatCode>
                  <c:ptCount val="4"/>
                  <c:pt idx="0">
                    <c:v>5.4691399697103984</c:v>
                  </c:pt>
                  <c:pt idx="1">
                    <c:v>3.1888943570471118</c:v>
                  </c:pt>
                  <c:pt idx="2">
                    <c:v>8.6505226232303993</c:v>
                  </c:pt>
                  <c:pt idx="3">
                    <c:v>2.3942422877297487</c:v>
                  </c:pt>
                </c:numCache>
              </c:numRef>
            </c:plus>
            <c:minus>
              <c:numRef>
                <c:f>'Chl 2 cv'!$Q$4:$Q$7</c:f>
                <c:numCache>
                  <c:formatCode>General</c:formatCode>
                  <c:ptCount val="4"/>
                  <c:pt idx="0">
                    <c:v>5.4691399697103984</c:v>
                  </c:pt>
                  <c:pt idx="1">
                    <c:v>3.1888943570471118</c:v>
                  </c:pt>
                  <c:pt idx="2">
                    <c:v>8.6505226232303993</c:v>
                  </c:pt>
                  <c:pt idx="3">
                    <c:v>2.3942422877297487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cv'!$B$4:$B$7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cv'!$F$4:$F$7</c:f>
              <c:numCache>
                <c:formatCode>General</c:formatCode>
                <c:ptCount val="4"/>
                <c:pt idx="0">
                  <c:v>155.37671604973897</c:v>
                </c:pt>
                <c:pt idx="1">
                  <c:v>58.49453682965148</c:v>
                </c:pt>
                <c:pt idx="2">
                  <c:v>213.87125287939034</c:v>
                </c:pt>
                <c:pt idx="3">
                  <c:v>35.300252605777004</c:v>
                </c:pt>
              </c:numCache>
            </c:numRef>
          </c:val>
        </c:ser>
        <c:ser>
          <c:idx val="4"/>
          <c:order val="4"/>
          <c:tx>
            <c:strRef>
              <c:f>'Chl 2 cv'!$G$3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'Chl 2 cv'!$B$4:$B$7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cv'!$G$4:$G$7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'Chl 2 cv'!$H$3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cv'!$S$4:$S$7</c:f>
                <c:numCache>
                  <c:formatCode>General</c:formatCode>
                  <c:ptCount val="4"/>
                  <c:pt idx="0">
                    <c:v>4.9809121058364001</c:v>
                  </c:pt>
                  <c:pt idx="1">
                    <c:v>3.1757837052717801</c:v>
                  </c:pt>
                  <c:pt idx="2">
                    <c:v>7.2262237527054998</c:v>
                  </c:pt>
                  <c:pt idx="3">
                    <c:v>2.4957680034537382</c:v>
                  </c:pt>
                </c:numCache>
              </c:numRef>
            </c:plus>
            <c:minus>
              <c:numRef>
                <c:f>'Chl 2 cv'!$S$4:$S$7</c:f>
                <c:numCache>
                  <c:formatCode>General</c:formatCode>
                  <c:ptCount val="4"/>
                  <c:pt idx="0">
                    <c:v>4.9809121058364001</c:v>
                  </c:pt>
                  <c:pt idx="1">
                    <c:v>3.1757837052717801</c:v>
                  </c:pt>
                  <c:pt idx="2">
                    <c:v>7.2262237527054998</c:v>
                  </c:pt>
                  <c:pt idx="3">
                    <c:v>2.4957680034537382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cv'!$B$4:$B$7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cv'!$H$4:$H$7</c:f>
              <c:numCache>
                <c:formatCode>General</c:formatCode>
                <c:ptCount val="4"/>
                <c:pt idx="0">
                  <c:v>136.10385571379246</c:v>
                </c:pt>
                <c:pt idx="1">
                  <c:v>59.831263344526434</c:v>
                </c:pt>
                <c:pt idx="2">
                  <c:v>195.93511905831897</c:v>
                </c:pt>
                <c:pt idx="3">
                  <c:v>102.93784228700036</c:v>
                </c:pt>
              </c:numCache>
            </c:numRef>
          </c:val>
        </c:ser>
        <c:ser>
          <c:idx val="6"/>
          <c:order val="6"/>
          <c:tx>
            <c:strRef>
              <c:f>'Chl 2 cv'!$J$3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cv'!$U$4:$U$7</c:f>
                <c:numCache>
                  <c:formatCode>General</c:formatCode>
                  <c:ptCount val="4"/>
                  <c:pt idx="0">
                    <c:v>3.571615943361699</c:v>
                  </c:pt>
                  <c:pt idx="1">
                    <c:v>2.613615488735709</c:v>
                  </c:pt>
                  <c:pt idx="2">
                    <c:v>6.9252725395474979</c:v>
                  </c:pt>
                  <c:pt idx="3">
                    <c:v>1.2839838324766453</c:v>
                  </c:pt>
                </c:numCache>
              </c:numRef>
            </c:plus>
            <c:minus>
              <c:numRef>
                <c:f>'Chl 2 cv'!$U$4:$U$7</c:f>
                <c:numCache>
                  <c:formatCode>General</c:formatCode>
                  <c:ptCount val="4"/>
                  <c:pt idx="0">
                    <c:v>3.571615943361699</c:v>
                  </c:pt>
                  <c:pt idx="1">
                    <c:v>2.613615488735709</c:v>
                  </c:pt>
                  <c:pt idx="2">
                    <c:v>6.9252725395474979</c:v>
                  </c:pt>
                  <c:pt idx="3">
                    <c:v>1.2839838324766453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cv'!$B$4:$B$7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cv'!$J$4:$J$7</c:f>
              <c:numCache>
                <c:formatCode>General</c:formatCode>
                <c:ptCount val="4"/>
                <c:pt idx="0">
                  <c:v>141.81804939180813</c:v>
                </c:pt>
                <c:pt idx="1">
                  <c:v>67.313798539122089</c:v>
                </c:pt>
                <c:pt idx="2">
                  <c:v>209.13184793093029</c:v>
                </c:pt>
                <c:pt idx="3">
                  <c:v>101.52273947342944</c:v>
                </c:pt>
              </c:numCache>
            </c:numRef>
          </c:val>
        </c:ser>
        <c:ser>
          <c:idx val="7"/>
          <c:order val="7"/>
          <c:tx>
            <c:strRef>
              <c:f>'Chl 2 cv'!$I$3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cv'!$T$4:$T$7</c:f>
                <c:numCache>
                  <c:formatCode>General</c:formatCode>
                  <c:ptCount val="4"/>
                  <c:pt idx="0">
                    <c:v>4.323732020296398</c:v>
                  </c:pt>
                  <c:pt idx="1">
                    <c:v>3.4658974682909909</c:v>
                  </c:pt>
                  <c:pt idx="2">
                    <c:v>7.5438424934381025</c:v>
                  </c:pt>
                  <c:pt idx="3">
                    <c:v>1.74938352405439</c:v>
                  </c:pt>
                </c:numCache>
              </c:numRef>
            </c:plus>
            <c:minus>
              <c:numRef>
                <c:f>'Chl 2 cv'!$T$4:$T$7</c:f>
                <c:numCache>
                  <c:formatCode>General</c:formatCode>
                  <c:ptCount val="4"/>
                  <c:pt idx="0">
                    <c:v>4.323732020296398</c:v>
                  </c:pt>
                  <c:pt idx="1">
                    <c:v>3.4658974682909909</c:v>
                  </c:pt>
                  <c:pt idx="2">
                    <c:v>7.5438424934381025</c:v>
                  </c:pt>
                  <c:pt idx="3">
                    <c:v>1.74938352405439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cv'!$B$4:$B$7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cv'!$I$4:$I$7</c:f>
              <c:numCache>
                <c:formatCode>General</c:formatCode>
                <c:ptCount val="4"/>
                <c:pt idx="0">
                  <c:v>117.2680570809008</c:v>
                </c:pt>
                <c:pt idx="1">
                  <c:v>40.783748161937659</c:v>
                </c:pt>
                <c:pt idx="2">
                  <c:v>158.05180524283841</c:v>
                </c:pt>
                <c:pt idx="3">
                  <c:v>108.08857948133769</c:v>
                </c:pt>
              </c:numCache>
            </c:numRef>
          </c:val>
        </c:ser>
        <c:ser>
          <c:idx val="8"/>
          <c:order val="8"/>
          <c:tx>
            <c:strRef>
              <c:f>'Chl 2 cv'!$K$3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cv'!$V$4:$V$7</c:f>
                <c:numCache>
                  <c:formatCode>General</c:formatCode>
                  <c:ptCount val="4"/>
                  <c:pt idx="0">
                    <c:v>3.4691399697104002</c:v>
                  </c:pt>
                  <c:pt idx="1">
                    <c:v>2.1888943570471118</c:v>
                  </c:pt>
                  <c:pt idx="2">
                    <c:v>6.6505226232303984</c:v>
                  </c:pt>
                  <c:pt idx="3">
                    <c:v>2.0861273531347702</c:v>
                  </c:pt>
                </c:numCache>
              </c:numRef>
            </c:plus>
            <c:minus>
              <c:numRef>
                <c:f>'Chl 2 cv'!$V$4:$V$7</c:f>
                <c:numCache>
                  <c:formatCode>General</c:formatCode>
                  <c:ptCount val="4"/>
                  <c:pt idx="0">
                    <c:v>3.4691399697104002</c:v>
                  </c:pt>
                  <c:pt idx="1">
                    <c:v>2.1888943570471118</c:v>
                  </c:pt>
                  <c:pt idx="2">
                    <c:v>6.6505226232303984</c:v>
                  </c:pt>
                  <c:pt idx="3">
                    <c:v>2.0861273531347702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cv'!$B$4:$B$7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cv'!$K$4:$K$7</c:f>
              <c:numCache>
                <c:formatCode>General</c:formatCode>
                <c:ptCount val="4"/>
                <c:pt idx="0">
                  <c:v>149.46031743746769</c:v>
                </c:pt>
                <c:pt idx="1">
                  <c:v>55.808109251589258</c:v>
                </c:pt>
                <c:pt idx="2">
                  <c:v>205.26842668905689</c:v>
                </c:pt>
                <c:pt idx="3">
                  <c:v>103.03283201998313</c:v>
                </c:pt>
              </c:numCache>
            </c:numRef>
          </c:val>
        </c:ser>
        <c:dLbls/>
        <c:gapWidth val="100"/>
        <c:overlap val="-24"/>
        <c:axId val="156298624"/>
        <c:axId val="156304512"/>
      </c:barChart>
      <c:catAx>
        <c:axId val="156298624"/>
        <c:scaling>
          <c:orientation val="minMax"/>
        </c:scaling>
        <c:delete val="1"/>
        <c:axPos val="b"/>
        <c:numFmt formatCode="General" sourceLinked="0"/>
        <c:majorTickMark val="cross"/>
        <c:tickLblPos val="low"/>
        <c:crossAx val="156304512"/>
        <c:crosses val="autoZero"/>
        <c:auto val="1"/>
        <c:lblAlgn val="ctr"/>
        <c:lblOffset val="300"/>
      </c:catAx>
      <c:valAx>
        <c:axId val="15630451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sz="1600" b="1" dirty="0"/>
                  <a:t>µg  </a:t>
                </a:r>
                <a:r>
                  <a:rPr lang="es-ES" sz="1600" b="1" dirty="0" err="1"/>
                  <a:t>g</a:t>
                </a:r>
                <a:r>
                  <a:rPr lang="es-ES" sz="1600" b="1" dirty="0"/>
                  <a:t> </a:t>
                </a:r>
                <a:r>
                  <a:rPr lang="es-ES" sz="1600" b="1" baseline="30000" dirty="0"/>
                  <a:t>-1</a:t>
                </a:r>
                <a:r>
                  <a:rPr lang="es-ES" sz="1600" b="1" dirty="0"/>
                  <a:t> MF</a:t>
                </a:r>
              </a:p>
            </c:rich>
          </c:tx>
          <c:layout>
            <c:manualLayout>
              <c:xMode val="edge"/>
              <c:yMode val="edge"/>
              <c:x val="3.6422704893032844E-5"/>
              <c:y val="0.26301641967204764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6298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52461605719758475"/>
          <c:y val="4.7500932688307074E-2"/>
          <c:w val="0.47264008568873689"/>
          <c:h val="0.60850410912956754"/>
        </c:manualLayout>
      </c:layout>
      <c:barChart>
        <c:barDir val="col"/>
        <c:grouping val="clustered"/>
        <c:ser>
          <c:idx val="0"/>
          <c:order val="0"/>
          <c:tx>
            <c:strRef>
              <c:f>'Chl 2 cv'!$C$86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cv'!$N$87:$N$90</c:f>
                <c:numCache>
                  <c:formatCode>General</c:formatCode>
                  <c:ptCount val="4"/>
                  <c:pt idx="0">
                    <c:v>11.280912105836398</c:v>
                  </c:pt>
                  <c:pt idx="1">
                    <c:v>6.1757837052717814</c:v>
                  </c:pt>
                  <c:pt idx="2">
                    <c:v>17.026223752705494</c:v>
                  </c:pt>
                  <c:pt idx="3">
                    <c:v>5.6419741817910998</c:v>
                  </c:pt>
                </c:numCache>
              </c:numRef>
            </c:plus>
            <c:minus>
              <c:numRef>
                <c:f>'Chl 2 cv'!$N$87:$N$90</c:f>
                <c:numCache>
                  <c:formatCode>General</c:formatCode>
                  <c:ptCount val="4"/>
                  <c:pt idx="0">
                    <c:v>11.280912105836398</c:v>
                  </c:pt>
                  <c:pt idx="1">
                    <c:v>6.1757837052717814</c:v>
                  </c:pt>
                  <c:pt idx="2">
                    <c:v>17.026223752705494</c:v>
                  </c:pt>
                  <c:pt idx="3">
                    <c:v>5.6419741817910998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cv'!$B$87:$B$90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cv'!$C$87:$C$90</c:f>
              <c:numCache>
                <c:formatCode>General</c:formatCode>
                <c:ptCount val="4"/>
                <c:pt idx="0">
                  <c:v>298.87322248519263</c:v>
                </c:pt>
                <c:pt idx="1">
                  <c:v>129.44888281967025</c:v>
                </c:pt>
                <c:pt idx="2">
                  <c:v>428.32210530486282</c:v>
                </c:pt>
                <c:pt idx="3">
                  <c:v>41.025396008512509</c:v>
                </c:pt>
              </c:numCache>
            </c:numRef>
          </c:val>
        </c:ser>
        <c:ser>
          <c:idx val="1"/>
          <c:order val="1"/>
          <c:tx>
            <c:strRef>
              <c:f>'Chl 2 cv'!$E$86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cv'!$P$87:$P$90</c:f>
                <c:numCache>
                  <c:formatCode>General</c:formatCode>
                  <c:ptCount val="4"/>
                  <c:pt idx="0">
                    <c:v>10.271615943361699</c:v>
                  </c:pt>
                  <c:pt idx="1">
                    <c:v>7.9136154887357097</c:v>
                  </c:pt>
                  <c:pt idx="2">
                    <c:v>16.925272539547485</c:v>
                  </c:pt>
                  <c:pt idx="3">
                    <c:v>2.1668878002080998</c:v>
                  </c:pt>
                </c:numCache>
              </c:numRef>
            </c:plus>
            <c:minus>
              <c:numRef>
                <c:f>'Chl 2 cv'!$P$87:$P$90</c:f>
                <c:numCache>
                  <c:formatCode>General</c:formatCode>
                  <c:ptCount val="4"/>
                  <c:pt idx="0">
                    <c:v>10.271615943361699</c:v>
                  </c:pt>
                  <c:pt idx="1">
                    <c:v>7.9136154887357097</c:v>
                  </c:pt>
                  <c:pt idx="2">
                    <c:v>16.925272539547485</c:v>
                  </c:pt>
                  <c:pt idx="3">
                    <c:v>2.1668878002080998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cv'!$B$87:$B$90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cv'!$E$87:$E$90</c:f>
              <c:numCache>
                <c:formatCode>General</c:formatCode>
                <c:ptCount val="4"/>
                <c:pt idx="0">
                  <c:v>322.20454976109517</c:v>
                </c:pt>
                <c:pt idx="1">
                  <c:v>101.38960692572113</c:v>
                </c:pt>
                <c:pt idx="2">
                  <c:v>423.5941566868164</c:v>
                </c:pt>
                <c:pt idx="3">
                  <c:v>46.874185705648138</c:v>
                </c:pt>
              </c:numCache>
            </c:numRef>
          </c:val>
        </c:ser>
        <c:ser>
          <c:idx val="2"/>
          <c:order val="2"/>
          <c:tx>
            <c:strRef>
              <c:f>'Chl 2 cv'!$D$86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cv'!$O$87:$O$90</c:f>
                <c:numCache>
                  <c:formatCode>General</c:formatCode>
                  <c:ptCount val="4"/>
                  <c:pt idx="0">
                    <c:v>7.8373202029640003</c:v>
                  </c:pt>
                  <c:pt idx="1">
                    <c:v>6.1658974682909866</c:v>
                  </c:pt>
                  <c:pt idx="2">
                    <c:v>14.543842493438101</c:v>
                  </c:pt>
                  <c:pt idx="3">
                    <c:v>3.3972738017445199</c:v>
                  </c:pt>
                </c:numCache>
              </c:numRef>
            </c:plus>
            <c:minus>
              <c:numRef>
                <c:f>'Chl 2 cv'!$O$87:$O$90</c:f>
                <c:numCache>
                  <c:formatCode>General</c:formatCode>
                  <c:ptCount val="4"/>
                  <c:pt idx="0">
                    <c:v>7.8373202029640003</c:v>
                  </c:pt>
                  <c:pt idx="1">
                    <c:v>6.1658974682909866</c:v>
                  </c:pt>
                  <c:pt idx="2">
                    <c:v>14.543842493438101</c:v>
                  </c:pt>
                  <c:pt idx="3">
                    <c:v>3.3972738017445199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cv'!$B$87:$B$90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cv'!$D$87:$D$90</c:f>
              <c:numCache>
                <c:formatCode>General</c:formatCode>
                <c:ptCount val="4"/>
                <c:pt idx="0">
                  <c:v>200.07962927146573</c:v>
                </c:pt>
                <c:pt idx="1">
                  <c:v>96.993317196147146</c:v>
                </c:pt>
                <c:pt idx="2">
                  <c:v>297.07294646761278</c:v>
                </c:pt>
                <c:pt idx="3">
                  <c:v>23.734231207529721</c:v>
                </c:pt>
              </c:numCache>
            </c:numRef>
          </c:val>
        </c:ser>
        <c:ser>
          <c:idx val="3"/>
          <c:order val="3"/>
          <c:tx>
            <c:strRef>
              <c:f>'Chl 2 cv'!$F$86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cv'!$Q$87:$Q$90</c:f>
                <c:numCache>
                  <c:formatCode>General</c:formatCode>
                  <c:ptCount val="4"/>
                  <c:pt idx="0">
                    <c:v>11.569139969710402</c:v>
                  </c:pt>
                  <c:pt idx="1">
                    <c:v>6.6888943570471078</c:v>
                  </c:pt>
                  <c:pt idx="2">
                    <c:v>15.650522623230399</c:v>
                  </c:pt>
                  <c:pt idx="3">
                    <c:v>2.3942422877297487</c:v>
                  </c:pt>
                </c:numCache>
              </c:numRef>
            </c:plus>
            <c:minus>
              <c:numRef>
                <c:f>'Chl 2 cv'!$Q$87:$Q$90</c:f>
                <c:numCache>
                  <c:formatCode>General</c:formatCode>
                  <c:ptCount val="4"/>
                  <c:pt idx="0">
                    <c:v>11.569139969710402</c:v>
                  </c:pt>
                  <c:pt idx="1">
                    <c:v>6.6888943570471078</c:v>
                  </c:pt>
                  <c:pt idx="2">
                    <c:v>15.650522623230399</c:v>
                  </c:pt>
                  <c:pt idx="3">
                    <c:v>2.3942422877297487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cv'!$B$87:$B$90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cv'!$F$87:$F$90</c:f>
              <c:numCache>
                <c:formatCode>General</c:formatCode>
                <c:ptCount val="4"/>
                <c:pt idx="0">
                  <c:v>305.48620277782328</c:v>
                </c:pt>
                <c:pt idx="1">
                  <c:v>107.99988144475032</c:v>
                </c:pt>
                <c:pt idx="2">
                  <c:v>413.48608422257354</c:v>
                </c:pt>
                <c:pt idx="3">
                  <c:v>48.058641322470919</c:v>
                </c:pt>
              </c:numCache>
            </c:numRef>
          </c:val>
        </c:ser>
        <c:ser>
          <c:idx val="4"/>
          <c:order val="4"/>
          <c:tx>
            <c:strRef>
              <c:f>'Chl 2 cv'!$G$86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'Chl 2 cv'!$B$87:$B$90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cv'!$G$87:$G$90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'Chl 2 cv'!$H$86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cv'!$S$87:$S$90</c:f>
                <c:numCache>
                  <c:formatCode>General</c:formatCode>
                  <c:ptCount val="4"/>
                  <c:pt idx="0">
                    <c:v>11.980912105836399</c:v>
                  </c:pt>
                  <c:pt idx="1">
                    <c:v>7.1757837052717814</c:v>
                  </c:pt>
                  <c:pt idx="2">
                    <c:v>17.226223752705494</c:v>
                  </c:pt>
                  <c:pt idx="3">
                    <c:v>3.4957680034537382</c:v>
                  </c:pt>
                </c:numCache>
              </c:numRef>
            </c:plus>
            <c:minus>
              <c:numRef>
                <c:f>'Chl 2 cv'!$S$87:$S$90</c:f>
                <c:numCache>
                  <c:formatCode>General</c:formatCode>
                  <c:ptCount val="4"/>
                  <c:pt idx="0">
                    <c:v>11.980912105836399</c:v>
                  </c:pt>
                  <c:pt idx="1">
                    <c:v>7.1757837052717814</c:v>
                  </c:pt>
                  <c:pt idx="2">
                    <c:v>17.226223752705494</c:v>
                  </c:pt>
                  <c:pt idx="3">
                    <c:v>3.4957680034537382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cv'!$B$87:$B$90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cv'!$H$87:$H$90</c:f>
              <c:numCache>
                <c:formatCode>General</c:formatCode>
                <c:ptCount val="4"/>
                <c:pt idx="0">
                  <c:v>597.74644497038571</c:v>
                </c:pt>
                <c:pt idx="1">
                  <c:v>258.89776563934055</c:v>
                </c:pt>
                <c:pt idx="2">
                  <c:v>856.64421060972541</c:v>
                </c:pt>
                <c:pt idx="3">
                  <c:v>84.49261513757358</c:v>
                </c:pt>
              </c:numCache>
            </c:numRef>
          </c:val>
        </c:ser>
        <c:ser>
          <c:idx val="6"/>
          <c:order val="6"/>
          <c:tx>
            <c:strRef>
              <c:f>'Chl 2 cv'!$J$86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cv'!$U$87:$U$90</c:f>
                <c:numCache>
                  <c:formatCode>General</c:formatCode>
                  <c:ptCount val="4"/>
                  <c:pt idx="0">
                    <c:v>11.571615943361699</c:v>
                  </c:pt>
                  <c:pt idx="1">
                    <c:v>8.6136154887357073</c:v>
                  </c:pt>
                  <c:pt idx="2">
                    <c:v>18.925272539547485</c:v>
                  </c:pt>
                  <c:pt idx="3">
                    <c:v>2.2839838324766513</c:v>
                  </c:pt>
                </c:numCache>
              </c:numRef>
            </c:plus>
            <c:minus>
              <c:numRef>
                <c:f>'Chl 2 cv'!$U$87:$U$90</c:f>
                <c:numCache>
                  <c:formatCode>General</c:formatCode>
                  <c:ptCount val="4"/>
                  <c:pt idx="0">
                    <c:v>11.571615943361699</c:v>
                  </c:pt>
                  <c:pt idx="1">
                    <c:v>8.6136154887357073</c:v>
                  </c:pt>
                  <c:pt idx="2">
                    <c:v>18.925272539547485</c:v>
                  </c:pt>
                  <c:pt idx="3">
                    <c:v>2.2839838324766513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cv'!$B$87:$B$90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cv'!$J$87:$J$90</c:f>
              <c:numCache>
                <c:formatCode>General</c:formatCode>
                <c:ptCount val="4"/>
                <c:pt idx="0">
                  <c:v>644.40909952219079</c:v>
                </c:pt>
                <c:pt idx="1">
                  <c:v>202.77921385144219</c:v>
                </c:pt>
                <c:pt idx="2">
                  <c:v>847.18831337363315</c:v>
                </c:pt>
                <c:pt idx="3">
                  <c:v>102.67669338659427</c:v>
                </c:pt>
              </c:numCache>
            </c:numRef>
          </c:val>
        </c:ser>
        <c:ser>
          <c:idx val="7"/>
          <c:order val="7"/>
          <c:tx>
            <c:strRef>
              <c:f>'Chl 2 cv'!$I$86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cv'!$T$87:$T$90</c:f>
                <c:numCache>
                  <c:formatCode>General</c:formatCode>
                  <c:ptCount val="4"/>
                  <c:pt idx="0">
                    <c:v>10.323732020296402</c:v>
                  </c:pt>
                  <c:pt idx="1">
                    <c:v>8.4658974682909935</c:v>
                  </c:pt>
                  <c:pt idx="2">
                    <c:v>17.543842493438099</c:v>
                  </c:pt>
                  <c:pt idx="3">
                    <c:v>2.7493835240543909</c:v>
                  </c:pt>
                </c:numCache>
              </c:numRef>
            </c:plus>
            <c:minus>
              <c:numRef>
                <c:f>'Chl 2 cv'!$T$87:$T$90</c:f>
                <c:numCache>
                  <c:formatCode>General</c:formatCode>
                  <c:ptCount val="4"/>
                  <c:pt idx="0">
                    <c:v>10.323732020296402</c:v>
                  </c:pt>
                  <c:pt idx="1">
                    <c:v>8.4658974682909935</c:v>
                  </c:pt>
                  <c:pt idx="2">
                    <c:v>17.543842493438099</c:v>
                  </c:pt>
                  <c:pt idx="3">
                    <c:v>2.7493835240543909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cv'!$B$87:$B$90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cv'!$I$87:$I$90</c:f>
              <c:numCache>
                <c:formatCode>General</c:formatCode>
                <c:ptCount val="4"/>
                <c:pt idx="0">
                  <c:v>400.15925854293158</c:v>
                </c:pt>
                <c:pt idx="1">
                  <c:v>193.98663439229438</c:v>
                </c:pt>
                <c:pt idx="2">
                  <c:v>594.14589293522579</c:v>
                </c:pt>
                <c:pt idx="3">
                  <c:v>85.096938003054206</c:v>
                </c:pt>
              </c:numCache>
            </c:numRef>
          </c:val>
        </c:ser>
        <c:ser>
          <c:idx val="8"/>
          <c:order val="8"/>
          <c:tx>
            <c:strRef>
              <c:f>'Chl 2 cv'!$K$86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cv'!$V$87:$V$90</c:f>
                <c:numCache>
                  <c:formatCode>General</c:formatCode>
                  <c:ptCount val="4"/>
                  <c:pt idx="0">
                    <c:v>11.469139969710403</c:v>
                  </c:pt>
                  <c:pt idx="1">
                    <c:v>8.1888943570471096</c:v>
                  </c:pt>
                  <c:pt idx="2">
                    <c:v>17.650522623230401</c:v>
                  </c:pt>
                  <c:pt idx="3">
                    <c:v>3.0861273531347702</c:v>
                  </c:pt>
                </c:numCache>
              </c:numRef>
            </c:plus>
            <c:minus>
              <c:numRef>
                <c:f>'Chl 2 cv'!$V$87:$V$90</c:f>
                <c:numCache>
                  <c:formatCode>General</c:formatCode>
                  <c:ptCount val="4"/>
                  <c:pt idx="0">
                    <c:v>11.469139969710403</c:v>
                  </c:pt>
                  <c:pt idx="1">
                    <c:v>8.1888943570471096</c:v>
                  </c:pt>
                  <c:pt idx="2">
                    <c:v>17.650522623230401</c:v>
                  </c:pt>
                  <c:pt idx="3">
                    <c:v>3.0861273531347702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cv'!$B$87:$B$90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cv'!$K$87:$K$90</c:f>
              <c:numCache>
                <c:formatCode>General</c:formatCode>
                <c:ptCount val="4"/>
                <c:pt idx="0">
                  <c:v>610.97240555564701</c:v>
                </c:pt>
                <c:pt idx="1">
                  <c:v>215.99976288950057</c:v>
                </c:pt>
                <c:pt idx="2">
                  <c:v>826.97216844514742</c:v>
                </c:pt>
                <c:pt idx="3">
                  <c:v>102.82817917218095</c:v>
                </c:pt>
              </c:numCache>
            </c:numRef>
          </c:val>
        </c:ser>
        <c:dLbls/>
        <c:gapWidth val="100"/>
        <c:overlap val="-24"/>
        <c:axId val="156510848"/>
        <c:axId val="156524928"/>
      </c:barChart>
      <c:catAx>
        <c:axId val="156510848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6524928"/>
        <c:crosses val="autoZero"/>
        <c:auto val="1"/>
        <c:lblAlgn val="ctr"/>
        <c:lblOffset val="400"/>
      </c:catAx>
      <c:valAx>
        <c:axId val="156524928"/>
        <c:scaling>
          <c:orientation val="minMax"/>
          <c:max val="10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6510848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3813406634683474"/>
          <c:w val="1"/>
          <c:h val="8.3256897990549805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4545816949067099E-2"/>
          <c:y val="5.1400554097404488E-2"/>
          <c:w val="0.89511809717427104"/>
          <c:h val="0.78409886264217599"/>
        </c:manualLayout>
      </c:layout>
      <c:barChart>
        <c:barDir val="col"/>
        <c:grouping val="clustered"/>
        <c:ser>
          <c:idx val="0"/>
          <c:order val="0"/>
          <c:tx>
            <c:strRef>
              <c:f>'Chl 2 cv'!$C$31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cv'!$N$32:$N$35</c:f>
                <c:numCache>
                  <c:formatCode>General</c:formatCode>
                  <c:ptCount val="4"/>
                  <c:pt idx="0">
                    <c:v>9.9809121058363992</c:v>
                  </c:pt>
                  <c:pt idx="1">
                    <c:v>5.275783705271782</c:v>
                  </c:pt>
                  <c:pt idx="2">
                    <c:v>14.226223752705497</c:v>
                  </c:pt>
                  <c:pt idx="3">
                    <c:v>5.9419741817911023</c:v>
                  </c:pt>
                </c:numCache>
              </c:numRef>
            </c:plus>
            <c:minus>
              <c:numRef>
                <c:f>'Chl 2 cv'!$N$32:$N$35</c:f>
                <c:numCache>
                  <c:formatCode>General</c:formatCode>
                  <c:ptCount val="4"/>
                  <c:pt idx="0">
                    <c:v>9.9809121058363992</c:v>
                  </c:pt>
                  <c:pt idx="1">
                    <c:v>5.275783705271782</c:v>
                  </c:pt>
                  <c:pt idx="2">
                    <c:v>14.226223752705497</c:v>
                  </c:pt>
                  <c:pt idx="3">
                    <c:v>5.9419741817911023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cv'!$B$32:$B$35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cv'!$C$32:$C$35</c:f>
              <c:numCache>
                <c:formatCode>General</c:formatCode>
                <c:ptCount val="4"/>
                <c:pt idx="0">
                  <c:v>305.39566535200157</c:v>
                </c:pt>
                <c:pt idx="1">
                  <c:v>116.65086808945382</c:v>
                </c:pt>
                <c:pt idx="2">
                  <c:v>422.04653344145527</c:v>
                </c:pt>
                <c:pt idx="3">
                  <c:v>38.131339103230445</c:v>
                </c:pt>
              </c:numCache>
            </c:numRef>
          </c:val>
        </c:ser>
        <c:ser>
          <c:idx val="1"/>
          <c:order val="1"/>
          <c:tx>
            <c:strRef>
              <c:f>'Chl 2 cv'!$E$31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cv'!$P$32:$P$35</c:f>
                <c:numCache>
                  <c:formatCode>General</c:formatCode>
                  <c:ptCount val="4"/>
                  <c:pt idx="0">
                    <c:v>9.5716159433616994</c:v>
                  </c:pt>
                  <c:pt idx="1">
                    <c:v>6.6136154887357081</c:v>
                  </c:pt>
                  <c:pt idx="2">
                    <c:v>14.925272539547503</c:v>
                  </c:pt>
                  <c:pt idx="3">
                    <c:v>2.1668878002080998</c:v>
                  </c:pt>
                </c:numCache>
              </c:numRef>
            </c:plus>
            <c:minus>
              <c:numRef>
                <c:f>'Chl 2 cv'!$P$32:$P$35</c:f>
                <c:numCache>
                  <c:formatCode>General</c:formatCode>
                  <c:ptCount val="4"/>
                  <c:pt idx="0">
                    <c:v>9.5716159433616994</c:v>
                  </c:pt>
                  <c:pt idx="1">
                    <c:v>6.6136154887357081</c:v>
                  </c:pt>
                  <c:pt idx="2">
                    <c:v>14.925272539547503</c:v>
                  </c:pt>
                  <c:pt idx="3">
                    <c:v>2.1668878002080998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cv'!$B$32:$B$35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cv'!$E$32:$E$35</c:f>
              <c:numCache>
                <c:formatCode>General</c:formatCode>
                <c:ptCount val="4"/>
                <c:pt idx="0">
                  <c:v>329.65693455764728</c:v>
                </c:pt>
                <c:pt idx="1">
                  <c:v>132.09792055812059</c:v>
                </c:pt>
                <c:pt idx="2">
                  <c:v>461.75485511576812</c:v>
                </c:pt>
                <c:pt idx="3">
                  <c:v>38.442428756382441</c:v>
                </c:pt>
              </c:numCache>
            </c:numRef>
          </c:val>
        </c:ser>
        <c:ser>
          <c:idx val="2"/>
          <c:order val="2"/>
          <c:tx>
            <c:strRef>
              <c:f>'Chl 2 cv'!$D$31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cv'!$O$32:$O$35</c:f>
                <c:numCache>
                  <c:formatCode>General</c:formatCode>
                  <c:ptCount val="4"/>
                  <c:pt idx="0">
                    <c:v>8.3237320202964007</c:v>
                  </c:pt>
                  <c:pt idx="1">
                    <c:v>5.4658974682909882</c:v>
                  </c:pt>
                  <c:pt idx="2">
                    <c:v>13.543842493438101</c:v>
                  </c:pt>
                  <c:pt idx="3">
                    <c:v>3.3972738017445199</c:v>
                  </c:pt>
                </c:numCache>
              </c:numRef>
            </c:plus>
            <c:minus>
              <c:numRef>
                <c:f>'Chl 2 cv'!$O$32:$O$35</c:f>
                <c:numCache>
                  <c:formatCode>General</c:formatCode>
                  <c:ptCount val="4"/>
                  <c:pt idx="0">
                    <c:v>8.3237320202964007</c:v>
                  </c:pt>
                  <c:pt idx="1">
                    <c:v>5.4658974682909882</c:v>
                  </c:pt>
                  <c:pt idx="2">
                    <c:v>13.543842493438101</c:v>
                  </c:pt>
                  <c:pt idx="3">
                    <c:v>3.3972738017445199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cv'!$B$32:$B$35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cv'!$D$32:$D$35</c:f>
              <c:numCache>
                <c:formatCode>General</c:formatCode>
                <c:ptCount val="4"/>
                <c:pt idx="0">
                  <c:v>260.7186884209849</c:v>
                </c:pt>
                <c:pt idx="1">
                  <c:v>101.62742356276151</c:v>
                </c:pt>
                <c:pt idx="2">
                  <c:v>362.34611198374648</c:v>
                </c:pt>
                <c:pt idx="3">
                  <c:v>30.206753612069463</c:v>
                </c:pt>
              </c:numCache>
            </c:numRef>
          </c:val>
        </c:ser>
        <c:ser>
          <c:idx val="3"/>
          <c:order val="3"/>
          <c:tx>
            <c:strRef>
              <c:f>'Chl 2 cv'!$F$31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cv'!$Q$32:$Q$35</c:f>
                <c:numCache>
                  <c:formatCode>General</c:formatCode>
                  <c:ptCount val="4"/>
                  <c:pt idx="0">
                    <c:v>9.4691399697104028</c:v>
                  </c:pt>
                  <c:pt idx="1">
                    <c:v>6.1888943570471078</c:v>
                  </c:pt>
                  <c:pt idx="2">
                    <c:v>15.650522623230399</c:v>
                  </c:pt>
                  <c:pt idx="3">
                    <c:v>2.3942422877297487</c:v>
                  </c:pt>
                </c:numCache>
              </c:numRef>
            </c:plus>
            <c:minus>
              <c:numRef>
                <c:f>'Chl 2 cv'!$Q$32:$Q$35</c:f>
                <c:numCache>
                  <c:formatCode>General</c:formatCode>
                  <c:ptCount val="4"/>
                  <c:pt idx="0">
                    <c:v>9.4691399697104028</c:v>
                  </c:pt>
                  <c:pt idx="1">
                    <c:v>6.1888943570471078</c:v>
                  </c:pt>
                  <c:pt idx="2">
                    <c:v>15.650522623230399</c:v>
                  </c:pt>
                  <c:pt idx="3">
                    <c:v>2.3942422877297487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cv'!$B$32:$B$35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cv'!$F$32:$F$35</c:f>
              <c:numCache>
                <c:formatCode>General</c:formatCode>
                <c:ptCount val="4"/>
                <c:pt idx="0">
                  <c:v>390.5670544943917</c:v>
                </c:pt>
                <c:pt idx="1">
                  <c:v>149.96497677290782</c:v>
                </c:pt>
                <c:pt idx="2">
                  <c:v>540.53203126729954</c:v>
                </c:pt>
                <c:pt idx="3">
                  <c:v>48.600115819760724</c:v>
                </c:pt>
              </c:numCache>
            </c:numRef>
          </c:val>
        </c:ser>
        <c:ser>
          <c:idx val="4"/>
          <c:order val="4"/>
          <c:tx>
            <c:strRef>
              <c:f>'Chl 2 cv'!$G$31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'Chl 2 cv'!$B$32:$B$35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cv'!$G$32:$G$35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'Chl 2 cv'!$H$31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cv'!$S$32:$S$35</c:f>
                <c:numCache>
                  <c:formatCode>General</c:formatCode>
                  <c:ptCount val="4"/>
                  <c:pt idx="0">
                    <c:v>10.980912105836399</c:v>
                  </c:pt>
                  <c:pt idx="1">
                    <c:v>6.1757837052717814</c:v>
                  </c:pt>
                  <c:pt idx="2">
                    <c:v>15.226223752705497</c:v>
                  </c:pt>
                  <c:pt idx="3">
                    <c:v>3.4957680034537382</c:v>
                  </c:pt>
                </c:numCache>
              </c:numRef>
            </c:plus>
            <c:minus>
              <c:numRef>
                <c:f>'Chl 2 cv'!$S$32:$S$35</c:f>
                <c:numCache>
                  <c:formatCode>General</c:formatCode>
                  <c:ptCount val="4"/>
                  <c:pt idx="0">
                    <c:v>10.980912105836399</c:v>
                  </c:pt>
                  <c:pt idx="1">
                    <c:v>6.1757837052717814</c:v>
                  </c:pt>
                  <c:pt idx="2">
                    <c:v>15.226223752705497</c:v>
                  </c:pt>
                  <c:pt idx="3">
                    <c:v>3.4957680034537382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cv'!$B$32:$B$35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cv'!$H$32:$H$35</c:f>
              <c:numCache>
                <c:formatCode>General</c:formatCode>
                <c:ptCount val="4"/>
                <c:pt idx="0">
                  <c:v>610.79133070400314</c:v>
                </c:pt>
                <c:pt idx="1">
                  <c:v>233.30173617890776</c:v>
                </c:pt>
                <c:pt idx="2">
                  <c:v>844.09306688291065</c:v>
                </c:pt>
                <c:pt idx="3">
                  <c:v>87.153915490114073</c:v>
                </c:pt>
              </c:numCache>
            </c:numRef>
          </c:val>
        </c:ser>
        <c:ser>
          <c:idx val="6"/>
          <c:order val="6"/>
          <c:tx>
            <c:strRef>
              <c:f>'Chl 2 cv'!$J$31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cv'!$U$32:$U$35</c:f>
                <c:numCache>
                  <c:formatCode>General</c:formatCode>
                  <c:ptCount val="4"/>
                  <c:pt idx="0">
                    <c:v>10.571615943361699</c:v>
                  </c:pt>
                  <c:pt idx="1">
                    <c:v>7.6136154887357081</c:v>
                  </c:pt>
                  <c:pt idx="2">
                    <c:v>17.925272539547485</c:v>
                  </c:pt>
                  <c:pt idx="3">
                    <c:v>2.2839838324766513</c:v>
                  </c:pt>
                </c:numCache>
              </c:numRef>
            </c:plus>
            <c:minus>
              <c:numRef>
                <c:f>'Chl 2 cv'!$U$32:$U$35</c:f>
                <c:numCache>
                  <c:formatCode>General</c:formatCode>
                  <c:ptCount val="4"/>
                  <c:pt idx="0">
                    <c:v>10.571615943361699</c:v>
                  </c:pt>
                  <c:pt idx="1">
                    <c:v>7.6136154887357081</c:v>
                  </c:pt>
                  <c:pt idx="2">
                    <c:v>17.925272539547485</c:v>
                  </c:pt>
                  <c:pt idx="3">
                    <c:v>2.2839838324766513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cv'!$B$32:$B$35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cv'!$J$32:$J$35</c:f>
              <c:numCache>
                <c:formatCode>General</c:formatCode>
                <c:ptCount val="4"/>
                <c:pt idx="0">
                  <c:v>659.31386911529455</c:v>
                </c:pt>
                <c:pt idx="1">
                  <c:v>264.19584111624124</c:v>
                </c:pt>
                <c:pt idx="2">
                  <c:v>923.50971023153602</c:v>
                </c:pt>
                <c:pt idx="3">
                  <c:v>81.841683181571483</c:v>
                </c:pt>
              </c:numCache>
            </c:numRef>
          </c:val>
        </c:ser>
        <c:ser>
          <c:idx val="7"/>
          <c:order val="7"/>
          <c:tx>
            <c:strRef>
              <c:f>'Chl 2 cv'!$I$31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cv'!$T$32:$T$35</c:f>
                <c:numCache>
                  <c:formatCode>General</c:formatCode>
                  <c:ptCount val="4"/>
                  <c:pt idx="0">
                    <c:v>9.3237320202964007</c:v>
                  </c:pt>
                  <c:pt idx="1">
                    <c:v>7.4658974682909882</c:v>
                  </c:pt>
                  <c:pt idx="2">
                    <c:v>16.543842493438099</c:v>
                  </c:pt>
                  <c:pt idx="3">
                    <c:v>2.7493835240543909</c:v>
                  </c:pt>
                </c:numCache>
              </c:numRef>
            </c:plus>
            <c:minus>
              <c:numRef>
                <c:f>'Chl 2 cv'!$T$32:$T$35</c:f>
                <c:numCache>
                  <c:formatCode>General</c:formatCode>
                  <c:ptCount val="4"/>
                  <c:pt idx="0">
                    <c:v>9.3237320202964007</c:v>
                  </c:pt>
                  <c:pt idx="1">
                    <c:v>7.4658974682909882</c:v>
                  </c:pt>
                  <c:pt idx="2">
                    <c:v>16.543842493438099</c:v>
                  </c:pt>
                  <c:pt idx="3">
                    <c:v>2.7493835240543909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cv'!$B$32:$B$35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cv'!$I$32:$I$35</c:f>
              <c:numCache>
                <c:formatCode>General</c:formatCode>
                <c:ptCount val="4"/>
                <c:pt idx="0">
                  <c:v>521.43737684196981</c:v>
                </c:pt>
                <c:pt idx="1">
                  <c:v>203.25484712552301</c:v>
                </c:pt>
                <c:pt idx="2">
                  <c:v>724.69222396749285</c:v>
                </c:pt>
                <c:pt idx="3">
                  <c:v>88.169394015039501</c:v>
                </c:pt>
              </c:numCache>
            </c:numRef>
          </c:val>
        </c:ser>
        <c:ser>
          <c:idx val="8"/>
          <c:order val="8"/>
          <c:tx>
            <c:strRef>
              <c:f>'Chl 2 cv'!$K$31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cv'!$V$32:$V$35</c:f>
                <c:numCache>
                  <c:formatCode>General</c:formatCode>
                  <c:ptCount val="4"/>
                  <c:pt idx="0">
                    <c:v>10.469139969710403</c:v>
                  </c:pt>
                  <c:pt idx="1">
                    <c:v>7.1888943570471078</c:v>
                  </c:pt>
                  <c:pt idx="2">
                    <c:v>16.650522623230401</c:v>
                  </c:pt>
                  <c:pt idx="3">
                    <c:v>3.0861273531347702</c:v>
                  </c:pt>
                </c:numCache>
              </c:numRef>
            </c:plus>
            <c:minus>
              <c:numRef>
                <c:f>'Chl 2 cv'!$V$32:$V$35</c:f>
                <c:numCache>
                  <c:formatCode>General</c:formatCode>
                  <c:ptCount val="4"/>
                  <c:pt idx="0">
                    <c:v>10.469139969710403</c:v>
                  </c:pt>
                  <c:pt idx="1">
                    <c:v>7.1888943570471078</c:v>
                  </c:pt>
                  <c:pt idx="2">
                    <c:v>16.650522623230401</c:v>
                  </c:pt>
                  <c:pt idx="3">
                    <c:v>3.0861273531347702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cv'!$B$32:$B$35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cv'!$K$32:$K$35</c:f>
              <c:numCache>
                <c:formatCode>General</c:formatCode>
                <c:ptCount val="4"/>
                <c:pt idx="0">
                  <c:v>677.21938418967181</c:v>
                </c:pt>
                <c:pt idx="1">
                  <c:v>267.77845197161264</c:v>
                </c:pt>
                <c:pt idx="2">
                  <c:v>944.99783616128445</c:v>
                </c:pt>
                <c:pt idx="3">
                  <c:v>79.832986324819984</c:v>
                </c:pt>
              </c:numCache>
            </c:numRef>
          </c:val>
        </c:ser>
        <c:dLbls/>
        <c:gapWidth val="100"/>
        <c:overlap val="-24"/>
        <c:axId val="156746496"/>
        <c:axId val="156748032"/>
      </c:barChart>
      <c:catAx>
        <c:axId val="156746496"/>
        <c:scaling>
          <c:orientation val="minMax"/>
        </c:scaling>
        <c:delete val="1"/>
        <c:axPos val="b"/>
        <c:numFmt formatCode="General" sourceLinked="0"/>
        <c:majorTickMark val="none"/>
        <c:tickLblPos val="low"/>
        <c:crossAx val="156748032"/>
        <c:crosses val="autoZero"/>
        <c:auto val="1"/>
        <c:lblAlgn val="ctr"/>
        <c:lblOffset val="200"/>
      </c:catAx>
      <c:valAx>
        <c:axId val="156748032"/>
        <c:scaling>
          <c:orientation val="minMax"/>
          <c:max val="10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6746496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204102894367849"/>
          <c:y val="5.1400554097404488E-2"/>
          <c:w val="0.87958971056321533"/>
          <c:h val="0.78409886264217643"/>
        </c:manualLayout>
      </c:layout>
      <c:barChart>
        <c:barDir val="col"/>
        <c:grouping val="clustered"/>
        <c:ser>
          <c:idx val="0"/>
          <c:order val="0"/>
          <c:tx>
            <c:strRef>
              <c:f>'Chl 2 cv'!$C$58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cv'!$N$59:$N$62</c:f>
                <c:numCache>
                  <c:formatCode>General</c:formatCode>
                  <c:ptCount val="4"/>
                  <c:pt idx="0">
                    <c:v>10.580912105836401</c:v>
                  </c:pt>
                  <c:pt idx="1">
                    <c:v>6.275783705271782</c:v>
                  </c:pt>
                  <c:pt idx="2">
                    <c:v>16.226223752705494</c:v>
                  </c:pt>
                  <c:pt idx="3">
                    <c:v>5.9419741817911023</c:v>
                  </c:pt>
                </c:numCache>
              </c:numRef>
            </c:plus>
            <c:minus>
              <c:numRef>
                <c:f>'Chl 2 cv'!$N$59:$N$62</c:f>
                <c:numCache>
                  <c:formatCode>General</c:formatCode>
                  <c:ptCount val="4"/>
                  <c:pt idx="0">
                    <c:v>10.580912105836401</c:v>
                  </c:pt>
                  <c:pt idx="1">
                    <c:v>6.275783705271782</c:v>
                  </c:pt>
                  <c:pt idx="2">
                    <c:v>16.226223752705494</c:v>
                  </c:pt>
                  <c:pt idx="3">
                    <c:v>5.9419741817911023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cv'!$B$59:$B$62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cv'!$C$59:$C$62</c:f>
              <c:numCache>
                <c:formatCode>General</c:formatCode>
                <c:ptCount val="4"/>
                <c:pt idx="0">
                  <c:v>278.78161437734343</c:v>
                </c:pt>
                <c:pt idx="1">
                  <c:v>135.19545514786421</c:v>
                </c:pt>
                <c:pt idx="2">
                  <c:v>413.97706952520764</c:v>
                </c:pt>
                <c:pt idx="3">
                  <c:v>32.28508674490363</c:v>
                </c:pt>
              </c:numCache>
            </c:numRef>
          </c:val>
        </c:ser>
        <c:ser>
          <c:idx val="1"/>
          <c:order val="1"/>
          <c:tx>
            <c:strRef>
              <c:f>'Chl 2 cv'!$E$58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cv'!$P$59:$P$62</c:f>
                <c:numCache>
                  <c:formatCode>General</c:formatCode>
                  <c:ptCount val="4"/>
                  <c:pt idx="0">
                    <c:v>9.5716159433616994</c:v>
                  </c:pt>
                  <c:pt idx="1">
                    <c:v>7.6136154887357081</c:v>
                  </c:pt>
                  <c:pt idx="2">
                    <c:v>16.925272539547485</c:v>
                  </c:pt>
                  <c:pt idx="3">
                    <c:v>2.1668878002080998</c:v>
                  </c:pt>
                </c:numCache>
              </c:numRef>
            </c:plus>
            <c:minus>
              <c:numRef>
                <c:f>'Chl 2 cv'!$P$59:$P$62</c:f>
                <c:numCache>
                  <c:formatCode>General</c:formatCode>
                  <c:ptCount val="4"/>
                  <c:pt idx="0">
                    <c:v>9.5716159433616994</c:v>
                  </c:pt>
                  <c:pt idx="1">
                    <c:v>7.6136154887357081</c:v>
                  </c:pt>
                  <c:pt idx="2">
                    <c:v>16.925272539547485</c:v>
                  </c:pt>
                  <c:pt idx="3">
                    <c:v>2.1668878002080998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cv'!$B$59:$B$62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cv'!$E$59:$E$62</c:f>
              <c:numCache>
                <c:formatCode>General</c:formatCode>
                <c:ptCount val="4"/>
                <c:pt idx="0">
                  <c:v>286.00408688308045</c:v>
                </c:pt>
                <c:pt idx="1">
                  <c:v>108.2278837523897</c:v>
                </c:pt>
                <c:pt idx="2">
                  <c:v>394.23197063546996</c:v>
                </c:pt>
                <c:pt idx="3">
                  <c:v>35.520992114593469</c:v>
                </c:pt>
              </c:numCache>
            </c:numRef>
          </c:val>
        </c:ser>
        <c:ser>
          <c:idx val="2"/>
          <c:order val="2"/>
          <c:tx>
            <c:strRef>
              <c:f>'Chl 2 cv'!$D$58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cv'!$O$59:$O$62</c:f>
                <c:numCache>
                  <c:formatCode>General</c:formatCode>
                  <c:ptCount val="4"/>
                  <c:pt idx="0">
                    <c:v>8.1373202029639984</c:v>
                  </c:pt>
                  <c:pt idx="1">
                    <c:v>5.4658974682909882</c:v>
                  </c:pt>
                  <c:pt idx="2">
                    <c:v>14.543842493438101</c:v>
                  </c:pt>
                  <c:pt idx="3">
                    <c:v>3.3972738017445199</c:v>
                  </c:pt>
                </c:numCache>
              </c:numRef>
            </c:plus>
            <c:minus>
              <c:numRef>
                <c:f>'Chl 2 cv'!$O$59:$O$62</c:f>
                <c:numCache>
                  <c:formatCode>General</c:formatCode>
                  <c:ptCount val="4"/>
                  <c:pt idx="0">
                    <c:v>8.1373202029639984</c:v>
                  </c:pt>
                  <c:pt idx="1">
                    <c:v>5.4658974682909882</c:v>
                  </c:pt>
                  <c:pt idx="2">
                    <c:v>14.543842493438101</c:v>
                  </c:pt>
                  <c:pt idx="3">
                    <c:v>3.3972738017445199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cv'!$B$59:$B$62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cv'!$D$59:$D$62</c:f>
              <c:numCache>
                <c:formatCode>General</c:formatCode>
                <c:ptCount val="4"/>
                <c:pt idx="0">
                  <c:v>237.51174018398649</c:v>
                </c:pt>
                <c:pt idx="1">
                  <c:v>89.804153039294533</c:v>
                </c:pt>
                <c:pt idx="2">
                  <c:v>327.31589322328102</c:v>
                </c:pt>
                <c:pt idx="3">
                  <c:v>31.397280789079129</c:v>
                </c:pt>
              </c:numCache>
            </c:numRef>
          </c:val>
        </c:ser>
        <c:ser>
          <c:idx val="3"/>
          <c:order val="3"/>
          <c:tx>
            <c:strRef>
              <c:f>'Chl 2 cv'!$F$58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cv'!$Q$32:$Q$35</c:f>
                <c:numCache>
                  <c:formatCode>General</c:formatCode>
                  <c:ptCount val="4"/>
                  <c:pt idx="0">
                    <c:v>9.4691399697104028</c:v>
                  </c:pt>
                  <c:pt idx="1">
                    <c:v>6.1888943570471078</c:v>
                  </c:pt>
                  <c:pt idx="2">
                    <c:v>15.650522623230399</c:v>
                  </c:pt>
                  <c:pt idx="3">
                    <c:v>2.3942422877297487</c:v>
                  </c:pt>
                </c:numCache>
              </c:numRef>
            </c:plus>
            <c:minus>
              <c:numRef>
                <c:f>'Chl 2 cv'!$Q$32:$Q$35</c:f>
                <c:numCache>
                  <c:formatCode>General</c:formatCode>
                  <c:ptCount val="4"/>
                  <c:pt idx="0">
                    <c:v>9.4691399697104028</c:v>
                  </c:pt>
                  <c:pt idx="1">
                    <c:v>6.1888943570471078</c:v>
                  </c:pt>
                  <c:pt idx="2">
                    <c:v>15.650522623230399</c:v>
                  </c:pt>
                  <c:pt idx="3">
                    <c:v>2.3942422877297487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cv'!$B$59:$B$62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cv'!$F$59:$F$62</c:f>
              <c:numCache>
                <c:formatCode>General</c:formatCode>
                <c:ptCount val="4"/>
                <c:pt idx="0">
                  <c:v>280.12416113418971</c:v>
                </c:pt>
                <c:pt idx="1">
                  <c:v>106.6856992692083</c:v>
                </c:pt>
                <c:pt idx="2">
                  <c:v>386.80986040339815</c:v>
                </c:pt>
                <c:pt idx="3">
                  <c:v>37.031629430075647</c:v>
                </c:pt>
              </c:numCache>
            </c:numRef>
          </c:val>
        </c:ser>
        <c:ser>
          <c:idx val="4"/>
          <c:order val="4"/>
          <c:tx>
            <c:strRef>
              <c:f>'Chl 2 cv'!$G$58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'Chl 2 cv'!$B$59:$B$62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cv'!$G$59:$G$62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'Chl 2 cv'!$H$58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cv'!$S$59:$S$62</c:f>
                <c:numCache>
                  <c:formatCode>General</c:formatCode>
                  <c:ptCount val="4"/>
                  <c:pt idx="0">
                    <c:v>11.980912105836399</c:v>
                  </c:pt>
                  <c:pt idx="1">
                    <c:v>7.1757837052717814</c:v>
                  </c:pt>
                  <c:pt idx="2">
                    <c:v>17.226223752705494</c:v>
                  </c:pt>
                  <c:pt idx="3">
                    <c:v>3.4957680034537382</c:v>
                  </c:pt>
                </c:numCache>
              </c:numRef>
            </c:plus>
            <c:minus>
              <c:numRef>
                <c:f>'Chl 2 cv'!$S$59:$S$62</c:f>
                <c:numCache>
                  <c:formatCode>General</c:formatCode>
                  <c:ptCount val="4"/>
                  <c:pt idx="0">
                    <c:v>11.980912105836399</c:v>
                  </c:pt>
                  <c:pt idx="1">
                    <c:v>7.1757837052717814</c:v>
                  </c:pt>
                  <c:pt idx="2">
                    <c:v>17.226223752705494</c:v>
                  </c:pt>
                  <c:pt idx="3">
                    <c:v>3.4957680034537382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cv'!$B$59:$B$62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cv'!$H$59:$H$62</c:f>
              <c:numCache>
                <c:formatCode>General</c:formatCode>
                <c:ptCount val="4"/>
                <c:pt idx="0">
                  <c:v>594.74947975388773</c:v>
                </c:pt>
                <c:pt idx="1">
                  <c:v>253.82816049556865</c:v>
                </c:pt>
                <c:pt idx="2">
                  <c:v>848.57764024945629</c:v>
                </c:pt>
                <c:pt idx="3">
                  <c:v>80.420353798985346</c:v>
                </c:pt>
              </c:numCache>
            </c:numRef>
          </c:val>
        </c:ser>
        <c:ser>
          <c:idx val="6"/>
          <c:order val="6"/>
          <c:tx>
            <c:strRef>
              <c:f>'Chl 2 cv'!$J$58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cv'!$U$59:$U$62</c:f>
                <c:numCache>
                  <c:formatCode>General</c:formatCode>
                  <c:ptCount val="4"/>
                  <c:pt idx="0">
                    <c:v>11.571615943361699</c:v>
                  </c:pt>
                  <c:pt idx="1">
                    <c:v>8.6136154887357073</c:v>
                  </c:pt>
                  <c:pt idx="2">
                    <c:v>18.925272539547485</c:v>
                  </c:pt>
                  <c:pt idx="3">
                    <c:v>2.2839838324766513</c:v>
                  </c:pt>
                </c:numCache>
              </c:numRef>
            </c:plus>
            <c:minus>
              <c:numRef>
                <c:f>'Chl 2 cv'!$U$59:$U$62</c:f>
                <c:numCache>
                  <c:formatCode>General</c:formatCode>
                  <c:ptCount val="4"/>
                  <c:pt idx="0">
                    <c:v>11.571615943361699</c:v>
                  </c:pt>
                  <c:pt idx="1">
                    <c:v>8.6136154887357073</c:v>
                  </c:pt>
                  <c:pt idx="2">
                    <c:v>18.925272539547485</c:v>
                  </c:pt>
                  <c:pt idx="3">
                    <c:v>2.2839838324766513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cv'!$B$59:$B$62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cv'!$J$59:$J$62</c:f>
              <c:numCache>
                <c:formatCode>General</c:formatCode>
                <c:ptCount val="4"/>
                <c:pt idx="0">
                  <c:v>572.00817376616112</c:v>
                </c:pt>
                <c:pt idx="1">
                  <c:v>216.45576750477946</c:v>
                </c:pt>
                <c:pt idx="2">
                  <c:v>788.46394127094015</c:v>
                </c:pt>
                <c:pt idx="3">
                  <c:v>88.734830466446056</c:v>
                </c:pt>
              </c:numCache>
            </c:numRef>
          </c:val>
        </c:ser>
        <c:ser>
          <c:idx val="7"/>
          <c:order val="7"/>
          <c:tx>
            <c:strRef>
              <c:f>'Chl 2 cv'!$I$58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cv'!$T$59:$T$62</c:f>
                <c:numCache>
                  <c:formatCode>General</c:formatCode>
                  <c:ptCount val="4"/>
                  <c:pt idx="0">
                    <c:v>10.323732020296402</c:v>
                  </c:pt>
                  <c:pt idx="1">
                    <c:v>8.4658974682909935</c:v>
                  </c:pt>
                  <c:pt idx="2">
                    <c:v>17.543842493438099</c:v>
                  </c:pt>
                  <c:pt idx="3">
                    <c:v>2.7493835240543909</c:v>
                  </c:pt>
                </c:numCache>
              </c:numRef>
            </c:plus>
            <c:minus>
              <c:numRef>
                <c:f>'Chl 2 cv'!$T$59:$T$62</c:f>
                <c:numCache>
                  <c:formatCode>General</c:formatCode>
                  <c:ptCount val="4"/>
                  <c:pt idx="0">
                    <c:v>10.323732020296402</c:v>
                  </c:pt>
                  <c:pt idx="1">
                    <c:v>8.4658974682909935</c:v>
                  </c:pt>
                  <c:pt idx="2">
                    <c:v>17.543842493438099</c:v>
                  </c:pt>
                  <c:pt idx="3">
                    <c:v>2.7493835240543909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cv'!$B$59:$B$62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cv'!$I$59:$I$62</c:f>
              <c:numCache>
                <c:formatCode>General</c:formatCode>
                <c:ptCount val="4"/>
                <c:pt idx="0">
                  <c:v>475.02348036797287</c:v>
                </c:pt>
                <c:pt idx="1">
                  <c:v>179.60830607858915</c:v>
                </c:pt>
                <c:pt idx="2">
                  <c:v>654.63178644656239</c:v>
                </c:pt>
                <c:pt idx="3">
                  <c:v>95.490424569881966</c:v>
                </c:pt>
              </c:numCache>
            </c:numRef>
          </c:val>
        </c:ser>
        <c:ser>
          <c:idx val="8"/>
          <c:order val="8"/>
          <c:tx>
            <c:strRef>
              <c:f>'Chl 2 cv'!$K$58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'Chl 2 cv'!$V$59:$V$62</c:f>
                <c:numCache>
                  <c:formatCode>General</c:formatCode>
                  <c:ptCount val="4"/>
                  <c:pt idx="0">
                    <c:v>11.469139969710403</c:v>
                  </c:pt>
                  <c:pt idx="1">
                    <c:v>8.1888943570471096</c:v>
                  </c:pt>
                  <c:pt idx="2">
                    <c:v>17.650522623230401</c:v>
                  </c:pt>
                  <c:pt idx="3">
                    <c:v>3.0861273531347702</c:v>
                  </c:pt>
                </c:numCache>
              </c:numRef>
            </c:plus>
            <c:minus>
              <c:numRef>
                <c:f>'Chl 2 cv'!$V$59:$V$62</c:f>
                <c:numCache>
                  <c:formatCode>General</c:formatCode>
                  <c:ptCount val="4"/>
                  <c:pt idx="0">
                    <c:v>11.469139969710403</c:v>
                  </c:pt>
                  <c:pt idx="1">
                    <c:v>8.1888943570471096</c:v>
                  </c:pt>
                  <c:pt idx="2">
                    <c:v>17.650522623230401</c:v>
                  </c:pt>
                  <c:pt idx="3">
                    <c:v>3.0861273531347702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'Chl 2 cv'!$B$59:$B$62</c:f>
              <c:strCache>
                <c:ptCount val="4"/>
                <c:pt idx="0">
                  <c:v>Chl a</c:v>
                </c:pt>
                <c:pt idx="1">
                  <c:v>Chl b</c:v>
                </c:pt>
                <c:pt idx="2">
                  <c:v>Chl a+b</c:v>
                </c:pt>
                <c:pt idx="3">
                  <c:v>Carotenoides</c:v>
                </c:pt>
              </c:strCache>
            </c:strRef>
          </c:cat>
          <c:val>
            <c:numRef>
              <c:f>'Chl 2 cv'!$K$59:$K$62</c:f>
              <c:numCache>
                <c:formatCode>General</c:formatCode>
                <c:ptCount val="4"/>
                <c:pt idx="0">
                  <c:v>560.24832226837975</c:v>
                </c:pt>
                <c:pt idx="1">
                  <c:v>213.3713985384166</c:v>
                </c:pt>
                <c:pt idx="2">
                  <c:v>773.61972080679595</c:v>
                </c:pt>
                <c:pt idx="3">
                  <c:v>92.760157770751007</c:v>
                </c:pt>
              </c:numCache>
            </c:numRef>
          </c:val>
        </c:ser>
        <c:dLbls/>
        <c:gapWidth val="100"/>
        <c:overlap val="-24"/>
        <c:axId val="158136960"/>
        <c:axId val="158212480"/>
      </c:barChart>
      <c:catAx>
        <c:axId val="158136960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8212480"/>
        <c:crosses val="autoZero"/>
        <c:auto val="1"/>
        <c:lblAlgn val="ctr"/>
        <c:lblOffset val="400"/>
      </c:catAx>
      <c:valAx>
        <c:axId val="158212480"/>
        <c:scaling>
          <c:orientation val="minMax"/>
          <c:max val="100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sz="1600" b="1" dirty="0"/>
                  <a:t>µg  </a:t>
                </a:r>
                <a:r>
                  <a:rPr lang="es-ES" sz="1600" b="1" dirty="0" err="1"/>
                  <a:t>g</a:t>
                </a:r>
                <a:r>
                  <a:rPr lang="es-ES" sz="1600" b="1" dirty="0"/>
                  <a:t> </a:t>
                </a:r>
                <a:r>
                  <a:rPr lang="es-ES" sz="1600" b="1" baseline="30000" dirty="0"/>
                  <a:t>-1</a:t>
                </a:r>
                <a:r>
                  <a:rPr lang="es-ES" sz="1600" b="1" dirty="0"/>
                  <a:t> MF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8136960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3028820984483248E-2"/>
          <c:y val="0.28452371868888282"/>
          <c:w val="0.6823139344368041"/>
          <c:h val="0.29697576836612272"/>
        </c:manualLayout>
      </c:layout>
      <c:barChart>
        <c:barDir val="col"/>
        <c:grouping val="clustered"/>
        <c:ser>
          <c:idx val="0"/>
          <c:order val="0"/>
          <c:tx>
            <c:strRef>
              <c:f>enzimas!$G$13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enzimas!$H$83:$H$86</c:f>
                <c:numCache>
                  <c:formatCode>General</c:formatCode>
                  <c:ptCount val="4"/>
                  <c:pt idx="0">
                    <c:v>2.9460000000000007E-3</c:v>
                  </c:pt>
                  <c:pt idx="1">
                    <c:v>1.1450000000000004E-3</c:v>
                  </c:pt>
                  <c:pt idx="2">
                    <c:v>1.3140000000000005E-3</c:v>
                  </c:pt>
                  <c:pt idx="3">
                    <c:v>1.6230000000000005E-3</c:v>
                  </c:pt>
                </c:numCache>
              </c:numRef>
            </c:plus>
            <c:minus>
              <c:numRef>
                <c:f>enzimas!$H$83:$H$86</c:f>
                <c:numCache>
                  <c:formatCode>General</c:formatCode>
                  <c:ptCount val="4"/>
                  <c:pt idx="0">
                    <c:v>2.9460000000000007E-3</c:v>
                  </c:pt>
                  <c:pt idx="1">
                    <c:v>1.1450000000000004E-3</c:v>
                  </c:pt>
                  <c:pt idx="2">
                    <c:v>1.3140000000000005E-3</c:v>
                  </c:pt>
                  <c:pt idx="3">
                    <c:v>1.6230000000000005E-3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enzimas!$A$14:$A$17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enzimas!$G$14:$G$17</c:f>
              <c:numCache>
                <c:formatCode>General</c:formatCode>
                <c:ptCount val="4"/>
                <c:pt idx="0">
                  <c:v>4.9460000000000011E-2</c:v>
                </c:pt>
                <c:pt idx="1">
                  <c:v>5.1450000000000003E-2</c:v>
                </c:pt>
                <c:pt idx="2">
                  <c:v>4.3139999999999998E-2</c:v>
                </c:pt>
                <c:pt idx="3">
                  <c:v>3.6229999999999998E-2</c:v>
                </c:pt>
              </c:numCache>
            </c:numRef>
          </c:val>
        </c:ser>
        <c:ser>
          <c:idx val="1"/>
          <c:order val="1"/>
          <c:tx>
            <c:strRef>
              <c:f>enzimas!$I$13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enzimas!$J$83:$J$86</c:f>
                <c:numCache>
                  <c:formatCode>General</c:formatCode>
                  <c:ptCount val="4"/>
                  <c:pt idx="0">
                    <c:v>2.2520000000000001E-3</c:v>
                  </c:pt>
                  <c:pt idx="1">
                    <c:v>2.6650000000000011E-3</c:v>
                  </c:pt>
                  <c:pt idx="2">
                    <c:v>2.3140000000000001E-3</c:v>
                  </c:pt>
                  <c:pt idx="3">
                    <c:v>2.8149999999999998E-3</c:v>
                  </c:pt>
                </c:numCache>
              </c:numRef>
            </c:plus>
            <c:minus>
              <c:numRef>
                <c:f>enzimas!$J$83:$J$86</c:f>
                <c:numCache>
                  <c:formatCode>General</c:formatCode>
                  <c:ptCount val="4"/>
                  <c:pt idx="0">
                    <c:v>2.2520000000000001E-3</c:v>
                  </c:pt>
                  <c:pt idx="1">
                    <c:v>2.6650000000000011E-3</c:v>
                  </c:pt>
                  <c:pt idx="2">
                    <c:v>2.3140000000000001E-3</c:v>
                  </c:pt>
                  <c:pt idx="3">
                    <c:v>2.8149999999999998E-3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enzimas!$A$14:$A$17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enzimas!$I$14:$I$17</c:f>
              <c:numCache>
                <c:formatCode>General</c:formatCode>
                <c:ptCount val="4"/>
                <c:pt idx="0">
                  <c:v>4.2520000000000002E-2</c:v>
                </c:pt>
                <c:pt idx="1">
                  <c:v>4.6649999999999976E-2</c:v>
                </c:pt>
                <c:pt idx="2">
                  <c:v>4.3139999999999998E-2</c:v>
                </c:pt>
                <c:pt idx="3" formatCode="0.0000">
                  <c:v>3.8150000000000003E-2</c:v>
                </c:pt>
              </c:numCache>
            </c:numRef>
          </c:val>
        </c:ser>
        <c:ser>
          <c:idx val="2"/>
          <c:order val="2"/>
          <c:tx>
            <c:strRef>
              <c:f>enzimas!$H$13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enzimas!$I$83:$I$86</c:f>
                <c:numCache>
                  <c:formatCode>General</c:formatCode>
                  <c:ptCount val="4"/>
                  <c:pt idx="0">
                    <c:v>1.9380000000000009E-3</c:v>
                  </c:pt>
                  <c:pt idx="1">
                    <c:v>1.2639999999999995E-3</c:v>
                  </c:pt>
                  <c:pt idx="2">
                    <c:v>1.3110000000000001E-3</c:v>
                  </c:pt>
                  <c:pt idx="3">
                    <c:v>1.6000000000000005E-3</c:v>
                  </c:pt>
                </c:numCache>
              </c:numRef>
            </c:plus>
            <c:minus>
              <c:numRef>
                <c:f>enzimas!$I$83:$I$86</c:f>
                <c:numCache>
                  <c:formatCode>General</c:formatCode>
                  <c:ptCount val="4"/>
                  <c:pt idx="0">
                    <c:v>1.9380000000000009E-3</c:v>
                  </c:pt>
                  <c:pt idx="1">
                    <c:v>1.2639999999999995E-3</c:v>
                  </c:pt>
                  <c:pt idx="2">
                    <c:v>1.3110000000000001E-3</c:v>
                  </c:pt>
                  <c:pt idx="3">
                    <c:v>1.6000000000000005E-3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enzimas!$A$14:$A$17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enzimas!$H$14:$H$17</c:f>
              <c:numCache>
                <c:formatCode>General</c:formatCode>
                <c:ptCount val="4"/>
                <c:pt idx="0">
                  <c:v>3.9379999999999998E-2</c:v>
                </c:pt>
                <c:pt idx="1">
                  <c:v>3.2640000000000016E-2</c:v>
                </c:pt>
                <c:pt idx="2">
                  <c:v>3.1100000000000006E-2</c:v>
                </c:pt>
                <c:pt idx="3">
                  <c:v>3.0159999999999999E-2</c:v>
                </c:pt>
              </c:numCache>
            </c:numRef>
          </c:val>
        </c:ser>
        <c:ser>
          <c:idx val="3"/>
          <c:order val="3"/>
          <c:tx>
            <c:strRef>
              <c:f>enzimas!$J$13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enzimas!$K$83:$K$86</c:f>
                <c:numCache>
                  <c:formatCode>General</c:formatCode>
                  <c:ptCount val="4"/>
                  <c:pt idx="0">
                    <c:v>2.5010000000000002E-3</c:v>
                  </c:pt>
                  <c:pt idx="1">
                    <c:v>2.8020000000000002E-3</c:v>
                  </c:pt>
                  <c:pt idx="2">
                    <c:v>2.883000000000001E-3</c:v>
                  </c:pt>
                  <c:pt idx="3">
                    <c:v>2.4759999999999999E-3</c:v>
                  </c:pt>
                </c:numCache>
              </c:numRef>
            </c:plus>
            <c:minus>
              <c:numRef>
                <c:f>enzimas!$K$83:$K$86</c:f>
                <c:numCache>
                  <c:formatCode>General</c:formatCode>
                  <c:ptCount val="4"/>
                  <c:pt idx="0">
                    <c:v>2.5010000000000002E-3</c:v>
                  </c:pt>
                  <c:pt idx="1">
                    <c:v>2.8020000000000002E-3</c:v>
                  </c:pt>
                  <c:pt idx="2">
                    <c:v>2.883000000000001E-3</c:v>
                  </c:pt>
                  <c:pt idx="3">
                    <c:v>2.4759999999999999E-3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enzimas!$A$14:$A$17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enzimas!$J$14:$J$17</c:f>
              <c:numCache>
                <c:formatCode>General</c:formatCode>
                <c:ptCount val="4"/>
                <c:pt idx="0">
                  <c:v>4.5010000000000015E-2</c:v>
                </c:pt>
                <c:pt idx="1">
                  <c:v>4.802E-2</c:v>
                </c:pt>
                <c:pt idx="2">
                  <c:v>3.883000000000001E-2</c:v>
                </c:pt>
                <c:pt idx="3">
                  <c:v>3.4759999999999999E-2</c:v>
                </c:pt>
              </c:numCache>
            </c:numRef>
          </c:val>
        </c:ser>
        <c:ser>
          <c:idx val="4"/>
          <c:order val="4"/>
          <c:tx>
            <c:strRef>
              <c:f>enzimas!$F$13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enzimas!$A$14:$A$17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enzimas!$F$14:$F$17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enzimas!$B$13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enzimas!$C$83:$C$86</c:f>
                <c:numCache>
                  <c:formatCode>General</c:formatCode>
                  <c:ptCount val="4"/>
                  <c:pt idx="0">
                    <c:v>2.148000000000001E-3</c:v>
                  </c:pt>
                  <c:pt idx="1">
                    <c:v>2.1359999999999999E-3</c:v>
                  </c:pt>
                  <c:pt idx="2">
                    <c:v>2.3140000000000001E-3</c:v>
                  </c:pt>
                  <c:pt idx="3">
                    <c:v>2.6230000000000012E-3</c:v>
                  </c:pt>
                </c:numCache>
              </c:numRef>
            </c:plus>
            <c:minus>
              <c:numRef>
                <c:f>enzimas!$C$83:$C$86</c:f>
                <c:numCache>
                  <c:formatCode>General</c:formatCode>
                  <c:ptCount val="4"/>
                  <c:pt idx="0">
                    <c:v>2.148000000000001E-3</c:v>
                  </c:pt>
                  <c:pt idx="1">
                    <c:v>2.1359999999999999E-3</c:v>
                  </c:pt>
                  <c:pt idx="2">
                    <c:v>2.3140000000000001E-3</c:v>
                  </c:pt>
                  <c:pt idx="3">
                    <c:v>2.6230000000000012E-3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enzimas!$A$14:$A$17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enzimas!$B$14:$B$17</c:f>
              <c:numCache>
                <c:formatCode>0.0000</c:formatCode>
                <c:ptCount val="4"/>
                <c:pt idx="0">
                  <c:v>8.7480000000000002E-2</c:v>
                </c:pt>
                <c:pt idx="1">
                  <c:v>8.1460000000000005E-2</c:v>
                </c:pt>
                <c:pt idx="2">
                  <c:v>7.3139999999999997E-2</c:v>
                </c:pt>
                <c:pt idx="3">
                  <c:v>7.6230000000000006E-2</c:v>
                </c:pt>
              </c:numCache>
            </c:numRef>
          </c:val>
        </c:ser>
        <c:ser>
          <c:idx val="6"/>
          <c:order val="6"/>
          <c:tx>
            <c:strRef>
              <c:f>enzimas!$D$13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enzimas!$E$83:$E$86</c:f>
                <c:numCache>
                  <c:formatCode>General</c:formatCode>
                  <c:ptCount val="4"/>
                  <c:pt idx="0">
                    <c:v>3.125000000000001E-3</c:v>
                  </c:pt>
                  <c:pt idx="1">
                    <c:v>3.6847000000000017E-3</c:v>
                  </c:pt>
                  <c:pt idx="2">
                    <c:v>3.3140000000000001E-3</c:v>
                  </c:pt>
                  <c:pt idx="3">
                    <c:v>3.8150000000000002E-3</c:v>
                  </c:pt>
                </c:numCache>
              </c:numRef>
            </c:plus>
            <c:minus>
              <c:numRef>
                <c:f>enzimas!$E$83:$E$86</c:f>
                <c:numCache>
                  <c:formatCode>General</c:formatCode>
                  <c:ptCount val="4"/>
                  <c:pt idx="0">
                    <c:v>3.125000000000001E-3</c:v>
                  </c:pt>
                  <c:pt idx="1">
                    <c:v>3.6847000000000017E-3</c:v>
                  </c:pt>
                  <c:pt idx="2">
                    <c:v>3.3140000000000001E-3</c:v>
                  </c:pt>
                  <c:pt idx="3">
                    <c:v>3.8150000000000002E-3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enzimas!$A$14:$A$17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enzimas!$D$14:$D$17</c:f>
              <c:numCache>
                <c:formatCode>0.0000</c:formatCode>
                <c:ptCount val="4"/>
                <c:pt idx="0">
                  <c:v>8.1250000000000003E-2</c:v>
                </c:pt>
                <c:pt idx="1">
                  <c:v>7.6846999999999999E-2</c:v>
                </c:pt>
                <c:pt idx="2">
                  <c:v>7.3139999999999997E-2</c:v>
                </c:pt>
                <c:pt idx="3">
                  <c:v>7.8149999999999997E-2</c:v>
                </c:pt>
              </c:numCache>
            </c:numRef>
          </c:val>
        </c:ser>
        <c:ser>
          <c:idx val="7"/>
          <c:order val="7"/>
          <c:tx>
            <c:strRef>
              <c:f>enzimas!$C$13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enzimas!$D$83:$D$86</c:f>
                <c:numCache>
                  <c:formatCode>General</c:formatCode>
                  <c:ptCount val="4"/>
                  <c:pt idx="0">
                    <c:v>2.020000000000001E-3</c:v>
                  </c:pt>
                  <c:pt idx="1">
                    <c:v>2.4260000000000002E-3</c:v>
                  </c:pt>
                  <c:pt idx="2">
                    <c:v>2.1100000000000008E-3</c:v>
                  </c:pt>
                  <c:pt idx="3">
                    <c:v>2.3015000000000002E-3</c:v>
                  </c:pt>
                </c:numCache>
              </c:numRef>
            </c:plus>
            <c:minus>
              <c:numRef>
                <c:f>enzimas!$D$83:$D$86</c:f>
                <c:numCache>
                  <c:formatCode>General</c:formatCode>
                  <c:ptCount val="4"/>
                  <c:pt idx="0">
                    <c:v>2.020000000000001E-3</c:v>
                  </c:pt>
                  <c:pt idx="1">
                    <c:v>2.4260000000000002E-3</c:v>
                  </c:pt>
                  <c:pt idx="2">
                    <c:v>2.1100000000000008E-3</c:v>
                  </c:pt>
                  <c:pt idx="3">
                    <c:v>2.3015000000000002E-3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enzimas!$A$14:$A$17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enzimas!$C$14:$C$17</c:f>
              <c:numCache>
                <c:formatCode>0.0000</c:formatCode>
                <c:ptCount val="4"/>
                <c:pt idx="0">
                  <c:v>9.2200000000000004E-2</c:v>
                </c:pt>
                <c:pt idx="1">
                  <c:v>9.4260000000000024E-2</c:v>
                </c:pt>
                <c:pt idx="2">
                  <c:v>7.1099999999999997E-2</c:v>
                </c:pt>
                <c:pt idx="3">
                  <c:v>7.301500000000001E-2</c:v>
                </c:pt>
              </c:numCache>
            </c:numRef>
          </c:val>
        </c:ser>
        <c:ser>
          <c:idx val="8"/>
          <c:order val="8"/>
          <c:tx>
            <c:strRef>
              <c:f>enzimas!$E$13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enzimas!$F$83:$F$86</c:f>
                <c:numCache>
                  <c:formatCode>General</c:formatCode>
                  <c:ptCount val="4"/>
                  <c:pt idx="0">
                    <c:v>2.5680000000000008E-3</c:v>
                  </c:pt>
                  <c:pt idx="1">
                    <c:v>2.2200000000000011E-3</c:v>
                  </c:pt>
                  <c:pt idx="2">
                    <c:v>2.2400000000000007E-3</c:v>
                  </c:pt>
                  <c:pt idx="3">
                    <c:v>2.4759999999999999E-3</c:v>
                  </c:pt>
                </c:numCache>
              </c:numRef>
            </c:plus>
            <c:minus>
              <c:numRef>
                <c:f>enzimas!$F$83:$F$86</c:f>
                <c:numCache>
                  <c:formatCode>General</c:formatCode>
                  <c:ptCount val="4"/>
                  <c:pt idx="0">
                    <c:v>2.5680000000000008E-3</c:v>
                  </c:pt>
                  <c:pt idx="1">
                    <c:v>2.2200000000000011E-3</c:v>
                  </c:pt>
                  <c:pt idx="2">
                    <c:v>2.2400000000000007E-3</c:v>
                  </c:pt>
                  <c:pt idx="3">
                    <c:v>2.4759999999999999E-3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enzimas!$A$14:$A$17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enzimas!$E$14:$E$17</c:f>
              <c:numCache>
                <c:formatCode>0.0000</c:formatCode>
                <c:ptCount val="4"/>
                <c:pt idx="0">
                  <c:v>9.2680000000000012E-2</c:v>
                </c:pt>
                <c:pt idx="1">
                  <c:v>9.9200000000000024E-2</c:v>
                </c:pt>
                <c:pt idx="2">
                  <c:v>7.8839999999999993E-2</c:v>
                </c:pt>
                <c:pt idx="3">
                  <c:v>7.4759999999999993E-2</c:v>
                </c:pt>
              </c:numCache>
            </c:numRef>
          </c:val>
        </c:ser>
        <c:dLbls/>
        <c:gapWidth val="100"/>
        <c:overlap val="-24"/>
        <c:axId val="158425088"/>
        <c:axId val="158426624"/>
      </c:barChart>
      <c:catAx>
        <c:axId val="158425088"/>
        <c:scaling>
          <c:orientation val="minMax"/>
        </c:scaling>
        <c:delete val="1"/>
        <c:axPos val="b"/>
        <c:numFmt formatCode="General" sourceLinked="0"/>
        <c:majorTickMark val="none"/>
        <c:tickLblPos val="low"/>
        <c:crossAx val="158426624"/>
        <c:crosses val="autoZero"/>
        <c:auto val="1"/>
        <c:lblAlgn val="ctr"/>
        <c:lblOffset val="200"/>
      </c:catAx>
      <c:valAx>
        <c:axId val="1584266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µmol H</a:t>
                </a:r>
                <a:r>
                  <a:rPr lang="es-ES" b="1" baseline="-25000" dirty="0"/>
                  <a:t>2</a:t>
                </a:r>
                <a:r>
                  <a:rPr lang="es-ES" b="1" dirty="0"/>
                  <a:t>O</a:t>
                </a:r>
                <a:r>
                  <a:rPr lang="es-ES" b="1" baseline="-25000" dirty="0"/>
                  <a:t>2</a:t>
                </a:r>
                <a:r>
                  <a:rPr lang="es-ES" b="1" dirty="0"/>
                  <a:t> min</a:t>
                </a:r>
                <a:r>
                  <a:rPr lang="es-ES" b="1" baseline="30000" dirty="0"/>
                  <a:t>-1</a:t>
                </a:r>
                <a:r>
                  <a:rPr lang="es-ES" b="1" dirty="0"/>
                  <a:t> mg</a:t>
                </a:r>
                <a:r>
                  <a:rPr lang="es-ES" b="1" baseline="30000" dirty="0"/>
                  <a:t>-1</a:t>
                </a:r>
                <a:r>
                  <a:rPr lang="es-ES" b="1" dirty="0"/>
                  <a:t> </a:t>
                </a:r>
                <a:r>
                  <a:rPr lang="es-ES" b="1" dirty="0" err="1"/>
                  <a:t>prot</a:t>
                </a:r>
                <a:endParaRPr lang="es-ES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8425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928013770451935"/>
          <c:y val="0.14496610480845018"/>
          <c:w val="0.17161823474053023"/>
          <c:h val="0.7553005115203376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4545816949066821E-2"/>
          <c:y val="5.1400554097404488E-2"/>
          <c:w val="0.76858583442562045"/>
          <c:h val="0.78409886264217432"/>
        </c:manualLayout>
      </c:layout>
      <c:barChart>
        <c:barDir val="col"/>
        <c:grouping val="clustered"/>
        <c:ser>
          <c:idx val="0"/>
          <c:order val="0"/>
          <c:tx>
            <c:strRef>
              <c:f>enzimas!$G$4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enzimas!$H$74:$H$77</c:f>
                <c:numCache>
                  <c:formatCode>General</c:formatCode>
                  <c:ptCount val="4"/>
                  <c:pt idx="0">
                    <c:v>8.5000000000000006E-2</c:v>
                  </c:pt>
                  <c:pt idx="1">
                    <c:v>9.6640000000000004E-2</c:v>
                  </c:pt>
                  <c:pt idx="2">
                    <c:v>6.9100000000000023E-2</c:v>
                  </c:pt>
                  <c:pt idx="3">
                    <c:v>9.1000000000000025E-2</c:v>
                  </c:pt>
                </c:numCache>
              </c:numRef>
            </c:plus>
            <c:minus>
              <c:numRef>
                <c:f>enzimas!$H$74:$H$77</c:f>
                <c:numCache>
                  <c:formatCode>General</c:formatCode>
                  <c:ptCount val="4"/>
                  <c:pt idx="0">
                    <c:v>8.5000000000000006E-2</c:v>
                  </c:pt>
                  <c:pt idx="1">
                    <c:v>9.6640000000000004E-2</c:v>
                  </c:pt>
                  <c:pt idx="2">
                    <c:v>6.9100000000000023E-2</c:v>
                  </c:pt>
                  <c:pt idx="3">
                    <c:v>9.1000000000000025E-2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enzimas!$A$5:$A$8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enzimas!$G$5:$G$8</c:f>
              <c:numCache>
                <c:formatCode>General</c:formatCode>
                <c:ptCount val="4"/>
                <c:pt idx="0">
                  <c:v>1.1895</c:v>
                </c:pt>
                <c:pt idx="1">
                  <c:v>1.9663999999999999</c:v>
                </c:pt>
                <c:pt idx="2">
                  <c:v>1.2690999999999995</c:v>
                </c:pt>
                <c:pt idx="3">
                  <c:v>2.2690999999999999</c:v>
                </c:pt>
              </c:numCache>
            </c:numRef>
          </c:val>
        </c:ser>
        <c:ser>
          <c:idx val="1"/>
          <c:order val="1"/>
          <c:tx>
            <c:strRef>
              <c:f>enzimas!$I$4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enzimas!$J$74:$J$77</c:f>
                <c:numCache>
                  <c:formatCode>General</c:formatCode>
                  <c:ptCount val="4"/>
                  <c:pt idx="0">
                    <c:v>8.1560000000000049E-2</c:v>
                  </c:pt>
                  <c:pt idx="1">
                    <c:v>9.3610000000000068E-2</c:v>
                  </c:pt>
                  <c:pt idx="2">
                    <c:v>9.0300000000000005E-2</c:v>
                  </c:pt>
                  <c:pt idx="3">
                    <c:v>9.1000000000000025E-2</c:v>
                  </c:pt>
                </c:numCache>
              </c:numRef>
            </c:plus>
            <c:minus>
              <c:numRef>
                <c:f>enzimas!$J$74:$J$77</c:f>
                <c:numCache>
                  <c:formatCode>General</c:formatCode>
                  <c:ptCount val="4"/>
                  <c:pt idx="0">
                    <c:v>8.1560000000000049E-2</c:v>
                  </c:pt>
                  <c:pt idx="1">
                    <c:v>9.3610000000000068E-2</c:v>
                  </c:pt>
                  <c:pt idx="2">
                    <c:v>9.0300000000000005E-2</c:v>
                  </c:pt>
                  <c:pt idx="3">
                    <c:v>9.1000000000000025E-2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enzimas!$A$5:$A$8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enzimas!$I$5:$I$8</c:f>
              <c:numCache>
                <c:formatCode>General</c:formatCode>
                <c:ptCount val="4"/>
                <c:pt idx="0">
                  <c:v>1.1656</c:v>
                </c:pt>
                <c:pt idx="1">
                  <c:v>1.9360999999999999</c:v>
                </c:pt>
                <c:pt idx="2">
                  <c:v>1.3903000000000001</c:v>
                </c:pt>
                <c:pt idx="3">
                  <c:v>2.0091000000000001</c:v>
                </c:pt>
              </c:numCache>
            </c:numRef>
          </c:val>
        </c:ser>
        <c:ser>
          <c:idx val="2"/>
          <c:order val="2"/>
          <c:tx>
            <c:strRef>
              <c:f>enzimas!$H$4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enzimas!$I$74:$I$77</c:f>
                <c:numCache>
                  <c:formatCode>General</c:formatCode>
                  <c:ptCount val="4"/>
                  <c:pt idx="0">
                    <c:v>7.7299999999999994E-2</c:v>
                  </c:pt>
                  <c:pt idx="1">
                    <c:v>9.64E-2</c:v>
                  </c:pt>
                  <c:pt idx="2">
                    <c:v>7.3899999999999993E-2</c:v>
                  </c:pt>
                  <c:pt idx="3">
                    <c:v>8.1600000000000006E-2</c:v>
                  </c:pt>
                </c:numCache>
              </c:numRef>
            </c:plus>
            <c:minus>
              <c:numRef>
                <c:f>enzimas!$I$74:$I$77</c:f>
                <c:numCache>
                  <c:formatCode>General</c:formatCode>
                  <c:ptCount val="4"/>
                  <c:pt idx="0">
                    <c:v>7.7299999999999994E-2</c:v>
                  </c:pt>
                  <c:pt idx="1">
                    <c:v>9.64E-2</c:v>
                  </c:pt>
                  <c:pt idx="2">
                    <c:v>7.3899999999999993E-2</c:v>
                  </c:pt>
                  <c:pt idx="3">
                    <c:v>8.1600000000000006E-2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enzimas!$A$5:$A$8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enzimas!$H$5:$H$8</c:f>
              <c:numCache>
                <c:formatCode>General</c:formatCode>
                <c:ptCount val="4"/>
                <c:pt idx="0">
                  <c:v>0.59729999999999983</c:v>
                </c:pt>
                <c:pt idx="1">
                  <c:v>1.1264000000000001</c:v>
                </c:pt>
                <c:pt idx="2">
                  <c:v>0.73900000000000021</c:v>
                </c:pt>
                <c:pt idx="3">
                  <c:v>1.3015999999999996</c:v>
                </c:pt>
              </c:numCache>
            </c:numRef>
          </c:val>
        </c:ser>
        <c:ser>
          <c:idx val="3"/>
          <c:order val="3"/>
          <c:tx>
            <c:strRef>
              <c:f>enzimas!$J$4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enzimas!$K$74:$K$77</c:f>
                <c:numCache>
                  <c:formatCode>General</c:formatCode>
                  <c:ptCount val="4"/>
                  <c:pt idx="0">
                    <c:v>7.0999999999999994E-2</c:v>
                  </c:pt>
                  <c:pt idx="1">
                    <c:v>0.1263</c:v>
                  </c:pt>
                  <c:pt idx="2">
                    <c:v>9.4860000000000042E-2</c:v>
                  </c:pt>
                  <c:pt idx="3">
                    <c:v>0.11700000000000002</c:v>
                  </c:pt>
                </c:numCache>
              </c:numRef>
            </c:plus>
            <c:minus>
              <c:numRef>
                <c:f>enzimas!$K$74:$K$77</c:f>
                <c:numCache>
                  <c:formatCode>General</c:formatCode>
                  <c:ptCount val="4"/>
                  <c:pt idx="0">
                    <c:v>7.0999999999999994E-2</c:v>
                  </c:pt>
                  <c:pt idx="1">
                    <c:v>0.1263</c:v>
                  </c:pt>
                  <c:pt idx="2">
                    <c:v>9.4860000000000042E-2</c:v>
                  </c:pt>
                  <c:pt idx="3">
                    <c:v>0.11700000000000002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enzimas!$A$5:$A$8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enzimas!$J$5:$J$8</c:f>
              <c:numCache>
                <c:formatCode>General</c:formatCode>
                <c:ptCount val="4"/>
                <c:pt idx="0">
                  <c:v>1.0209999999999995</c:v>
                </c:pt>
                <c:pt idx="1">
                  <c:v>2.1463000000000001</c:v>
                </c:pt>
                <c:pt idx="2">
                  <c:v>0.94860000000000022</c:v>
                </c:pt>
                <c:pt idx="3">
                  <c:v>2.1757</c:v>
                </c:pt>
              </c:numCache>
            </c:numRef>
          </c:val>
        </c:ser>
        <c:ser>
          <c:idx val="4"/>
          <c:order val="4"/>
          <c:tx>
            <c:strRef>
              <c:f>enzimas!$F$4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enzimas!$A$5:$A$8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enzimas!$F$5:$F$8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enzimas!$B$4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enzimas!$C$74:$C$77</c:f>
                <c:numCache>
                  <c:formatCode>General</c:formatCode>
                  <c:ptCount val="4"/>
                  <c:pt idx="0">
                    <c:v>9.4800000000000051E-2</c:v>
                  </c:pt>
                  <c:pt idx="1">
                    <c:v>0.15170000000000006</c:v>
                  </c:pt>
                  <c:pt idx="2">
                    <c:v>0.10940000000000003</c:v>
                  </c:pt>
                  <c:pt idx="3">
                    <c:v>6.4000000000000029E-2</c:v>
                  </c:pt>
                </c:numCache>
              </c:numRef>
            </c:plus>
            <c:minus>
              <c:numRef>
                <c:f>enzimas!$C$74:$C$77</c:f>
                <c:numCache>
                  <c:formatCode>General</c:formatCode>
                  <c:ptCount val="4"/>
                  <c:pt idx="0">
                    <c:v>9.4800000000000051E-2</c:v>
                  </c:pt>
                  <c:pt idx="1">
                    <c:v>0.15170000000000006</c:v>
                  </c:pt>
                  <c:pt idx="2">
                    <c:v>0.10940000000000003</c:v>
                  </c:pt>
                  <c:pt idx="3">
                    <c:v>6.4000000000000029E-2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enzimas!$A$5:$A$8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enzimas!$B$5:$B$8</c:f>
              <c:numCache>
                <c:formatCode>0.0000</c:formatCode>
                <c:ptCount val="4"/>
                <c:pt idx="0">
                  <c:v>2.9947999999999997</c:v>
                </c:pt>
                <c:pt idx="1">
                  <c:v>2.2517</c:v>
                </c:pt>
                <c:pt idx="2">
                  <c:v>1.1894</c:v>
                </c:pt>
                <c:pt idx="3">
                  <c:v>1.1706399999999999</c:v>
                </c:pt>
              </c:numCache>
            </c:numRef>
          </c:val>
        </c:ser>
        <c:ser>
          <c:idx val="6"/>
          <c:order val="6"/>
          <c:tx>
            <c:strRef>
              <c:f>enzimas!$D$4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enzimas!$E$74:$E$77</c:f>
                <c:numCache>
                  <c:formatCode>General</c:formatCode>
                  <c:ptCount val="4"/>
                  <c:pt idx="0">
                    <c:v>0.1278</c:v>
                  </c:pt>
                  <c:pt idx="1">
                    <c:v>9.5600000000000032E-2</c:v>
                  </c:pt>
                  <c:pt idx="2">
                    <c:v>0.10670000000000003</c:v>
                  </c:pt>
                  <c:pt idx="3">
                    <c:v>9.4900000000000026E-2</c:v>
                  </c:pt>
                </c:numCache>
              </c:numRef>
            </c:plus>
            <c:minus>
              <c:numRef>
                <c:f>enzimas!$E$74:$E$77</c:f>
                <c:numCache>
                  <c:formatCode>General</c:formatCode>
                  <c:ptCount val="4"/>
                  <c:pt idx="0">
                    <c:v>0.1278</c:v>
                  </c:pt>
                  <c:pt idx="1">
                    <c:v>9.5600000000000032E-2</c:v>
                  </c:pt>
                  <c:pt idx="2">
                    <c:v>0.10670000000000003</c:v>
                  </c:pt>
                  <c:pt idx="3">
                    <c:v>9.4900000000000026E-2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enzimas!$A$5:$A$8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enzimas!$D$5:$D$8</c:f>
              <c:numCache>
                <c:formatCode>0.0000</c:formatCode>
                <c:ptCount val="4"/>
                <c:pt idx="0">
                  <c:v>2.3477999999999999</c:v>
                </c:pt>
                <c:pt idx="1">
                  <c:v>1.1656</c:v>
                </c:pt>
                <c:pt idx="2">
                  <c:v>1.1867000000000001</c:v>
                </c:pt>
                <c:pt idx="3">
                  <c:v>1.1549</c:v>
                </c:pt>
              </c:numCache>
            </c:numRef>
          </c:val>
        </c:ser>
        <c:ser>
          <c:idx val="7"/>
          <c:order val="7"/>
          <c:tx>
            <c:strRef>
              <c:f>enzimas!$C$4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enzimas!$D$74:$D$77</c:f>
                <c:numCache>
                  <c:formatCode>General</c:formatCode>
                  <c:ptCount val="4"/>
                  <c:pt idx="0">
                    <c:v>8.9000000000000051E-2</c:v>
                  </c:pt>
                  <c:pt idx="1">
                    <c:v>7.7299999999999994E-2</c:v>
                  </c:pt>
                  <c:pt idx="2">
                    <c:v>9.9000000000000046E-2</c:v>
                  </c:pt>
                  <c:pt idx="3">
                    <c:v>7.2300000000000031E-2</c:v>
                  </c:pt>
                </c:numCache>
              </c:numRef>
            </c:plus>
            <c:minus>
              <c:numRef>
                <c:f>enzimas!$D$74:$D$77</c:f>
                <c:numCache>
                  <c:formatCode>General</c:formatCode>
                  <c:ptCount val="4"/>
                  <c:pt idx="0">
                    <c:v>8.9000000000000051E-2</c:v>
                  </c:pt>
                  <c:pt idx="1">
                    <c:v>7.7299999999999994E-2</c:v>
                  </c:pt>
                  <c:pt idx="2">
                    <c:v>9.9000000000000046E-2</c:v>
                  </c:pt>
                  <c:pt idx="3">
                    <c:v>7.2300000000000031E-2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enzimas!$A$5:$A$8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enzimas!$C$5:$C$8</c:f>
              <c:numCache>
                <c:formatCode>0.0000</c:formatCode>
                <c:ptCount val="4"/>
                <c:pt idx="0">
                  <c:v>1.218</c:v>
                </c:pt>
                <c:pt idx="1">
                  <c:v>0.59729999999999983</c:v>
                </c:pt>
                <c:pt idx="2">
                  <c:v>1.0398999999999996</c:v>
                </c:pt>
                <c:pt idx="3">
                  <c:v>1.0723</c:v>
                </c:pt>
              </c:numCache>
            </c:numRef>
          </c:val>
        </c:ser>
        <c:ser>
          <c:idx val="8"/>
          <c:order val="8"/>
          <c:tx>
            <c:strRef>
              <c:f>enzimas!$E$4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enzimas!$F$74:$F$77</c:f>
                <c:numCache>
                  <c:formatCode>General</c:formatCode>
                  <c:ptCount val="4"/>
                  <c:pt idx="0">
                    <c:v>0.113</c:v>
                  </c:pt>
                  <c:pt idx="1">
                    <c:v>8.1000000000000003E-2</c:v>
                  </c:pt>
                  <c:pt idx="2">
                    <c:v>9.310000000000003E-2</c:v>
                  </c:pt>
                  <c:pt idx="3">
                    <c:v>8.4000000000000047E-2</c:v>
                  </c:pt>
                </c:numCache>
              </c:numRef>
            </c:plus>
            <c:minus>
              <c:numRef>
                <c:f>enzimas!$F$74:$F$77</c:f>
                <c:numCache>
                  <c:formatCode>General</c:formatCode>
                  <c:ptCount val="4"/>
                  <c:pt idx="0">
                    <c:v>0.113</c:v>
                  </c:pt>
                  <c:pt idx="1">
                    <c:v>8.1000000000000003E-2</c:v>
                  </c:pt>
                  <c:pt idx="2">
                    <c:v>9.310000000000003E-2</c:v>
                  </c:pt>
                  <c:pt idx="3">
                    <c:v>8.4000000000000047E-2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enzimas!$A$5:$A$8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enzimas!$E$5:$E$8</c:f>
              <c:numCache>
                <c:formatCode>0.0000</c:formatCode>
                <c:ptCount val="4"/>
                <c:pt idx="0">
                  <c:v>2.1930000000000001</c:v>
                </c:pt>
                <c:pt idx="1">
                  <c:v>1.0209999999999995</c:v>
                </c:pt>
                <c:pt idx="2">
                  <c:v>1.0530999999999995</c:v>
                </c:pt>
                <c:pt idx="3">
                  <c:v>1.1264000000000001</c:v>
                </c:pt>
              </c:numCache>
            </c:numRef>
          </c:val>
        </c:ser>
        <c:dLbls/>
        <c:gapWidth val="100"/>
        <c:overlap val="-24"/>
        <c:axId val="158661632"/>
        <c:axId val="158552832"/>
      </c:barChart>
      <c:catAx>
        <c:axId val="158661632"/>
        <c:scaling>
          <c:orientation val="minMax"/>
        </c:scaling>
        <c:delete val="1"/>
        <c:axPos val="b"/>
        <c:numFmt formatCode="General" sourceLinked="0"/>
        <c:majorTickMark val="cross"/>
        <c:tickLblPos val="low"/>
        <c:crossAx val="158552832"/>
        <c:crosses val="autoZero"/>
        <c:auto val="1"/>
        <c:lblAlgn val="ctr"/>
        <c:lblOffset val="200"/>
      </c:catAx>
      <c:valAx>
        <c:axId val="1585528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µmol H</a:t>
                </a:r>
                <a:r>
                  <a:rPr lang="es-ES" b="1" baseline="-25000" dirty="0"/>
                  <a:t>2</a:t>
                </a:r>
                <a:r>
                  <a:rPr lang="es-ES" b="1" dirty="0"/>
                  <a:t>O</a:t>
                </a:r>
                <a:r>
                  <a:rPr lang="es-ES" b="1" baseline="-25000" dirty="0"/>
                  <a:t>2</a:t>
                </a:r>
                <a:r>
                  <a:rPr lang="es-ES" b="1" dirty="0"/>
                  <a:t> min</a:t>
                </a:r>
                <a:r>
                  <a:rPr lang="es-ES" b="1" baseline="30000" dirty="0"/>
                  <a:t>-1</a:t>
                </a:r>
                <a:r>
                  <a:rPr lang="es-ES" b="1" dirty="0"/>
                  <a:t> mg</a:t>
                </a:r>
                <a:r>
                  <a:rPr lang="es-ES" b="1" baseline="30000" dirty="0"/>
                  <a:t>-1</a:t>
                </a:r>
                <a:r>
                  <a:rPr lang="es-ES" b="1" dirty="0"/>
                  <a:t> </a:t>
                </a:r>
                <a:r>
                  <a:rPr lang="es-ES" b="1" dirty="0" err="1"/>
                  <a:t>prot</a:t>
                </a:r>
                <a:endParaRPr lang="es-ES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8661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8.454581694906696E-2"/>
          <c:y val="5.1400554097404488E-2"/>
          <c:w val="0.77824768280776502"/>
          <c:h val="0.70076552930883662"/>
        </c:manualLayout>
      </c:layout>
      <c:barChart>
        <c:barDir val="col"/>
        <c:grouping val="clustered"/>
        <c:ser>
          <c:idx val="0"/>
          <c:order val="0"/>
          <c:tx>
            <c:strRef>
              <c:f>enzimas!$G$22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enzimas!$H$92:$H$95</c:f>
                <c:numCache>
                  <c:formatCode>General</c:formatCode>
                  <c:ptCount val="4"/>
                  <c:pt idx="0">
                    <c:v>0.7704000000000002</c:v>
                  </c:pt>
                  <c:pt idx="1">
                    <c:v>0.61900000000000022</c:v>
                  </c:pt>
                  <c:pt idx="2">
                    <c:v>0.70020000000000004</c:v>
                  </c:pt>
                  <c:pt idx="3">
                    <c:v>0.83620000000000005</c:v>
                  </c:pt>
                </c:numCache>
              </c:numRef>
            </c:plus>
            <c:minus>
              <c:numRef>
                <c:f>enzimas!$H$92:$H$95</c:f>
                <c:numCache>
                  <c:formatCode>General</c:formatCode>
                  <c:ptCount val="4"/>
                  <c:pt idx="0">
                    <c:v>0.7704000000000002</c:v>
                  </c:pt>
                  <c:pt idx="1">
                    <c:v>0.61900000000000022</c:v>
                  </c:pt>
                  <c:pt idx="2">
                    <c:v>0.70020000000000004</c:v>
                  </c:pt>
                  <c:pt idx="3">
                    <c:v>0.83620000000000005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enzimas!$A$23:$A$26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enzimas!$G$23:$G$26</c:f>
              <c:numCache>
                <c:formatCode>General</c:formatCode>
                <c:ptCount val="4"/>
                <c:pt idx="0">
                  <c:v>20.3704</c:v>
                </c:pt>
                <c:pt idx="1">
                  <c:v>22.001899999999999</c:v>
                </c:pt>
                <c:pt idx="2">
                  <c:v>20.001999999999999</c:v>
                </c:pt>
                <c:pt idx="3">
                  <c:v>19.036200000000001</c:v>
                </c:pt>
              </c:numCache>
            </c:numRef>
          </c:val>
        </c:ser>
        <c:ser>
          <c:idx val="1"/>
          <c:order val="1"/>
          <c:tx>
            <c:strRef>
              <c:f>enzimas!$I$22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enzimas!$J$92:$J$95</c:f>
                <c:numCache>
                  <c:formatCode>General</c:formatCode>
                  <c:ptCount val="4"/>
                  <c:pt idx="0">
                    <c:v>0.74940000000000018</c:v>
                  </c:pt>
                  <c:pt idx="1">
                    <c:v>0.62560000000000038</c:v>
                  </c:pt>
                  <c:pt idx="2">
                    <c:v>0.72560000000000024</c:v>
                  </c:pt>
                  <c:pt idx="3">
                    <c:v>0.63820000000000021</c:v>
                  </c:pt>
                </c:numCache>
              </c:numRef>
            </c:plus>
            <c:minus>
              <c:numRef>
                <c:f>enzimas!$J$92:$J$95</c:f>
                <c:numCache>
                  <c:formatCode>General</c:formatCode>
                  <c:ptCount val="4"/>
                  <c:pt idx="0">
                    <c:v>0.74940000000000018</c:v>
                  </c:pt>
                  <c:pt idx="1">
                    <c:v>0.62560000000000038</c:v>
                  </c:pt>
                  <c:pt idx="2">
                    <c:v>0.72560000000000024</c:v>
                  </c:pt>
                  <c:pt idx="3">
                    <c:v>0.63820000000000021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enzimas!$A$23:$A$26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enzimas!$I$23:$I$26</c:f>
              <c:numCache>
                <c:formatCode>General</c:formatCode>
                <c:ptCount val="4"/>
                <c:pt idx="0">
                  <c:v>21.94939999999999</c:v>
                </c:pt>
                <c:pt idx="1">
                  <c:v>25.02559999999999</c:v>
                </c:pt>
                <c:pt idx="2">
                  <c:v>17.02559999999999</c:v>
                </c:pt>
                <c:pt idx="3" formatCode="0.0000">
                  <c:v>17.0382</c:v>
                </c:pt>
              </c:numCache>
            </c:numRef>
          </c:val>
        </c:ser>
        <c:ser>
          <c:idx val="2"/>
          <c:order val="2"/>
          <c:tx>
            <c:strRef>
              <c:f>enzimas!$H$22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enzimas!$I$92:$I$95</c:f>
                <c:numCache>
                  <c:formatCode>General</c:formatCode>
                  <c:ptCount val="4"/>
                  <c:pt idx="0">
                    <c:v>0.43680000000000013</c:v>
                  </c:pt>
                  <c:pt idx="1">
                    <c:v>0.53559999999999997</c:v>
                  </c:pt>
                  <c:pt idx="2">
                    <c:v>0.53870000000000018</c:v>
                  </c:pt>
                  <c:pt idx="3">
                    <c:v>0.5302</c:v>
                  </c:pt>
                </c:numCache>
              </c:numRef>
            </c:plus>
            <c:minus>
              <c:numRef>
                <c:f>enzimas!$I$92:$I$95</c:f>
                <c:numCache>
                  <c:formatCode>General</c:formatCode>
                  <c:ptCount val="4"/>
                  <c:pt idx="0">
                    <c:v>0.43680000000000013</c:v>
                  </c:pt>
                  <c:pt idx="1">
                    <c:v>0.53559999999999997</c:v>
                  </c:pt>
                  <c:pt idx="2">
                    <c:v>0.53870000000000018</c:v>
                  </c:pt>
                  <c:pt idx="3">
                    <c:v>0.5302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enzimas!$A$23:$A$26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enzimas!$H$23:$H$26</c:f>
              <c:numCache>
                <c:formatCode>General</c:formatCode>
                <c:ptCount val="4"/>
                <c:pt idx="0">
                  <c:v>17.136800000000008</c:v>
                </c:pt>
                <c:pt idx="1">
                  <c:v>15.2387</c:v>
                </c:pt>
                <c:pt idx="2">
                  <c:v>13.2387</c:v>
                </c:pt>
                <c:pt idx="3">
                  <c:v>12.030200000000001</c:v>
                </c:pt>
              </c:numCache>
            </c:numRef>
          </c:val>
        </c:ser>
        <c:ser>
          <c:idx val="3"/>
          <c:order val="3"/>
          <c:tx>
            <c:strRef>
              <c:f>enzimas!$J$22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enzimas!$K$92:$K$95</c:f>
                <c:numCache>
                  <c:formatCode>General</c:formatCode>
                  <c:ptCount val="4"/>
                  <c:pt idx="0">
                    <c:v>0.88900000000000001</c:v>
                  </c:pt>
                  <c:pt idx="1">
                    <c:v>0.73629999999999995</c:v>
                  </c:pt>
                  <c:pt idx="2">
                    <c:v>0.74430000000000018</c:v>
                  </c:pt>
                  <c:pt idx="3">
                    <c:v>0.73480000000000023</c:v>
                  </c:pt>
                </c:numCache>
              </c:numRef>
            </c:plus>
            <c:minus>
              <c:numRef>
                <c:f>enzimas!$K$92:$K$95</c:f>
                <c:numCache>
                  <c:formatCode>General</c:formatCode>
                  <c:ptCount val="4"/>
                  <c:pt idx="0">
                    <c:v>0.88900000000000001</c:v>
                  </c:pt>
                  <c:pt idx="1">
                    <c:v>0.73629999999999995</c:v>
                  </c:pt>
                  <c:pt idx="2">
                    <c:v>0.74430000000000018</c:v>
                  </c:pt>
                  <c:pt idx="3">
                    <c:v>0.73480000000000023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enzimas!$A$23:$A$26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enzimas!$J$23:$J$26</c:f>
              <c:numCache>
                <c:formatCode>General</c:formatCode>
                <c:ptCount val="4"/>
                <c:pt idx="0">
                  <c:v>19.98899999999999</c:v>
                </c:pt>
                <c:pt idx="1">
                  <c:v>18.3443</c:v>
                </c:pt>
                <c:pt idx="2">
                  <c:v>18.3443</c:v>
                </c:pt>
                <c:pt idx="3">
                  <c:v>15.034800000000001</c:v>
                </c:pt>
              </c:numCache>
            </c:numRef>
          </c:val>
        </c:ser>
        <c:ser>
          <c:idx val="4"/>
          <c:order val="4"/>
          <c:tx>
            <c:strRef>
              <c:f>enzimas!$F$22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enzimas!$A$23:$A$26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enzimas!$F$23:$F$26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enzimas!$B$22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enzimas!$C$92:$C$95</c:f>
                <c:numCache>
                  <c:formatCode>General</c:formatCode>
                  <c:ptCount val="4"/>
                  <c:pt idx="0">
                    <c:v>0.98749999999999982</c:v>
                  </c:pt>
                  <c:pt idx="1">
                    <c:v>0.88149999999999973</c:v>
                  </c:pt>
                  <c:pt idx="2">
                    <c:v>0.87310000000000021</c:v>
                  </c:pt>
                  <c:pt idx="3">
                    <c:v>0.8762000000000002</c:v>
                  </c:pt>
                </c:numCache>
              </c:numRef>
            </c:plus>
            <c:minus>
              <c:numRef>
                <c:f>enzimas!$C$92:$C$95</c:f>
                <c:numCache>
                  <c:formatCode>General</c:formatCode>
                  <c:ptCount val="4"/>
                  <c:pt idx="0">
                    <c:v>0.98749999999999982</c:v>
                  </c:pt>
                  <c:pt idx="1">
                    <c:v>0.88149999999999973</c:v>
                  </c:pt>
                  <c:pt idx="2">
                    <c:v>0.87310000000000021</c:v>
                  </c:pt>
                  <c:pt idx="3">
                    <c:v>0.8762000000000002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enzimas!$A$23:$A$26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enzimas!$B$23:$B$26</c:f>
              <c:numCache>
                <c:formatCode>0.0000</c:formatCode>
                <c:ptCount val="4"/>
                <c:pt idx="0">
                  <c:v>34.287500000000001</c:v>
                </c:pt>
                <c:pt idx="1">
                  <c:v>32.081499999999998</c:v>
                </c:pt>
                <c:pt idx="2">
                  <c:v>31.0731</c:v>
                </c:pt>
                <c:pt idx="3">
                  <c:v>30.0762</c:v>
                </c:pt>
              </c:numCache>
            </c:numRef>
          </c:val>
        </c:ser>
        <c:ser>
          <c:idx val="6"/>
          <c:order val="6"/>
          <c:tx>
            <c:strRef>
              <c:f>enzimas!$D$22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enzimas!$E$92:$E$95</c:f>
                <c:numCache>
                  <c:formatCode>General</c:formatCode>
                  <c:ptCount val="4"/>
                  <c:pt idx="0">
                    <c:v>0.81</c:v>
                  </c:pt>
                  <c:pt idx="1">
                    <c:v>0.76800000000000024</c:v>
                  </c:pt>
                  <c:pt idx="2">
                    <c:v>0.7300000000000002</c:v>
                  </c:pt>
                  <c:pt idx="3">
                    <c:v>0.78100000000000003</c:v>
                  </c:pt>
                </c:numCache>
              </c:numRef>
            </c:plus>
            <c:minus>
              <c:numRef>
                <c:f>enzimas!$E$92:$E$95</c:f>
                <c:numCache>
                  <c:formatCode>General</c:formatCode>
                  <c:ptCount val="4"/>
                  <c:pt idx="0">
                    <c:v>0.81</c:v>
                  </c:pt>
                  <c:pt idx="1">
                    <c:v>0.76800000000000024</c:v>
                  </c:pt>
                  <c:pt idx="2">
                    <c:v>0.7300000000000002</c:v>
                  </c:pt>
                  <c:pt idx="3">
                    <c:v>0.78100000000000003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enzimas!$A$23:$A$26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enzimas!$D$23:$D$26</c:f>
              <c:numCache>
                <c:formatCode>0.0000</c:formatCode>
                <c:ptCount val="4"/>
                <c:pt idx="0">
                  <c:v>33.081000000000003</c:v>
                </c:pt>
                <c:pt idx="1">
                  <c:v>29.076799999999988</c:v>
                </c:pt>
                <c:pt idx="2">
                  <c:v>27.073</c:v>
                </c:pt>
                <c:pt idx="3">
                  <c:v>28.078099999999992</c:v>
                </c:pt>
              </c:numCache>
            </c:numRef>
          </c:val>
        </c:ser>
        <c:ser>
          <c:idx val="7"/>
          <c:order val="7"/>
          <c:tx>
            <c:strRef>
              <c:f>enzimas!$C$22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enzimas!$D$92:$D$95</c:f>
                <c:numCache>
                  <c:formatCode>General</c:formatCode>
                  <c:ptCount val="4"/>
                  <c:pt idx="0">
                    <c:v>0.91249999999999998</c:v>
                  </c:pt>
                  <c:pt idx="1">
                    <c:v>0.84300000000000019</c:v>
                  </c:pt>
                  <c:pt idx="2">
                    <c:v>0.87110000000000021</c:v>
                  </c:pt>
                  <c:pt idx="3">
                    <c:v>0.7300000000000002</c:v>
                  </c:pt>
                </c:numCache>
              </c:numRef>
            </c:plus>
            <c:minus>
              <c:numRef>
                <c:f>enzimas!$D$92:$D$95</c:f>
                <c:numCache>
                  <c:formatCode>General</c:formatCode>
                  <c:ptCount val="4"/>
                  <c:pt idx="0">
                    <c:v>0.91249999999999998</c:v>
                  </c:pt>
                  <c:pt idx="1">
                    <c:v>0.84300000000000019</c:v>
                  </c:pt>
                  <c:pt idx="2">
                    <c:v>0.87110000000000021</c:v>
                  </c:pt>
                  <c:pt idx="3">
                    <c:v>0.7300000000000002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enzimas!$A$23:$A$26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enzimas!$C$23:$C$26</c:f>
              <c:numCache>
                <c:formatCode>0.0000</c:formatCode>
                <c:ptCount val="4"/>
                <c:pt idx="0">
                  <c:v>32.091250000000002</c:v>
                </c:pt>
                <c:pt idx="1">
                  <c:v>39.084299999999999</c:v>
                </c:pt>
                <c:pt idx="2">
                  <c:v>40.071100000000001</c:v>
                </c:pt>
                <c:pt idx="3">
                  <c:v>35.073</c:v>
                </c:pt>
              </c:numCache>
            </c:numRef>
          </c:val>
        </c:ser>
        <c:ser>
          <c:idx val="8"/>
          <c:order val="8"/>
          <c:tx>
            <c:strRef>
              <c:f>enzimas!$E$22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enzimas!$F$92:$F$95</c:f>
                <c:numCache>
                  <c:formatCode>General</c:formatCode>
                  <c:ptCount val="4"/>
                  <c:pt idx="0">
                    <c:v>0.85700000000000021</c:v>
                  </c:pt>
                  <c:pt idx="1">
                    <c:v>0.94000000000000017</c:v>
                  </c:pt>
                  <c:pt idx="2">
                    <c:v>0.78800000000000003</c:v>
                  </c:pt>
                  <c:pt idx="3">
                    <c:v>0.74800000000000022</c:v>
                  </c:pt>
                </c:numCache>
              </c:numRef>
            </c:plus>
            <c:minus>
              <c:numRef>
                <c:f>enzimas!$F$92:$F$95</c:f>
                <c:numCache>
                  <c:formatCode>General</c:formatCode>
                  <c:ptCount val="4"/>
                  <c:pt idx="0">
                    <c:v>0.85700000000000021</c:v>
                  </c:pt>
                  <c:pt idx="1">
                    <c:v>0.94000000000000017</c:v>
                  </c:pt>
                  <c:pt idx="2">
                    <c:v>0.78800000000000003</c:v>
                  </c:pt>
                  <c:pt idx="3">
                    <c:v>0.74800000000000022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enzimas!$A$23:$A$26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enzimas!$E$23:$E$26</c:f>
              <c:numCache>
                <c:formatCode>0.0000</c:formatCode>
                <c:ptCount val="4"/>
                <c:pt idx="0">
                  <c:v>33.085700000000003</c:v>
                </c:pt>
                <c:pt idx="1">
                  <c:v>42.094000000000001</c:v>
                </c:pt>
                <c:pt idx="2">
                  <c:v>41.078800000000001</c:v>
                </c:pt>
                <c:pt idx="3">
                  <c:v>36.074800000000003</c:v>
                </c:pt>
              </c:numCache>
            </c:numRef>
          </c:val>
        </c:ser>
        <c:dLbls/>
        <c:gapWidth val="100"/>
        <c:overlap val="-24"/>
        <c:axId val="158737536"/>
        <c:axId val="158739072"/>
      </c:barChart>
      <c:catAx>
        <c:axId val="158737536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8739072"/>
        <c:crosses val="autoZero"/>
        <c:auto val="1"/>
        <c:lblAlgn val="ctr"/>
        <c:lblOffset val="400"/>
      </c:catAx>
      <c:valAx>
        <c:axId val="158739072"/>
        <c:scaling>
          <c:orientation val="minMax"/>
          <c:max val="5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b="1" dirty="0"/>
                  <a:t>UAE mg</a:t>
                </a:r>
                <a:r>
                  <a:rPr lang="es-ES" b="1" baseline="30000" dirty="0"/>
                  <a:t>-1</a:t>
                </a:r>
                <a:r>
                  <a:rPr lang="es-ES" b="1" dirty="0"/>
                  <a:t> </a:t>
                </a:r>
                <a:r>
                  <a:rPr lang="es-ES" b="1" dirty="0" err="1"/>
                  <a:t>prot</a:t>
                </a:r>
                <a:endParaRPr lang="es-ES" b="1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873753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9.7798899160797842E-2"/>
          <c:y val="0.52308940675682891"/>
          <c:w val="0.69598156411997181"/>
          <c:h val="0.23454389323620276"/>
        </c:manualLayout>
      </c:layout>
      <c:barChart>
        <c:barDir val="col"/>
        <c:grouping val="clustered"/>
        <c:ser>
          <c:idx val="0"/>
          <c:order val="0"/>
          <c:tx>
            <c:strRef>
              <c:f>'enzimas ciclo asc'!$G$21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asc'!$G$90:$G$93</c:f>
                <c:numCache>
                  <c:formatCode>General</c:formatCode>
                  <c:ptCount val="4"/>
                  <c:pt idx="0">
                    <c:v>0.17700000000000005</c:v>
                  </c:pt>
                  <c:pt idx="1">
                    <c:v>0.18820000000000006</c:v>
                  </c:pt>
                  <c:pt idx="2">
                    <c:v>0.19048000000000001</c:v>
                  </c:pt>
                  <c:pt idx="3">
                    <c:v>0.18745000000000006</c:v>
                  </c:pt>
                </c:numCache>
              </c:numRef>
            </c:plus>
            <c:minus>
              <c:numRef>
                <c:f>'enzimas ciclo asc'!$G$90:$G$93</c:f>
                <c:numCache>
                  <c:formatCode>General</c:formatCode>
                  <c:ptCount val="4"/>
                  <c:pt idx="0">
                    <c:v>0.17700000000000005</c:v>
                  </c:pt>
                  <c:pt idx="1">
                    <c:v>0.18820000000000006</c:v>
                  </c:pt>
                  <c:pt idx="2">
                    <c:v>0.19048000000000001</c:v>
                  </c:pt>
                  <c:pt idx="3">
                    <c:v>0.18745000000000006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asc'!$A$22:$A$25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asc'!$G$22:$G$25</c:f>
              <c:numCache>
                <c:formatCode>General</c:formatCode>
                <c:ptCount val="4"/>
                <c:pt idx="0">
                  <c:v>11.5853</c:v>
                </c:pt>
                <c:pt idx="1">
                  <c:v>12.345700000000004</c:v>
                </c:pt>
                <c:pt idx="2">
                  <c:v>11.219470000000001</c:v>
                </c:pt>
                <c:pt idx="3">
                  <c:v>11.404400000000004</c:v>
                </c:pt>
              </c:numCache>
            </c:numRef>
          </c:val>
        </c:ser>
        <c:ser>
          <c:idx val="1"/>
          <c:order val="1"/>
          <c:tx>
            <c:strRef>
              <c:f>'enzimas ciclo asc'!$I$21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asc'!$I$90:$I$93</c:f>
                <c:numCache>
                  <c:formatCode>General</c:formatCode>
                  <c:ptCount val="4"/>
                  <c:pt idx="0">
                    <c:v>0.19270000000000001</c:v>
                  </c:pt>
                  <c:pt idx="1">
                    <c:v>0.19650000000000001</c:v>
                  </c:pt>
                  <c:pt idx="2">
                    <c:v>0.19719999999999999</c:v>
                  </c:pt>
                  <c:pt idx="3">
                    <c:v>0.19220000000000001</c:v>
                  </c:pt>
                </c:numCache>
              </c:numRef>
            </c:plus>
            <c:minus>
              <c:numRef>
                <c:f>'enzimas ciclo asc'!$I$90:$I$93</c:f>
                <c:numCache>
                  <c:formatCode>General</c:formatCode>
                  <c:ptCount val="4"/>
                  <c:pt idx="0">
                    <c:v>0.19270000000000001</c:v>
                  </c:pt>
                  <c:pt idx="1">
                    <c:v>0.19650000000000001</c:v>
                  </c:pt>
                  <c:pt idx="2">
                    <c:v>0.19719999999999999</c:v>
                  </c:pt>
                  <c:pt idx="3">
                    <c:v>0.19220000000000001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asc'!$A$22:$A$25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asc'!$I$22:$I$25</c:f>
              <c:numCache>
                <c:formatCode>General</c:formatCode>
                <c:ptCount val="4"/>
                <c:pt idx="0">
                  <c:v>12.8238</c:v>
                </c:pt>
                <c:pt idx="1">
                  <c:v>14.2315</c:v>
                </c:pt>
                <c:pt idx="2">
                  <c:v>12.346210000000001</c:v>
                </c:pt>
                <c:pt idx="3">
                  <c:v>13.633100000000001</c:v>
                </c:pt>
              </c:numCache>
            </c:numRef>
          </c:val>
        </c:ser>
        <c:ser>
          <c:idx val="2"/>
          <c:order val="2"/>
          <c:tx>
            <c:strRef>
              <c:f>'enzimas ciclo asc'!$H$21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asc'!$H$90:$H$93</c:f>
                <c:numCache>
                  <c:formatCode>General</c:formatCode>
                  <c:ptCount val="4"/>
                  <c:pt idx="0">
                    <c:v>0.17700000000000005</c:v>
                  </c:pt>
                  <c:pt idx="1">
                    <c:v>0.17100000000000001</c:v>
                  </c:pt>
                  <c:pt idx="2">
                    <c:v>0.18927000000000005</c:v>
                  </c:pt>
                  <c:pt idx="3">
                    <c:v>0.18162</c:v>
                  </c:pt>
                </c:numCache>
              </c:numRef>
            </c:plus>
            <c:minus>
              <c:numRef>
                <c:f>'enzimas ciclo asc'!$H$90:$H$93</c:f>
                <c:numCache>
                  <c:formatCode>General</c:formatCode>
                  <c:ptCount val="4"/>
                  <c:pt idx="0">
                    <c:v>0.17700000000000005</c:v>
                  </c:pt>
                  <c:pt idx="1">
                    <c:v>0.17100000000000001</c:v>
                  </c:pt>
                  <c:pt idx="2">
                    <c:v>0.18927000000000005</c:v>
                  </c:pt>
                  <c:pt idx="3">
                    <c:v>0.18162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asc'!$A$22:$A$25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asc'!$H$22:$H$25</c:f>
              <c:numCache>
                <c:formatCode>General</c:formatCode>
                <c:ptCount val="4"/>
                <c:pt idx="0">
                  <c:v>6.1408499999999995</c:v>
                </c:pt>
                <c:pt idx="1">
                  <c:v>5.2342000000000004</c:v>
                </c:pt>
                <c:pt idx="2">
                  <c:v>4.8823715999999981</c:v>
                </c:pt>
                <c:pt idx="3">
                  <c:v>6.9607000000000001</c:v>
                </c:pt>
              </c:numCache>
            </c:numRef>
          </c:val>
        </c:ser>
        <c:ser>
          <c:idx val="3"/>
          <c:order val="3"/>
          <c:tx>
            <c:strRef>
              <c:f>'enzimas ciclo asc'!$J$21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asc'!$J$90:$J$93</c:f>
                <c:numCache>
                  <c:formatCode>General</c:formatCode>
                  <c:ptCount val="4"/>
                  <c:pt idx="0">
                    <c:v>0.16069</c:v>
                  </c:pt>
                  <c:pt idx="1">
                    <c:v>0.17685999999999999</c:v>
                  </c:pt>
                  <c:pt idx="2">
                    <c:v>0.16494000000000006</c:v>
                  </c:pt>
                  <c:pt idx="3">
                    <c:v>0.18592000000000006</c:v>
                  </c:pt>
                </c:numCache>
              </c:numRef>
            </c:plus>
            <c:minus>
              <c:numRef>
                <c:f>'enzimas ciclo asc'!$J$90:$J$93</c:f>
                <c:numCache>
                  <c:formatCode>General</c:formatCode>
                  <c:ptCount val="4"/>
                  <c:pt idx="0">
                    <c:v>0.16069</c:v>
                  </c:pt>
                  <c:pt idx="1">
                    <c:v>0.17685999999999999</c:v>
                  </c:pt>
                  <c:pt idx="2">
                    <c:v>0.16494000000000006</c:v>
                  </c:pt>
                  <c:pt idx="3">
                    <c:v>0.18592000000000006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asc'!$A$22:$A$25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asc'!$J$22:$J$25</c:f>
              <c:numCache>
                <c:formatCode>General</c:formatCode>
                <c:ptCount val="4"/>
                <c:pt idx="0">
                  <c:v>11.2364</c:v>
                </c:pt>
                <c:pt idx="1">
                  <c:v>11.9278</c:v>
                </c:pt>
                <c:pt idx="2">
                  <c:v>10.4671</c:v>
                </c:pt>
                <c:pt idx="3">
                  <c:v>11.318350000000001</c:v>
                </c:pt>
              </c:numCache>
            </c:numRef>
          </c:val>
        </c:ser>
        <c:ser>
          <c:idx val="4"/>
          <c:order val="4"/>
          <c:tx>
            <c:strRef>
              <c:f>'enzimas ciclo asc'!$F$21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'enzimas ciclo asc'!$A$22:$A$25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asc'!$F$22:$F$25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'enzimas ciclo asc'!$B$21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asc'!$B$90:$B$93</c:f>
                <c:numCache>
                  <c:formatCode>General</c:formatCode>
                  <c:ptCount val="4"/>
                  <c:pt idx="0">
                    <c:v>0.20251000000000005</c:v>
                  </c:pt>
                  <c:pt idx="1">
                    <c:v>0.18340000000000006</c:v>
                  </c:pt>
                  <c:pt idx="2">
                    <c:v>0.20219999999999999</c:v>
                  </c:pt>
                  <c:pt idx="3">
                    <c:v>0.2</c:v>
                  </c:pt>
                </c:numCache>
              </c:numRef>
            </c:plus>
            <c:minus>
              <c:numRef>
                <c:f>'enzimas ciclo asc'!$B$90:$B$93</c:f>
                <c:numCache>
                  <c:formatCode>General</c:formatCode>
                  <c:ptCount val="4"/>
                  <c:pt idx="0">
                    <c:v>0.20251000000000005</c:v>
                  </c:pt>
                  <c:pt idx="1">
                    <c:v>0.18340000000000006</c:v>
                  </c:pt>
                  <c:pt idx="2">
                    <c:v>0.20219999999999999</c:v>
                  </c:pt>
                  <c:pt idx="3">
                    <c:v>0.2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asc'!$A$22:$A$25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asc'!$B$22:$B$25</c:f>
              <c:numCache>
                <c:formatCode>0.0000</c:formatCode>
                <c:ptCount val="4"/>
                <c:pt idx="0">
                  <c:v>17.315000000000001</c:v>
                </c:pt>
                <c:pt idx="1">
                  <c:v>16.945099999999989</c:v>
                </c:pt>
                <c:pt idx="2">
                  <c:v>18.474900000000005</c:v>
                </c:pt>
                <c:pt idx="3">
                  <c:v>17.260699999999989</c:v>
                </c:pt>
              </c:numCache>
            </c:numRef>
          </c:val>
        </c:ser>
        <c:ser>
          <c:idx val="6"/>
          <c:order val="6"/>
          <c:tx>
            <c:strRef>
              <c:f>'enzimas ciclo asc'!$D$21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asc'!$D$90:$D$93</c:f>
                <c:numCache>
                  <c:formatCode>General</c:formatCode>
                  <c:ptCount val="4"/>
                  <c:pt idx="0">
                    <c:v>0.191</c:v>
                  </c:pt>
                  <c:pt idx="1">
                    <c:v>0.24100000000000005</c:v>
                  </c:pt>
                  <c:pt idx="2">
                    <c:v>0.23500000000000001</c:v>
                  </c:pt>
                  <c:pt idx="3">
                    <c:v>0.21340000000000006</c:v>
                  </c:pt>
                </c:numCache>
              </c:numRef>
            </c:plus>
            <c:minus>
              <c:numRef>
                <c:f>'enzimas ciclo asc'!$D$90:$D$93</c:f>
                <c:numCache>
                  <c:formatCode>General</c:formatCode>
                  <c:ptCount val="4"/>
                  <c:pt idx="0">
                    <c:v>0.191</c:v>
                  </c:pt>
                  <c:pt idx="1">
                    <c:v>0.24100000000000005</c:v>
                  </c:pt>
                  <c:pt idx="2">
                    <c:v>0.23500000000000001</c:v>
                  </c:pt>
                  <c:pt idx="3">
                    <c:v>0.21340000000000006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asc'!$A$22:$A$25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asc'!$D$22:$D$25</c:f>
              <c:numCache>
                <c:formatCode>0.0000</c:formatCode>
                <c:ptCount val="4"/>
                <c:pt idx="0">
                  <c:v>18.956499999999984</c:v>
                </c:pt>
                <c:pt idx="1">
                  <c:v>19.2315</c:v>
                </c:pt>
                <c:pt idx="2">
                  <c:v>19.953199999999988</c:v>
                </c:pt>
                <c:pt idx="3">
                  <c:v>18.633099999999999</c:v>
                </c:pt>
              </c:numCache>
            </c:numRef>
          </c:val>
        </c:ser>
        <c:ser>
          <c:idx val="7"/>
          <c:order val="7"/>
          <c:tx>
            <c:strRef>
              <c:f>'enzimas ciclo asc'!$C$21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asc'!$C$90:$C$93</c:f>
                <c:numCache>
                  <c:formatCode>General</c:formatCode>
                  <c:ptCount val="4"/>
                  <c:pt idx="0">
                    <c:v>0.1605</c:v>
                  </c:pt>
                  <c:pt idx="1">
                    <c:v>0.17770000000000005</c:v>
                  </c:pt>
                  <c:pt idx="2">
                    <c:v>0.18020000000000005</c:v>
                  </c:pt>
                  <c:pt idx="3">
                    <c:v>0.18041300000000007</c:v>
                  </c:pt>
                </c:numCache>
              </c:numRef>
            </c:plus>
            <c:minus>
              <c:numRef>
                <c:f>'enzimas ciclo asc'!$C$90:$C$93</c:f>
                <c:numCache>
                  <c:formatCode>General</c:formatCode>
                  <c:ptCount val="4"/>
                  <c:pt idx="0">
                    <c:v>0.1605</c:v>
                  </c:pt>
                  <c:pt idx="1">
                    <c:v>0.17770000000000005</c:v>
                  </c:pt>
                  <c:pt idx="2">
                    <c:v>0.18020000000000005</c:v>
                  </c:pt>
                  <c:pt idx="3">
                    <c:v>0.18041300000000007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asc'!$A$22:$A$25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asc'!$C$22:$C$25</c:f>
              <c:numCache>
                <c:formatCode>0.0000</c:formatCode>
                <c:ptCount val="4"/>
                <c:pt idx="0">
                  <c:v>13.1408</c:v>
                </c:pt>
                <c:pt idx="1">
                  <c:v>12.234195399999999</c:v>
                </c:pt>
                <c:pt idx="2">
                  <c:v>11.882300000000004</c:v>
                </c:pt>
                <c:pt idx="3">
                  <c:v>12.960700000000005</c:v>
                </c:pt>
              </c:numCache>
            </c:numRef>
          </c:val>
        </c:ser>
        <c:ser>
          <c:idx val="8"/>
          <c:order val="8"/>
          <c:tx>
            <c:strRef>
              <c:f>'enzimas ciclo asc'!$E$21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asc'!$E$90:$E$93</c:f>
                <c:numCache>
                  <c:formatCode>General</c:formatCode>
                  <c:ptCount val="4"/>
                  <c:pt idx="0">
                    <c:v>0.26800000000000002</c:v>
                  </c:pt>
                  <c:pt idx="1">
                    <c:v>0.24450000000000005</c:v>
                  </c:pt>
                  <c:pt idx="2">
                    <c:v>0.22570000000000001</c:v>
                  </c:pt>
                  <c:pt idx="3">
                    <c:v>0.23540000000000005</c:v>
                  </c:pt>
                </c:numCache>
              </c:numRef>
            </c:plus>
            <c:minus>
              <c:numRef>
                <c:f>'enzimas ciclo asc'!$E$90:$E$93</c:f>
                <c:numCache>
                  <c:formatCode>General</c:formatCode>
                  <c:ptCount val="4"/>
                  <c:pt idx="0">
                    <c:v>0.26800000000000002</c:v>
                  </c:pt>
                  <c:pt idx="1">
                    <c:v>0.24450000000000005</c:v>
                  </c:pt>
                  <c:pt idx="2">
                    <c:v>0.22570000000000001</c:v>
                  </c:pt>
                  <c:pt idx="3">
                    <c:v>0.23540000000000005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asc'!$A$22:$A$25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asc'!$E$22:$E$25</c:f>
              <c:numCache>
                <c:formatCode>0.0000</c:formatCode>
                <c:ptCount val="4"/>
                <c:pt idx="0">
                  <c:v>16.2332</c:v>
                </c:pt>
                <c:pt idx="1">
                  <c:v>17.127800000000008</c:v>
                </c:pt>
                <c:pt idx="2">
                  <c:v>17.467099999999988</c:v>
                </c:pt>
                <c:pt idx="3">
                  <c:v>19.318300000000001</c:v>
                </c:pt>
              </c:numCache>
            </c:numRef>
          </c:val>
        </c:ser>
        <c:dLbls/>
        <c:gapWidth val="100"/>
        <c:overlap val="-24"/>
        <c:axId val="159103616"/>
        <c:axId val="159117696"/>
      </c:barChart>
      <c:catAx>
        <c:axId val="159103616"/>
        <c:scaling>
          <c:orientation val="minMax"/>
        </c:scaling>
        <c:delete val="1"/>
        <c:axPos val="b"/>
        <c:numFmt formatCode="General" sourceLinked="0"/>
        <c:majorTickMark val="none"/>
        <c:tickLblPos val="low"/>
        <c:crossAx val="159117696"/>
        <c:crosses val="autoZero"/>
        <c:auto val="1"/>
        <c:lblAlgn val="ctr"/>
        <c:lblOffset val="200"/>
      </c:catAx>
      <c:valAx>
        <c:axId val="1591176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dirty="0"/>
                  <a:t>   </a:t>
                </a:r>
                <a:r>
                  <a:rPr lang="es-MX" dirty="0" smtClean="0"/>
                  <a:t>n</a:t>
                </a:r>
                <a:r>
                  <a:rPr lang="es-ES" dirty="0" smtClean="0"/>
                  <a:t>mol </a:t>
                </a:r>
                <a:r>
                  <a:rPr lang="es-ES" dirty="0" err="1"/>
                  <a:t>Ascorbato</a:t>
                </a:r>
                <a:r>
                  <a:rPr lang="es-ES" dirty="0"/>
                  <a:t> min</a:t>
                </a:r>
                <a:r>
                  <a:rPr lang="es-ES" baseline="30000" dirty="0"/>
                  <a:t>-1</a:t>
                </a:r>
                <a:r>
                  <a:rPr lang="es-ES" dirty="0"/>
                  <a:t> mg</a:t>
                </a:r>
                <a:r>
                  <a:rPr lang="es-ES" baseline="30000" dirty="0"/>
                  <a:t>-1</a:t>
                </a:r>
                <a:r>
                  <a:rPr lang="es-ES" dirty="0"/>
                  <a:t> </a:t>
                </a:r>
                <a:r>
                  <a:rPr lang="es-ES" dirty="0" err="1"/>
                  <a:t>prot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3.1769864434954879E-2"/>
              <c:y val="0.52308940675682891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9103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334252270883268"/>
          <c:y val="0.20659145192081291"/>
          <c:w val="0.17129837173879148"/>
          <c:h val="0.505956036785715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0668897254075996"/>
          <c:y val="5.1400554097404488E-2"/>
          <c:w val="0.8239437110860427"/>
          <c:h val="0.78409886264217521"/>
        </c:manualLayout>
      </c:layout>
      <c:barChart>
        <c:barDir val="col"/>
        <c:grouping val="clustered"/>
        <c:ser>
          <c:idx val="0"/>
          <c:order val="0"/>
          <c:tx>
            <c:strRef>
              <c:f>'enzimas ciclo asc'!$G$12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asc'!$G$118:$G$121</c:f>
                <c:numCache>
                  <c:formatCode>General</c:formatCode>
                  <c:ptCount val="4"/>
                  <c:pt idx="0">
                    <c:v>5.7000000000000019E-3</c:v>
                  </c:pt>
                  <c:pt idx="1">
                    <c:v>4.8200000000000014E-3</c:v>
                  </c:pt>
                  <c:pt idx="2">
                    <c:v>5.0480000000000021E-3</c:v>
                  </c:pt>
                  <c:pt idx="3">
                    <c:v>4.7450000000000018E-3</c:v>
                  </c:pt>
                </c:numCache>
              </c:numRef>
            </c:plus>
            <c:minus>
              <c:numRef>
                <c:f>'enzimas ciclo asc'!$G$118:$G$121</c:f>
                <c:numCache>
                  <c:formatCode>General</c:formatCode>
                  <c:ptCount val="4"/>
                  <c:pt idx="0">
                    <c:v>5.7000000000000019E-3</c:v>
                  </c:pt>
                  <c:pt idx="1">
                    <c:v>4.8200000000000014E-3</c:v>
                  </c:pt>
                  <c:pt idx="2">
                    <c:v>5.0480000000000021E-3</c:v>
                  </c:pt>
                  <c:pt idx="3">
                    <c:v>4.7450000000000018E-3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asc'!$A$13:$A$16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asc'!$G$13:$G$16</c:f>
              <c:numCache>
                <c:formatCode>General</c:formatCode>
                <c:ptCount val="4"/>
                <c:pt idx="0">
                  <c:v>0.14019999999999999</c:v>
                </c:pt>
                <c:pt idx="1">
                  <c:v>0.1268</c:v>
                </c:pt>
                <c:pt idx="2">
                  <c:v>0.12050000000000002</c:v>
                </c:pt>
                <c:pt idx="3">
                  <c:v>0.14520000000000005</c:v>
                </c:pt>
              </c:numCache>
            </c:numRef>
          </c:val>
        </c:ser>
        <c:ser>
          <c:idx val="1"/>
          <c:order val="1"/>
          <c:tx>
            <c:strRef>
              <c:f>'enzimas ciclo asc'!$I$12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asc'!$I$118:$I$121</c:f>
                <c:numCache>
                  <c:formatCode>General</c:formatCode>
                  <c:ptCount val="4"/>
                  <c:pt idx="0">
                    <c:v>3.200000000000001E-3</c:v>
                  </c:pt>
                  <c:pt idx="1">
                    <c:v>3.0650000000000009E-3</c:v>
                  </c:pt>
                  <c:pt idx="2">
                    <c:v>3.7200000000000011E-3</c:v>
                  </c:pt>
                  <c:pt idx="3">
                    <c:v>4.1999999999999997E-3</c:v>
                  </c:pt>
                </c:numCache>
              </c:numRef>
            </c:plus>
            <c:minus>
              <c:numRef>
                <c:f>'enzimas ciclo asc'!$I$118:$I$121</c:f>
                <c:numCache>
                  <c:formatCode>General</c:formatCode>
                  <c:ptCount val="4"/>
                  <c:pt idx="0">
                    <c:v>3.200000000000001E-3</c:v>
                  </c:pt>
                  <c:pt idx="1">
                    <c:v>3.0650000000000009E-3</c:v>
                  </c:pt>
                  <c:pt idx="2">
                    <c:v>3.7200000000000011E-3</c:v>
                  </c:pt>
                  <c:pt idx="3">
                    <c:v>4.1999999999999997E-3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asc'!$A$13:$A$16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asc'!$I$13:$I$16</c:f>
              <c:numCache>
                <c:formatCode>General</c:formatCode>
                <c:ptCount val="4"/>
                <c:pt idx="0">
                  <c:v>0.11627300000000003</c:v>
                </c:pt>
                <c:pt idx="1">
                  <c:v>0.10412299999999999</c:v>
                </c:pt>
                <c:pt idx="2">
                  <c:v>0.12142100000000003</c:v>
                </c:pt>
                <c:pt idx="3">
                  <c:v>0.14380000000000001</c:v>
                </c:pt>
              </c:numCache>
            </c:numRef>
          </c:val>
        </c:ser>
        <c:ser>
          <c:idx val="2"/>
          <c:order val="2"/>
          <c:tx>
            <c:strRef>
              <c:f>'enzimas ciclo asc'!$H$12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asc'!$H$118:$H$121</c:f>
                <c:numCache>
                  <c:formatCode>General</c:formatCode>
                  <c:ptCount val="4"/>
                  <c:pt idx="0">
                    <c:v>3.700000000000001E-3</c:v>
                  </c:pt>
                  <c:pt idx="1">
                    <c:v>3.1000000000000012E-3</c:v>
                  </c:pt>
                  <c:pt idx="2">
                    <c:v>3.9269999999999999E-3</c:v>
                  </c:pt>
                  <c:pt idx="3">
                    <c:v>4.1619999999999999E-3</c:v>
                  </c:pt>
                </c:numCache>
              </c:numRef>
            </c:plus>
            <c:minus>
              <c:numRef>
                <c:f>'enzimas ciclo asc'!$H$118:$H$121</c:f>
                <c:numCache>
                  <c:formatCode>General</c:formatCode>
                  <c:ptCount val="4"/>
                  <c:pt idx="0">
                    <c:v>3.700000000000001E-3</c:v>
                  </c:pt>
                  <c:pt idx="1">
                    <c:v>3.1000000000000012E-3</c:v>
                  </c:pt>
                  <c:pt idx="2">
                    <c:v>3.9269999999999999E-3</c:v>
                  </c:pt>
                  <c:pt idx="3">
                    <c:v>4.1619999999999999E-3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asc'!$A$13:$A$16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asc'!$H$13:$H$16</c:f>
              <c:numCache>
                <c:formatCode>General</c:formatCode>
                <c:ptCount val="4"/>
                <c:pt idx="0">
                  <c:v>6.9550000000000028E-2</c:v>
                </c:pt>
                <c:pt idx="1">
                  <c:v>6.1473E-2</c:v>
                </c:pt>
                <c:pt idx="2">
                  <c:v>9.7820000000000032E-2</c:v>
                </c:pt>
                <c:pt idx="3">
                  <c:v>0.1013</c:v>
                </c:pt>
              </c:numCache>
            </c:numRef>
          </c:val>
        </c:ser>
        <c:ser>
          <c:idx val="3"/>
          <c:order val="3"/>
          <c:tx>
            <c:strRef>
              <c:f>'enzimas ciclo asc'!$J$12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asc'!$J$118:$J$121</c:f>
                <c:numCache>
                  <c:formatCode>General</c:formatCode>
                  <c:ptCount val="4"/>
                  <c:pt idx="0">
                    <c:v>4.0689999999999997E-3</c:v>
                  </c:pt>
                  <c:pt idx="1">
                    <c:v>4.6860000000000018E-3</c:v>
                  </c:pt>
                  <c:pt idx="2">
                    <c:v>4.4940000000000015E-3</c:v>
                  </c:pt>
                  <c:pt idx="3">
                    <c:v>4.5920000000000015E-3</c:v>
                  </c:pt>
                </c:numCache>
              </c:numRef>
            </c:plus>
            <c:minus>
              <c:numRef>
                <c:f>'enzimas ciclo asc'!$J$118:$J$121</c:f>
                <c:numCache>
                  <c:formatCode>General</c:formatCode>
                  <c:ptCount val="4"/>
                  <c:pt idx="0">
                    <c:v>4.0689999999999997E-3</c:v>
                  </c:pt>
                  <c:pt idx="1">
                    <c:v>4.6860000000000018E-3</c:v>
                  </c:pt>
                  <c:pt idx="2">
                    <c:v>4.4940000000000015E-3</c:v>
                  </c:pt>
                  <c:pt idx="3">
                    <c:v>4.5920000000000015E-3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asc'!$A$13:$A$16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asc'!$J$13:$J$16</c:f>
              <c:numCache>
                <c:formatCode>General</c:formatCode>
                <c:ptCount val="4"/>
                <c:pt idx="0">
                  <c:v>9.1720000000000038E-2</c:v>
                </c:pt>
                <c:pt idx="1">
                  <c:v>0.10146150000000002</c:v>
                </c:pt>
                <c:pt idx="2">
                  <c:v>0.11982000000000002</c:v>
                </c:pt>
                <c:pt idx="3">
                  <c:v>0.12934999999999999</c:v>
                </c:pt>
              </c:numCache>
            </c:numRef>
          </c:val>
        </c:ser>
        <c:ser>
          <c:idx val="4"/>
          <c:order val="4"/>
          <c:tx>
            <c:strRef>
              <c:f>'enzimas ciclo asc'!$F$12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'enzimas ciclo asc'!$A$13:$A$16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asc'!$F$13:$F$16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'enzimas ciclo asc'!$B$12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asc'!$B$118:$B$121</c:f>
                <c:numCache>
                  <c:formatCode>General</c:formatCode>
                  <c:ptCount val="4"/>
                  <c:pt idx="0">
                    <c:v>6.1345999999999996E-3</c:v>
                  </c:pt>
                  <c:pt idx="1">
                    <c:v>5.3400000000000019E-3</c:v>
                  </c:pt>
                  <c:pt idx="2">
                    <c:v>5.1999999999999998E-3</c:v>
                  </c:pt>
                  <c:pt idx="3">
                    <c:v>5.0065000000000014E-3</c:v>
                  </c:pt>
                </c:numCache>
              </c:numRef>
            </c:plus>
            <c:minus>
              <c:numRef>
                <c:f>'enzimas ciclo asc'!$B$118:$B$121</c:f>
                <c:numCache>
                  <c:formatCode>General</c:formatCode>
                  <c:ptCount val="4"/>
                  <c:pt idx="0">
                    <c:v>6.1345999999999996E-3</c:v>
                  </c:pt>
                  <c:pt idx="1">
                    <c:v>5.3400000000000019E-3</c:v>
                  </c:pt>
                  <c:pt idx="2">
                    <c:v>5.1999999999999998E-3</c:v>
                  </c:pt>
                  <c:pt idx="3">
                    <c:v>5.0065000000000014E-3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asc'!$A$13:$A$16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asc'!$B$13:$B$16</c:f>
              <c:numCache>
                <c:formatCode>0.0000</c:formatCode>
                <c:ptCount val="4"/>
                <c:pt idx="0">
                  <c:v>0.20346000000000006</c:v>
                </c:pt>
                <c:pt idx="1">
                  <c:v>0.19456999999999999</c:v>
                </c:pt>
                <c:pt idx="2">
                  <c:v>0.22198000000000001</c:v>
                </c:pt>
                <c:pt idx="3">
                  <c:v>0.21478000000000005</c:v>
                </c:pt>
              </c:numCache>
            </c:numRef>
          </c:val>
        </c:ser>
        <c:ser>
          <c:idx val="6"/>
          <c:order val="6"/>
          <c:tx>
            <c:strRef>
              <c:f>'enzimas ciclo asc'!$D$12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asc'!$D$118:$D$121</c:f>
                <c:numCache>
                  <c:formatCode>General</c:formatCode>
                  <c:ptCount val="4"/>
                  <c:pt idx="0">
                    <c:v>5.1000000000000004E-3</c:v>
                  </c:pt>
                  <c:pt idx="1">
                    <c:v>4.8000000000000004E-3</c:v>
                  </c:pt>
                  <c:pt idx="2">
                    <c:v>5.5000000000000014E-3</c:v>
                  </c:pt>
                  <c:pt idx="3">
                    <c:v>4.1999999999999997E-3</c:v>
                  </c:pt>
                </c:numCache>
              </c:numRef>
            </c:plus>
            <c:minus>
              <c:numRef>
                <c:f>'enzimas ciclo asc'!$D$118:$D$121</c:f>
                <c:numCache>
                  <c:formatCode>General</c:formatCode>
                  <c:ptCount val="4"/>
                  <c:pt idx="0">
                    <c:v>5.1000000000000004E-3</c:v>
                  </c:pt>
                  <c:pt idx="1">
                    <c:v>4.8000000000000004E-3</c:v>
                  </c:pt>
                  <c:pt idx="2">
                    <c:v>5.5000000000000014E-3</c:v>
                  </c:pt>
                  <c:pt idx="3">
                    <c:v>4.1999999999999997E-3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asc'!$A$13:$A$16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asc'!$D$13:$D$16</c:f>
              <c:numCache>
                <c:formatCode>0.0000</c:formatCode>
                <c:ptCount val="4"/>
                <c:pt idx="0">
                  <c:v>0.2213</c:v>
                </c:pt>
                <c:pt idx="1">
                  <c:v>0.21420000000000006</c:v>
                </c:pt>
                <c:pt idx="2">
                  <c:v>0.21472000000000005</c:v>
                </c:pt>
                <c:pt idx="3">
                  <c:v>0.20175899999999999</c:v>
                </c:pt>
              </c:numCache>
            </c:numRef>
          </c:val>
        </c:ser>
        <c:ser>
          <c:idx val="7"/>
          <c:order val="7"/>
          <c:tx>
            <c:strRef>
              <c:f>'enzimas ciclo asc'!$C$12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asc'!$C$118:$C$121</c:f>
                <c:numCache>
                  <c:formatCode>General</c:formatCode>
                  <c:ptCount val="4"/>
                  <c:pt idx="0">
                    <c:v>3.605000000000001E-3</c:v>
                  </c:pt>
                  <c:pt idx="1">
                    <c:v>3.7700000000000016E-3</c:v>
                  </c:pt>
                  <c:pt idx="2">
                    <c:v>3.7020000000000009E-3</c:v>
                  </c:pt>
                  <c:pt idx="3">
                    <c:v>3.8041300000000019E-3</c:v>
                  </c:pt>
                </c:numCache>
              </c:numRef>
            </c:plus>
            <c:minus>
              <c:numRef>
                <c:f>'enzimas ciclo asc'!$C$118:$C$121</c:f>
                <c:numCache>
                  <c:formatCode>General</c:formatCode>
                  <c:ptCount val="4"/>
                  <c:pt idx="0">
                    <c:v>3.605000000000001E-3</c:v>
                  </c:pt>
                  <c:pt idx="1">
                    <c:v>3.7700000000000016E-3</c:v>
                  </c:pt>
                  <c:pt idx="2">
                    <c:v>3.7020000000000009E-3</c:v>
                  </c:pt>
                  <c:pt idx="3">
                    <c:v>3.8041300000000019E-3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asc'!$A$13:$A$16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asc'!$C$13:$C$16</c:f>
              <c:numCache>
                <c:formatCode>0.0000</c:formatCode>
                <c:ptCount val="4"/>
                <c:pt idx="0">
                  <c:v>0.20457</c:v>
                </c:pt>
                <c:pt idx="1">
                  <c:v>0.17519999999999999</c:v>
                </c:pt>
                <c:pt idx="2">
                  <c:v>0.17918400000000001</c:v>
                </c:pt>
                <c:pt idx="3">
                  <c:v>0.18630000000000005</c:v>
                </c:pt>
              </c:numCache>
            </c:numRef>
          </c:val>
        </c:ser>
        <c:ser>
          <c:idx val="8"/>
          <c:order val="8"/>
          <c:tx>
            <c:strRef>
              <c:f>'enzimas ciclo asc'!$E$12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asc'!$E$118:$E$121</c:f>
                <c:numCache>
                  <c:formatCode>General</c:formatCode>
                  <c:ptCount val="4"/>
                  <c:pt idx="0">
                    <c:v>4.8000000000000004E-3</c:v>
                  </c:pt>
                  <c:pt idx="1">
                    <c:v>4.5000000000000014E-3</c:v>
                  </c:pt>
                  <c:pt idx="2">
                    <c:v>4.570000000000002E-3</c:v>
                  </c:pt>
                  <c:pt idx="3">
                    <c:v>4.5400000000000015E-3</c:v>
                  </c:pt>
                </c:numCache>
              </c:numRef>
            </c:plus>
            <c:minus>
              <c:numRef>
                <c:f>'enzimas ciclo asc'!$E$118:$E$121</c:f>
                <c:numCache>
                  <c:formatCode>General</c:formatCode>
                  <c:ptCount val="4"/>
                  <c:pt idx="0">
                    <c:v>4.8000000000000004E-3</c:v>
                  </c:pt>
                  <c:pt idx="1">
                    <c:v>4.5000000000000014E-3</c:v>
                  </c:pt>
                  <c:pt idx="2">
                    <c:v>4.570000000000002E-3</c:v>
                  </c:pt>
                  <c:pt idx="3">
                    <c:v>4.5400000000000015E-3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asc'!$A$13:$A$16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asc'!$E$13:$E$16</c:f>
              <c:numCache>
                <c:formatCode>0.0000</c:formatCode>
                <c:ptCount val="4"/>
                <c:pt idx="0">
                  <c:v>0.21345800000000006</c:v>
                </c:pt>
                <c:pt idx="1">
                  <c:v>0.18845100000000006</c:v>
                </c:pt>
                <c:pt idx="2">
                  <c:v>0.19824700000000006</c:v>
                </c:pt>
                <c:pt idx="3">
                  <c:v>0.19912299999999997</c:v>
                </c:pt>
              </c:numCache>
            </c:numRef>
          </c:val>
        </c:ser>
        <c:dLbls/>
        <c:gapWidth val="100"/>
        <c:overlap val="-24"/>
        <c:axId val="159377664"/>
        <c:axId val="159457280"/>
      </c:barChart>
      <c:catAx>
        <c:axId val="159377664"/>
        <c:scaling>
          <c:orientation val="minMax"/>
        </c:scaling>
        <c:delete val="1"/>
        <c:axPos val="b"/>
        <c:numFmt formatCode="General" sourceLinked="0"/>
        <c:majorTickMark val="none"/>
        <c:tickLblPos val="low"/>
        <c:crossAx val="159457280"/>
        <c:crosses val="autoZero"/>
        <c:auto val="1"/>
        <c:lblAlgn val="ctr"/>
        <c:lblOffset val="200"/>
      </c:catAx>
      <c:valAx>
        <c:axId val="1594572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dirty="0"/>
                  <a:t>   </a:t>
                </a:r>
                <a:r>
                  <a:rPr lang="es-ES" dirty="0" err="1" smtClean="0"/>
                  <a:t>nmol</a:t>
                </a:r>
                <a:r>
                  <a:rPr lang="es-ES" dirty="0" smtClean="0"/>
                  <a:t> </a:t>
                </a:r>
                <a:r>
                  <a:rPr lang="es-ES" dirty="0"/>
                  <a:t>NADH </a:t>
                </a:r>
                <a:r>
                  <a:rPr lang="es-ES" dirty="0" err="1"/>
                  <a:t>oxid</a:t>
                </a:r>
                <a:r>
                  <a:rPr lang="es-ES" dirty="0"/>
                  <a:t> min</a:t>
                </a:r>
                <a:r>
                  <a:rPr lang="es-ES" baseline="30000" dirty="0"/>
                  <a:t>-1</a:t>
                </a:r>
                <a:r>
                  <a:rPr lang="es-ES" dirty="0"/>
                  <a:t> mg</a:t>
                </a:r>
                <a:r>
                  <a:rPr lang="es-ES" baseline="30000" dirty="0"/>
                  <a:t>-1</a:t>
                </a:r>
                <a:r>
                  <a:rPr lang="es-ES" dirty="0"/>
                  <a:t> </a:t>
                </a:r>
                <a:r>
                  <a:rPr lang="es-ES" dirty="0" err="1"/>
                  <a:t>prot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1.0981778111765343E-2"/>
              <c:y val="5.7859434237387021E-2"/>
            </c:manualLayout>
          </c:layout>
          <c:spPr>
            <a:noFill/>
            <a:ln>
              <a:noFill/>
            </a:ln>
            <a:effectLst/>
          </c:spPr>
        </c:title>
        <c:numFmt formatCode="0.0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9377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5079040629621997"/>
          <c:y val="0.22460201371351768"/>
          <c:w val="0.46972450049268988"/>
          <c:h val="0.52847253134910699"/>
        </c:manualLayout>
      </c:layout>
      <c:barChart>
        <c:barDir val="col"/>
        <c:grouping val="clustered"/>
        <c:ser>
          <c:idx val="0"/>
          <c:order val="0"/>
          <c:tx>
            <c:v>SN</c:v>
          </c:tx>
          <c:spPr>
            <a:solidFill>
              <a:schemeClr val="accent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inv'!$L$10:$L$13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ver'!$M$26:$M$29</c:f>
              <c:numCache>
                <c:formatCode>0.0</c:formatCode>
                <c:ptCount val="4"/>
                <c:pt idx="0">
                  <c:v>16.157894736842135</c:v>
                </c:pt>
                <c:pt idx="1">
                  <c:v>20.125</c:v>
                </c:pt>
                <c:pt idx="2">
                  <c:v>19.924999999999986</c:v>
                </c:pt>
                <c:pt idx="3">
                  <c:v>18.224999999999987</c:v>
                </c:pt>
              </c:numCache>
            </c:numRef>
          </c:val>
        </c:ser>
        <c:ser>
          <c:idx val="1"/>
          <c:order val="1"/>
          <c:tx>
            <c:strRef>
              <c:f>'BB inv'!$G$7</c:f>
              <c:strCache>
                <c:ptCount val="1"/>
                <c:pt idx="0">
                  <c:v>SN+ BB-16 0,01µM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6928896347832542E-3"/>
                  <c:y val="8.039789572751667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5196672260874432E-3"/>
                  <c:y val="2.1439438860671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inv'!$L$10:$L$13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ver'!$N$26:$N$29</c:f>
              <c:numCache>
                <c:formatCode>0.0</c:formatCode>
                <c:ptCount val="4"/>
                <c:pt idx="0">
                  <c:v>0</c:v>
                </c:pt>
                <c:pt idx="1">
                  <c:v>20.399999999999999</c:v>
                </c:pt>
                <c:pt idx="2">
                  <c:v>18.375</c:v>
                </c:pt>
                <c:pt idx="3">
                  <c:v>21.1</c:v>
                </c:pt>
              </c:numCache>
            </c:numRef>
          </c:val>
        </c:ser>
        <c:ser>
          <c:idx val="2"/>
          <c:order val="2"/>
          <c:tx>
            <c:strRef>
              <c:f>'BB inv'!$G$8</c:f>
              <c:strCache>
                <c:ptCount val="1"/>
                <c:pt idx="0">
                  <c:v>SN+ BB-16 0,1µM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inv'!$L$10:$L$13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ver'!$O$26:$O$29</c:f>
              <c:numCache>
                <c:formatCode>0.0</c:formatCode>
                <c:ptCount val="4"/>
                <c:pt idx="0">
                  <c:v>0</c:v>
                </c:pt>
                <c:pt idx="1">
                  <c:v>17.375</c:v>
                </c:pt>
                <c:pt idx="2">
                  <c:v>17.05</c:v>
                </c:pt>
                <c:pt idx="3">
                  <c:v>21.6</c:v>
                </c:pt>
              </c:numCache>
            </c:numRef>
          </c:val>
        </c:ser>
        <c:ser>
          <c:idx val="3"/>
          <c:order val="3"/>
          <c:tx>
            <c:strRef>
              <c:f>'BB inv'!$G$9</c:f>
              <c:strCache>
                <c:ptCount val="1"/>
                <c:pt idx="0">
                  <c:v>SN+ BB-16 1µM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inv'!$L$10:$L$13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ver'!$P$26:$P$29</c:f>
              <c:numCache>
                <c:formatCode>0.0</c:formatCode>
                <c:ptCount val="4"/>
                <c:pt idx="0">
                  <c:v>0</c:v>
                </c:pt>
                <c:pt idx="1">
                  <c:v>16.375</c:v>
                </c:pt>
                <c:pt idx="2">
                  <c:v>17.850000000000001</c:v>
                </c:pt>
                <c:pt idx="3">
                  <c:v>23.274999999999999</c:v>
                </c:pt>
              </c:numCache>
            </c:numRef>
          </c:val>
        </c:ser>
        <c:ser>
          <c:idx val="8"/>
          <c:order val="4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'BB ver'!$Q$26:$Q$29</c:f>
              <c:numCache>
                <c:formatCode>General</c:formatCode>
                <c:ptCount val="4"/>
              </c:numCache>
            </c:numRef>
          </c:val>
        </c:ser>
        <c:ser>
          <c:idx val="4"/>
          <c:order val="5"/>
          <c:tx>
            <c:strRef>
              <c:f>'BB inv'!$G$10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inv'!$L$10:$L$13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ver'!$R$26:$R$29</c:f>
              <c:numCache>
                <c:formatCode>0.0</c:formatCode>
                <c:ptCount val="4"/>
                <c:pt idx="0">
                  <c:v>0</c:v>
                </c:pt>
                <c:pt idx="1">
                  <c:v>22.55</c:v>
                </c:pt>
                <c:pt idx="2">
                  <c:v>18.375</c:v>
                </c:pt>
                <c:pt idx="3">
                  <c:v>20.125</c:v>
                </c:pt>
              </c:numCache>
            </c:numRef>
          </c:val>
        </c:ser>
        <c:ser>
          <c:idx val="5"/>
          <c:order val="6"/>
          <c:tx>
            <c:strRef>
              <c:f>'BB inv'!$G$11</c:f>
              <c:strCache>
                <c:ptCount val="1"/>
                <c:pt idx="0">
                  <c:v>SN+NaCl+ BB-16 0,01µM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inv'!$L$10:$L$13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ver'!$S$26:$S$29</c:f>
              <c:numCache>
                <c:formatCode>0.0</c:formatCode>
                <c:ptCount val="4"/>
                <c:pt idx="0">
                  <c:v>0</c:v>
                </c:pt>
                <c:pt idx="1">
                  <c:v>18.424999999999986</c:v>
                </c:pt>
                <c:pt idx="2">
                  <c:v>22.35</c:v>
                </c:pt>
                <c:pt idx="3">
                  <c:v>19.350000000000001</c:v>
                </c:pt>
              </c:numCache>
            </c:numRef>
          </c:val>
        </c:ser>
        <c:ser>
          <c:idx val="6"/>
          <c:order val="7"/>
          <c:tx>
            <c:strRef>
              <c:f>'BB inv'!$G$12</c:f>
              <c:strCache>
                <c:ptCount val="1"/>
                <c:pt idx="0">
                  <c:v>SN+NaCl+ BB-16 0,1µM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inv'!$L$10:$L$13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ver'!$T$26:$T$29</c:f>
              <c:numCache>
                <c:formatCode>0.0</c:formatCode>
                <c:ptCount val="4"/>
                <c:pt idx="0">
                  <c:v>0</c:v>
                </c:pt>
                <c:pt idx="1">
                  <c:v>22.5</c:v>
                </c:pt>
                <c:pt idx="2">
                  <c:v>26.5</c:v>
                </c:pt>
                <c:pt idx="3">
                  <c:v>23.174999999999997</c:v>
                </c:pt>
              </c:numCache>
            </c:numRef>
          </c:val>
        </c:ser>
        <c:ser>
          <c:idx val="7"/>
          <c:order val="8"/>
          <c:tx>
            <c:strRef>
              <c:f>'BB inv'!$G$13</c:f>
              <c:strCache>
                <c:ptCount val="1"/>
                <c:pt idx="0">
                  <c:v>SN+NaCl+ BB-16 1µM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inv'!$L$10:$L$13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ver'!$U$26:$U$29</c:f>
              <c:numCache>
                <c:formatCode>0.0</c:formatCode>
                <c:ptCount val="4"/>
                <c:pt idx="0">
                  <c:v>0</c:v>
                </c:pt>
                <c:pt idx="1">
                  <c:v>17.675000000000001</c:v>
                </c:pt>
                <c:pt idx="2">
                  <c:v>16.8</c:v>
                </c:pt>
                <c:pt idx="3">
                  <c:v>21.150000000000013</c:v>
                </c:pt>
              </c:numCache>
            </c:numRef>
          </c:val>
        </c:ser>
        <c:dLbls>
          <c:showVal val="1"/>
        </c:dLbls>
        <c:gapWidth val="200"/>
        <c:overlap val="-20"/>
        <c:axId val="125810944"/>
        <c:axId val="168521728"/>
      </c:barChart>
      <c:catAx>
        <c:axId val="125810944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8521728"/>
        <c:crosses val="autoZero"/>
        <c:auto val="1"/>
        <c:lblAlgn val="ctr"/>
        <c:lblOffset val="400"/>
      </c:catAx>
      <c:valAx>
        <c:axId val="16852172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2581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2.6034359527263466E-2"/>
          <c:y val="1.0268984770823792E-2"/>
          <c:w val="0.96340663879447463"/>
          <c:h val="0.11290016944753352"/>
        </c:manualLayout>
      </c:layout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1934219673422278"/>
          <c:y val="5.1400554097404488E-2"/>
          <c:w val="0.81761709898931123"/>
          <c:h val="0.78409886264217477"/>
        </c:manualLayout>
      </c:layout>
      <c:barChart>
        <c:barDir val="col"/>
        <c:grouping val="clustered"/>
        <c:ser>
          <c:idx val="0"/>
          <c:order val="0"/>
          <c:tx>
            <c:strRef>
              <c:f>'enzimas ciclo asc'!$G$3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asc'!$G$61:$G$64</c:f>
                <c:numCache>
                  <c:formatCode>General</c:formatCode>
                  <c:ptCount val="4"/>
                  <c:pt idx="0">
                    <c:v>1.0699999999999998E-2</c:v>
                  </c:pt>
                  <c:pt idx="1">
                    <c:v>8.8200000000000049E-3</c:v>
                  </c:pt>
                  <c:pt idx="2">
                    <c:v>9.0480000000000005E-3</c:v>
                  </c:pt>
                  <c:pt idx="3">
                    <c:v>8.7450000000000028E-3</c:v>
                  </c:pt>
                </c:numCache>
              </c:numRef>
            </c:plus>
            <c:minus>
              <c:numRef>
                <c:f>'enzimas ciclo asc'!$G$61:$G$64</c:f>
                <c:numCache>
                  <c:formatCode>General</c:formatCode>
                  <c:ptCount val="4"/>
                  <c:pt idx="0">
                    <c:v>1.0699999999999998E-2</c:v>
                  </c:pt>
                  <c:pt idx="1">
                    <c:v>8.8200000000000049E-3</c:v>
                  </c:pt>
                  <c:pt idx="2">
                    <c:v>9.0480000000000005E-3</c:v>
                  </c:pt>
                  <c:pt idx="3">
                    <c:v>8.7450000000000028E-3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asc'!$A$4:$A$7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asc'!$G$4:$G$7</c:f>
              <c:numCache>
                <c:formatCode>General</c:formatCode>
                <c:ptCount val="4"/>
                <c:pt idx="0">
                  <c:v>0.18370000000000006</c:v>
                </c:pt>
                <c:pt idx="1">
                  <c:v>0.19819999999999999</c:v>
                </c:pt>
                <c:pt idx="2">
                  <c:v>0.20480000000000001</c:v>
                </c:pt>
                <c:pt idx="3">
                  <c:v>0.17450000000000004</c:v>
                </c:pt>
              </c:numCache>
            </c:numRef>
          </c:val>
        </c:ser>
        <c:ser>
          <c:idx val="1"/>
          <c:order val="1"/>
          <c:tx>
            <c:strRef>
              <c:f>'enzimas ciclo asc'!$I$3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asc'!$I$61:$I$64</c:f>
                <c:numCache>
                  <c:formatCode>General</c:formatCode>
                  <c:ptCount val="4"/>
                  <c:pt idx="0">
                    <c:v>1.027E-2</c:v>
                  </c:pt>
                  <c:pt idx="1">
                    <c:v>1.0650000000000001E-2</c:v>
                  </c:pt>
                  <c:pt idx="2">
                    <c:v>1.0720000000000004E-2</c:v>
                  </c:pt>
                  <c:pt idx="3">
                    <c:v>1.0220000000000003E-2</c:v>
                  </c:pt>
                </c:numCache>
              </c:numRef>
            </c:plus>
            <c:minus>
              <c:numRef>
                <c:f>'enzimas ciclo asc'!$I$61:$I$64</c:f>
                <c:numCache>
                  <c:formatCode>General</c:formatCode>
                  <c:ptCount val="4"/>
                  <c:pt idx="0">
                    <c:v>1.027E-2</c:v>
                  </c:pt>
                  <c:pt idx="1">
                    <c:v>1.0650000000000001E-2</c:v>
                  </c:pt>
                  <c:pt idx="2">
                    <c:v>1.0720000000000004E-2</c:v>
                  </c:pt>
                  <c:pt idx="3">
                    <c:v>1.0220000000000003E-2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asc'!$A$4:$A$7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asc'!$I$4:$I$7</c:f>
              <c:numCache>
                <c:formatCode>General</c:formatCode>
                <c:ptCount val="4"/>
                <c:pt idx="0">
                  <c:v>0.16270000000000001</c:v>
                </c:pt>
                <c:pt idx="1">
                  <c:v>0.15650000000000006</c:v>
                </c:pt>
                <c:pt idx="2">
                  <c:v>0.14720000000000005</c:v>
                </c:pt>
                <c:pt idx="3">
                  <c:v>0.14219999999999999</c:v>
                </c:pt>
              </c:numCache>
            </c:numRef>
          </c:val>
        </c:ser>
        <c:ser>
          <c:idx val="2"/>
          <c:order val="2"/>
          <c:tx>
            <c:strRef>
              <c:f>'enzimas ciclo asc'!$H$3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asc'!$H$61:$H$64</c:f>
                <c:numCache>
                  <c:formatCode>General</c:formatCode>
                  <c:ptCount val="4"/>
                  <c:pt idx="0">
                    <c:v>7.700000000000002E-3</c:v>
                  </c:pt>
                  <c:pt idx="1">
                    <c:v>7.1000000000000004E-3</c:v>
                  </c:pt>
                  <c:pt idx="2">
                    <c:v>7.9270000000000035E-3</c:v>
                  </c:pt>
                  <c:pt idx="3">
                    <c:v>8.1620000000000061E-3</c:v>
                  </c:pt>
                </c:numCache>
              </c:numRef>
            </c:plus>
            <c:minus>
              <c:numRef>
                <c:f>'enzimas ciclo asc'!$H$61:$H$64</c:f>
                <c:numCache>
                  <c:formatCode>General</c:formatCode>
                  <c:ptCount val="4"/>
                  <c:pt idx="0">
                    <c:v>7.700000000000002E-3</c:v>
                  </c:pt>
                  <c:pt idx="1">
                    <c:v>7.1000000000000004E-3</c:v>
                  </c:pt>
                  <c:pt idx="2">
                    <c:v>7.9270000000000035E-3</c:v>
                  </c:pt>
                  <c:pt idx="3">
                    <c:v>8.1620000000000061E-3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asc'!$A$4:$A$7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asc'!$H$4:$H$7</c:f>
              <c:numCache>
                <c:formatCode>General</c:formatCode>
                <c:ptCount val="4"/>
                <c:pt idx="0">
                  <c:v>0.16769999999999999</c:v>
                </c:pt>
                <c:pt idx="1">
                  <c:v>0.12010000000000003</c:v>
                </c:pt>
                <c:pt idx="2">
                  <c:v>0.11269999999999998</c:v>
                </c:pt>
                <c:pt idx="3">
                  <c:v>0.13619999999999999</c:v>
                </c:pt>
              </c:numCache>
            </c:numRef>
          </c:val>
        </c:ser>
        <c:ser>
          <c:idx val="3"/>
          <c:order val="3"/>
          <c:tx>
            <c:strRef>
              <c:f>'enzimas ciclo asc'!$J$3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asc'!$J$61:$J$64</c:f>
                <c:numCache>
                  <c:formatCode>General</c:formatCode>
                  <c:ptCount val="4"/>
                  <c:pt idx="0">
                    <c:v>6.0689999999999997E-3</c:v>
                  </c:pt>
                  <c:pt idx="1">
                    <c:v>7.6860000000000019E-3</c:v>
                  </c:pt>
                  <c:pt idx="2">
                    <c:v>6.4940000000000015E-3</c:v>
                  </c:pt>
                  <c:pt idx="3">
                    <c:v>6.5920000000000015E-3</c:v>
                  </c:pt>
                </c:numCache>
              </c:numRef>
            </c:plus>
            <c:minus>
              <c:numRef>
                <c:f>'enzimas ciclo asc'!$J$61:$J$64</c:f>
                <c:numCache>
                  <c:formatCode>General</c:formatCode>
                  <c:ptCount val="4"/>
                  <c:pt idx="0">
                    <c:v>6.0689999999999997E-3</c:v>
                  </c:pt>
                  <c:pt idx="1">
                    <c:v>7.6860000000000019E-3</c:v>
                  </c:pt>
                  <c:pt idx="2">
                    <c:v>6.4940000000000015E-3</c:v>
                  </c:pt>
                  <c:pt idx="3">
                    <c:v>6.5920000000000015E-3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asc'!$A$4:$A$7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asc'!$J$4:$J$7</c:f>
              <c:numCache>
                <c:formatCode>General</c:formatCode>
                <c:ptCount val="4"/>
                <c:pt idx="0">
                  <c:v>0.20690000000000006</c:v>
                </c:pt>
                <c:pt idx="1">
                  <c:v>0.1686</c:v>
                </c:pt>
                <c:pt idx="2">
                  <c:v>0.14940000000000006</c:v>
                </c:pt>
                <c:pt idx="3">
                  <c:v>0.15920000000000006</c:v>
                </c:pt>
              </c:numCache>
            </c:numRef>
          </c:val>
        </c:ser>
        <c:ser>
          <c:idx val="4"/>
          <c:order val="4"/>
          <c:tx>
            <c:strRef>
              <c:f>'enzimas ciclo asc'!$F$3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'enzimas ciclo asc'!$A$4:$A$7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asc'!$F$4:$F$7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'enzimas ciclo asc'!$B$3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asc'!$B$61:$B$64</c:f>
                <c:numCache>
                  <c:formatCode>General</c:formatCode>
                  <c:ptCount val="4"/>
                  <c:pt idx="0">
                    <c:v>1.1346000000000004E-2</c:v>
                  </c:pt>
                  <c:pt idx="1">
                    <c:v>9.3400000000000028E-3</c:v>
                  </c:pt>
                  <c:pt idx="2">
                    <c:v>1.0820000000000001E-2</c:v>
                  </c:pt>
                  <c:pt idx="3">
                    <c:v>1.0064999999999998E-2</c:v>
                  </c:pt>
                </c:numCache>
              </c:numRef>
            </c:plus>
            <c:minus>
              <c:numRef>
                <c:f>'enzimas ciclo asc'!$B$61:$B$64</c:f>
                <c:numCache>
                  <c:formatCode>General</c:formatCode>
                  <c:ptCount val="4"/>
                  <c:pt idx="0">
                    <c:v>1.1346000000000004E-2</c:v>
                  </c:pt>
                  <c:pt idx="1">
                    <c:v>9.3400000000000028E-3</c:v>
                  </c:pt>
                  <c:pt idx="2">
                    <c:v>1.0820000000000001E-2</c:v>
                  </c:pt>
                  <c:pt idx="3">
                    <c:v>1.0064999999999998E-2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asc'!$A$4:$A$7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asc'!$B$4:$B$7</c:f>
              <c:numCache>
                <c:formatCode>0.0000</c:formatCode>
                <c:ptCount val="4"/>
                <c:pt idx="0">
                  <c:v>0.25346000000000002</c:v>
                </c:pt>
                <c:pt idx="1">
                  <c:v>0.23340000000000005</c:v>
                </c:pt>
                <c:pt idx="2">
                  <c:v>0.22819999999999999</c:v>
                </c:pt>
                <c:pt idx="3">
                  <c:v>0.20650000000000004</c:v>
                </c:pt>
              </c:numCache>
            </c:numRef>
          </c:val>
        </c:ser>
        <c:ser>
          <c:idx val="6"/>
          <c:order val="6"/>
          <c:tx>
            <c:strRef>
              <c:f>'enzimas ciclo asc'!$D$3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asc'!$D$61:$D$64</c:f>
                <c:numCache>
                  <c:formatCode>General</c:formatCode>
                  <c:ptCount val="4"/>
                  <c:pt idx="0">
                    <c:v>9.1000000000000004E-3</c:v>
                  </c:pt>
                  <c:pt idx="1">
                    <c:v>9.8000000000000066E-3</c:v>
                  </c:pt>
                  <c:pt idx="2">
                    <c:v>9.500000000000005E-3</c:v>
                  </c:pt>
                  <c:pt idx="3">
                    <c:v>9.200000000000005E-3</c:v>
                  </c:pt>
                </c:numCache>
              </c:numRef>
            </c:plus>
            <c:minus>
              <c:numRef>
                <c:f>'enzimas ciclo asc'!$D$61:$D$64</c:f>
                <c:numCache>
                  <c:formatCode>General</c:formatCode>
                  <c:ptCount val="4"/>
                  <c:pt idx="0">
                    <c:v>9.1000000000000004E-3</c:v>
                  </c:pt>
                  <c:pt idx="1">
                    <c:v>9.8000000000000066E-3</c:v>
                  </c:pt>
                  <c:pt idx="2">
                    <c:v>9.500000000000005E-3</c:v>
                  </c:pt>
                  <c:pt idx="3">
                    <c:v>9.200000000000005E-3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asc'!$A$4:$A$7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asc'!$D$4:$D$7</c:f>
              <c:numCache>
                <c:formatCode>0.0000</c:formatCode>
                <c:ptCount val="4"/>
                <c:pt idx="0">
                  <c:v>0.24910000000000004</c:v>
                </c:pt>
                <c:pt idx="1">
                  <c:v>0.26270000000000004</c:v>
                </c:pt>
                <c:pt idx="2">
                  <c:v>0.21650000000000005</c:v>
                </c:pt>
                <c:pt idx="3">
                  <c:v>0.20950000000000005</c:v>
                </c:pt>
              </c:numCache>
            </c:numRef>
          </c:val>
        </c:ser>
        <c:ser>
          <c:idx val="7"/>
          <c:order val="7"/>
          <c:tx>
            <c:strRef>
              <c:f>'enzimas ciclo asc'!$C$3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asc'!$C$61:$C$64</c:f>
                <c:numCache>
                  <c:formatCode>General</c:formatCode>
                  <c:ptCount val="4"/>
                  <c:pt idx="0">
                    <c:v>8.6050000000000033E-3</c:v>
                  </c:pt>
                  <c:pt idx="1">
                    <c:v>8.7700000000000035E-3</c:v>
                  </c:pt>
                  <c:pt idx="2">
                    <c:v>7.0200000000000019E-3</c:v>
                  </c:pt>
                  <c:pt idx="3">
                    <c:v>8.0413000000000012E-3</c:v>
                  </c:pt>
                </c:numCache>
              </c:numRef>
            </c:plus>
            <c:minus>
              <c:numRef>
                <c:f>'enzimas ciclo asc'!$C$61:$C$64</c:f>
                <c:numCache>
                  <c:formatCode>General</c:formatCode>
                  <c:ptCount val="4"/>
                  <c:pt idx="0">
                    <c:v>8.6050000000000033E-3</c:v>
                  </c:pt>
                  <c:pt idx="1">
                    <c:v>8.7700000000000035E-3</c:v>
                  </c:pt>
                  <c:pt idx="2">
                    <c:v>7.0200000000000019E-3</c:v>
                  </c:pt>
                  <c:pt idx="3">
                    <c:v>8.0413000000000012E-3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asc'!$A$4:$A$7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asc'!$C$4:$C$7</c:f>
              <c:numCache>
                <c:formatCode>0.0000</c:formatCode>
                <c:ptCount val="4"/>
                <c:pt idx="0">
                  <c:v>0.26050000000000001</c:v>
                </c:pt>
                <c:pt idx="1">
                  <c:v>0.28770000000000001</c:v>
                </c:pt>
                <c:pt idx="2">
                  <c:v>0.2702</c:v>
                </c:pt>
                <c:pt idx="3">
                  <c:v>0.24130000000000001</c:v>
                </c:pt>
              </c:numCache>
            </c:numRef>
          </c:val>
        </c:ser>
        <c:ser>
          <c:idx val="8"/>
          <c:order val="8"/>
          <c:tx>
            <c:strRef>
              <c:f>'enzimas ciclo asc'!$E$3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asc'!$E$61:$E$64</c:f>
                <c:numCache>
                  <c:formatCode>General</c:formatCode>
                  <c:ptCount val="4"/>
                  <c:pt idx="0">
                    <c:v>9.8000000000000066E-3</c:v>
                  </c:pt>
                  <c:pt idx="1">
                    <c:v>9.4500000000000053E-3</c:v>
                  </c:pt>
                  <c:pt idx="2">
                    <c:v>8.5700000000000047E-3</c:v>
                  </c:pt>
                  <c:pt idx="3">
                    <c:v>9.5400000000000068E-3</c:v>
                  </c:pt>
                </c:numCache>
              </c:numRef>
            </c:plus>
            <c:minus>
              <c:numRef>
                <c:f>'enzimas ciclo asc'!$E$61:$E$64</c:f>
                <c:numCache>
                  <c:formatCode>General</c:formatCode>
                  <c:ptCount val="4"/>
                  <c:pt idx="0">
                    <c:v>9.8000000000000066E-3</c:v>
                  </c:pt>
                  <c:pt idx="1">
                    <c:v>9.4500000000000053E-3</c:v>
                  </c:pt>
                  <c:pt idx="2">
                    <c:v>8.5700000000000047E-3</c:v>
                  </c:pt>
                  <c:pt idx="3">
                    <c:v>9.5400000000000068E-3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asc'!$A$4:$A$7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asc'!$E$4:$E$7</c:f>
              <c:numCache>
                <c:formatCode>0.0000</c:formatCode>
                <c:ptCount val="4"/>
                <c:pt idx="0">
                  <c:v>0.25979999999999998</c:v>
                </c:pt>
                <c:pt idx="1">
                  <c:v>0.2945000000000001</c:v>
                </c:pt>
                <c:pt idx="2">
                  <c:v>0.31570000000000009</c:v>
                </c:pt>
                <c:pt idx="3">
                  <c:v>0.29540000000000011</c:v>
                </c:pt>
              </c:numCache>
            </c:numRef>
          </c:val>
        </c:ser>
        <c:dLbls/>
        <c:gapWidth val="100"/>
        <c:overlap val="-24"/>
        <c:axId val="159588736"/>
        <c:axId val="159590272"/>
      </c:barChart>
      <c:catAx>
        <c:axId val="159588736"/>
        <c:scaling>
          <c:orientation val="minMax"/>
        </c:scaling>
        <c:delete val="1"/>
        <c:axPos val="b"/>
        <c:numFmt formatCode="General" sourceLinked="0"/>
        <c:majorTickMark val="none"/>
        <c:tickLblPos val="low"/>
        <c:crossAx val="159590272"/>
        <c:crosses val="autoZero"/>
        <c:auto val="1"/>
        <c:lblAlgn val="ctr"/>
        <c:lblOffset val="200"/>
      </c:catAx>
      <c:valAx>
        <c:axId val="1595902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dirty="0"/>
                  <a:t>   </a:t>
                </a:r>
                <a:r>
                  <a:rPr lang="el-GR" dirty="0"/>
                  <a:t>μ</a:t>
                </a:r>
                <a:r>
                  <a:rPr lang="es-ES" dirty="0"/>
                  <a:t>mol </a:t>
                </a:r>
                <a:r>
                  <a:rPr lang="es-ES" dirty="0" err="1"/>
                  <a:t>Ascorbato</a:t>
                </a:r>
                <a:r>
                  <a:rPr lang="es-ES" dirty="0"/>
                  <a:t> min</a:t>
                </a:r>
                <a:r>
                  <a:rPr lang="es-ES" baseline="30000" dirty="0"/>
                  <a:t>-1</a:t>
                </a:r>
                <a:r>
                  <a:rPr lang="es-ES" dirty="0"/>
                  <a:t> mg</a:t>
                </a:r>
                <a:r>
                  <a:rPr lang="es-ES" baseline="30000" dirty="0"/>
                  <a:t>-1</a:t>
                </a:r>
                <a:r>
                  <a:rPr lang="es-ES" dirty="0"/>
                  <a:t> </a:t>
                </a:r>
                <a:r>
                  <a:rPr lang="es-ES" dirty="0" err="1"/>
                  <a:t>prot</a:t>
                </a:r>
                <a:endParaRPr lang="es-ES" dirty="0"/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0.0" sourceLinked="0"/>
        <c:majorTickMark val="none"/>
        <c:tickLblPos val="nextTo"/>
        <c:spPr>
          <a:noFill/>
          <a:ln w="19050">
            <a:solidFill>
              <a:schemeClr val="dk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9588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autoTitleDeleted val="1"/>
    <c:plotArea>
      <c:layout>
        <c:manualLayout>
          <c:layoutTarget val="inner"/>
          <c:xMode val="edge"/>
          <c:yMode val="edge"/>
          <c:x val="0.10668894036966288"/>
          <c:y val="5.1400554097404488E-2"/>
          <c:w val="0.82375277707334438"/>
          <c:h val="0.65238989594989683"/>
        </c:manualLayout>
      </c:layout>
      <c:barChart>
        <c:barDir val="col"/>
        <c:grouping val="clustered"/>
        <c:ser>
          <c:idx val="0"/>
          <c:order val="0"/>
          <c:tx>
            <c:strRef>
              <c:f>'enzimas ciclo asc'!$G$30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asc'!$G$146:$G$149</c:f>
                <c:numCache>
                  <c:formatCode>General</c:formatCode>
                  <c:ptCount val="4"/>
                  <c:pt idx="0">
                    <c:v>9.7000000000000003E-3</c:v>
                  </c:pt>
                  <c:pt idx="1">
                    <c:v>1.0482000000000003E-2</c:v>
                  </c:pt>
                  <c:pt idx="2">
                    <c:v>1.5048000000000001E-2</c:v>
                  </c:pt>
                  <c:pt idx="3">
                    <c:v>1.4744999999999999E-2</c:v>
                  </c:pt>
                </c:numCache>
              </c:numRef>
            </c:plus>
            <c:minus>
              <c:numRef>
                <c:f>'enzimas ciclo asc'!$G$146:$G$149</c:f>
                <c:numCache>
                  <c:formatCode>General</c:formatCode>
                  <c:ptCount val="4"/>
                  <c:pt idx="0">
                    <c:v>9.7000000000000003E-3</c:v>
                  </c:pt>
                  <c:pt idx="1">
                    <c:v>1.0482000000000003E-2</c:v>
                  </c:pt>
                  <c:pt idx="2">
                    <c:v>1.5048000000000001E-2</c:v>
                  </c:pt>
                  <c:pt idx="3">
                    <c:v>1.4744999999999999E-2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asc'!$A$31:$A$34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asc'!$G$31:$G$34</c:f>
              <c:numCache>
                <c:formatCode>General</c:formatCode>
                <c:ptCount val="4"/>
                <c:pt idx="0">
                  <c:v>0.91659999999999997</c:v>
                </c:pt>
                <c:pt idx="1">
                  <c:v>0.8921</c:v>
                </c:pt>
                <c:pt idx="2">
                  <c:v>0.87210000000000021</c:v>
                </c:pt>
                <c:pt idx="3">
                  <c:v>0.84540000000000004</c:v>
                </c:pt>
              </c:numCache>
            </c:numRef>
          </c:val>
        </c:ser>
        <c:ser>
          <c:idx val="1"/>
          <c:order val="1"/>
          <c:tx>
            <c:strRef>
              <c:f>'enzimas ciclo asc'!$I$30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asc'!$I$146:$I$149</c:f>
                <c:numCache>
                  <c:formatCode>General</c:formatCode>
                  <c:ptCount val="4"/>
                  <c:pt idx="0">
                    <c:v>1.3200000000000005E-2</c:v>
                  </c:pt>
                  <c:pt idx="1">
                    <c:v>1.3065000000000004E-2</c:v>
                  </c:pt>
                  <c:pt idx="2">
                    <c:v>1.3720000000000005E-2</c:v>
                  </c:pt>
                  <c:pt idx="3">
                    <c:v>1.4200000000000001E-2</c:v>
                  </c:pt>
                </c:numCache>
              </c:numRef>
            </c:plus>
            <c:minus>
              <c:numRef>
                <c:f>'enzimas ciclo asc'!$I$146:$I$149</c:f>
                <c:numCache>
                  <c:formatCode>General</c:formatCode>
                  <c:ptCount val="4"/>
                  <c:pt idx="0">
                    <c:v>1.3200000000000005E-2</c:v>
                  </c:pt>
                  <c:pt idx="1">
                    <c:v>1.3065000000000004E-2</c:v>
                  </c:pt>
                  <c:pt idx="2">
                    <c:v>1.3720000000000005E-2</c:v>
                  </c:pt>
                  <c:pt idx="3">
                    <c:v>1.4200000000000001E-2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asc'!$A$31:$A$34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asc'!$I$31:$I$34</c:f>
              <c:numCache>
                <c:formatCode>General</c:formatCode>
                <c:ptCount val="4"/>
                <c:pt idx="0">
                  <c:v>0.8651000000000002</c:v>
                </c:pt>
                <c:pt idx="1">
                  <c:v>0.8762000000000002</c:v>
                </c:pt>
                <c:pt idx="2">
                  <c:v>0.8931</c:v>
                </c:pt>
                <c:pt idx="3">
                  <c:v>0.83940000000000003</c:v>
                </c:pt>
              </c:numCache>
            </c:numRef>
          </c:val>
        </c:ser>
        <c:ser>
          <c:idx val="2"/>
          <c:order val="2"/>
          <c:tx>
            <c:strRef>
              <c:f>'enzimas ciclo asc'!$H$30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asc'!$H$146:$H$149</c:f>
                <c:numCache>
                  <c:formatCode>General</c:formatCode>
                  <c:ptCount val="4"/>
                  <c:pt idx="0">
                    <c:v>1.3700000000000006E-2</c:v>
                  </c:pt>
                  <c:pt idx="1">
                    <c:v>1.3100000000000004E-2</c:v>
                  </c:pt>
                  <c:pt idx="2">
                    <c:v>1.3927000000000004E-2</c:v>
                  </c:pt>
                  <c:pt idx="3">
                    <c:v>1.4161999999999999E-2</c:v>
                  </c:pt>
                </c:numCache>
              </c:numRef>
            </c:plus>
            <c:minus>
              <c:numRef>
                <c:f>'enzimas ciclo asc'!$H$146:$H$149</c:f>
                <c:numCache>
                  <c:formatCode>General</c:formatCode>
                  <c:ptCount val="4"/>
                  <c:pt idx="0">
                    <c:v>1.3700000000000006E-2</c:v>
                  </c:pt>
                  <c:pt idx="1">
                    <c:v>1.3100000000000004E-2</c:v>
                  </c:pt>
                  <c:pt idx="2">
                    <c:v>1.3927000000000004E-2</c:v>
                  </c:pt>
                  <c:pt idx="3">
                    <c:v>1.4161999999999999E-2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asc'!$A$31:$A$34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asc'!$H$31:$H$34</c:f>
              <c:numCache>
                <c:formatCode>General</c:formatCode>
                <c:ptCount val="4"/>
                <c:pt idx="0">
                  <c:v>0.75770000000000026</c:v>
                </c:pt>
                <c:pt idx="1">
                  <c:v>0.61350000000000005</c:v>
                </c:pt>
                <c:pt idx="2">
                  <c:v>0.57620000000000005</c:v>
                </c:pt>
                <c:pt idx="3">
                  <c:v>0.6141000000000002</c:v>
                </c:pt>
              </c:numCache>
            </c:numRef>
          </c:val>
        </c:ser>
        <c:ser>
          <c:idx val="3"/>
          <c:order val="3"/>
          <c:tx>
            <c:strRef>
              <c:f>'enzimas ciclo asc'!$J$30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asc'!$J$146:$J$149</c:f>
                <c:numCache>
                  <c:formatCode>General</c:formatCode>
                  <c:ptCount val="4"/>
                  <c:pt idx="0">
                    <c:v>1.2069E-2</c:v>
                  </c:pt>
                  <c:pt idx="1">
                    <c:v>1.4685999999999998E-2</c:v>
                  </c:pt>
                  <c:pt idx="2">
                    <c:v>1.6494000000000005E-2</c:v>
                  </c:pt>
                  <c:pt idx="3">
                    <c:v>1.5920000000000007E-2</c:v>
                  </c:pt>
                </c:numCache>
              </c:numRef>
            </c:plus>
            <c:minus>
              <c:numRef>
                <c:f>'enzimas ciclo asc'!$J$146:$J$149</c:f>
                <c:numCache>
                  <c:formatCode>General</c:formatCode>
                  <c:ptCount val="4"/>
                  <c:pt idx="0">
                    <c:v>1.2069E-2</c:v>
                  </c:pt>
                  <c:pt idx="1">
                    <c:v>1.4685999999999998E-2</c:v>
                  </c:pt>
                  <c:pt idx="2">
                    <c:v>1.6494000000000005E-2</c:v>
                  </c:pt>
                  <c:pt idx="3">
                    <c:v>1.5920000000000007E-2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asc'!$A$31:$A$34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asc'!$J$31:$J$34</c:f>
              <c:numCache>
                <c:formatCode>General</c:formatCode>
                <c:ptCount val="4"/>
                <c:pt idx="0">
                  <c:v>0.85220000000000018</c:v>
                </c:pt>
                <c:pt idx="1">
                  <c:v>0.82220000000000004</c:v>
                </c:pt>
                <c:pt idx="2">
                  <c:v>0.80214799999999997</c:v>
                </c:pt>
                <c:pt idx="3">
                  <c:v>0.84670000000000023</c:v>
                </c:pt>
              </c:numCache>
            </c:numRef>
          </c:val>
        </c:ser>
        <c:ser>
          <c:idx val="4"/>
          <c:order val="4"/>
          <c:tx>
            <c:strRef>
              <c:f>'enzimas ciclo asc'!$F$30</c:f>
              <c:strCache>
                <c:ptCount val="1"/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cat>
            <c:strRef>
              <c:f>'enzimas ciclo asc'!$A$31:$A$34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asc'!$F$31:$F$34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'enzimas ciclo asc'!$B$30</c:f>
              <c:strCache>
                <c:ptCount val="1"/>
                <c:pt idx="0">
                  <c:v>SN 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asc'!$B$146:$B$149</c:f>
                <c:numCache>
                  <c:formatCode>General</c:formatCode>
                  <c:ptCount val="4"/>
                  <c:pt idx="0">
                    <c:v>1.6134600000000002E-2</c:v>
                  </c:pt>
                  <c:pt idx="1">
                    <c:v>1.5339999999999998E-2</c:v>
                  </c:pt>
                  <c:pt idx="2">
                    <c:v>1.5200000000000003E-2</c:v>
                  </c:pt>
                  <c:pt idx="3">
                    <c:v>1.5006500000000004E-2</c:v>
                  </c:pt>
                </c:numCache>
              </c:numRef>
            </c:plus>
            <c:minus>
              <c:numRef>
                <c:f>'enzimas ciclo asc'!$B$146:$B$149</c:f>
                <c:numCache>
                  <c:formatCode>General</c:formatCode>
                  <c:ptCount val="4"/>
                  <c:pt idx="0">
                    <c:v>1.6134600000000002E-2</c:v>
                  </c:pt>
                  <c:pt idx="1">
                    <c:v>1.5339999999999998E-2</c:v>
                  </c:pt>
                  <c:pt idx="2">
                    <c:v>1.5200000000000003E-2</c:v>
                  </c:pt>
                  <c:pt idx="3">
                    <c:v>1.5006500000000004E-2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asc'!$A$31:$A$34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asc'!$B$31:$B$34</c:f>
              <c:numCache>
                <c:formatCode>0.0000</c:formatCode>
                <c:ptCount val="4"/>
                <c:pt idx="0">
                  <c:v>1.0457899999999998</c:v>
                </c:pt>
                <c:pt idx="1">
                  <c:v>1.0589599999999999</c:v>
                </c:pt>
                <c:pt idx="2">
                  <c:v>1.03125</c:v>
                </c:pt>
                <c:pt idx="3">
                  <c:v>1.0454699999999995</c:v>
                </c:pt>
              </c:numCache>
            </c:numRef>
          </c:val>
        </c:ser>
        <c:ser>
          <c:idx val="6"/>
          <c:order val="6"/>
          <c:tx>
            <c:strRef>
              <c:f>'enzimas ciclo asc'!$D$30</c:f>
              <c:strCache>
                <c:ptCount val="1"/>
                <c:pt idx="0">
                  <c:v>SN+EBL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asc'!$D$146:$D$149</c:f>
                <c:numCache>
                  <c:formatCode>General</c:formatCode>
                  <c:ptCount val="4"/>
                  <c:pt idx="0">
                    <c:v>1.5100000000000004E-2</c:v>
                  </c:pt>
                  <c:pt idx="1">
                    <c:v>1.4800000000000001E-2</c:v>
                  </c:pt>
                  <c:pt idx="2">
                    <c:v>1.7500000000000005E-2</c:v>
                  </c:pt>
                  <c:pt idx="3">
                    <c:v>1.8200000000000008E-2</c:v>
                  </c:pt>
                </c:numCache>
              </c:numRef>
            </c:plus>
            <c:minus>
              <c:numRef>
                <c:f>'enzimas ciclo asc'!$D$146:$D$149</c:f>
                <c:numCache>
                  <c:formatCode>General</c:formatCode>
                  <c:ptCount val="4"/>
                  <c:pt idx="0">
                    <c:v>1.5100000000000004E-2</c:v>
                  </c:pt>
                  <c:pt idx="1">
                    <c:v>1.4800000000000001E-2</c:v>
                  </c:pt>
                  <c:pt idx="2">
                    <c:v>1.7500000000000005E-2</c:v>
                  </c:pt>
                  <c:pt idx="3">
                    <c:v>1.8200000000000008E-2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asc'!$A$31:$A$34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asc'!$D$31:$D$34</c:f>
              <c:numCache>
                <c:formatCode>0.0000</c:formatCode>
                <c:ptCount val="4"/>
                <c:pt idx="0">
                  <c:v>1.07335</c:v>
                </c:pt>
                <c:pt idx="1">
                  <c:v>1.0912999999999995</c:v>
                </c:pt>
                <c:pt idx="2">
                  <c:v>1.08412</c:v>
                </c:pt>
                <c:pt idx="3">
                  <c:v>1.081</c:v>
                </c:pt>
              </c:numCache>
            </c:numRef>
          </c:val>
        </c:ser>
        <c:ser>
          <c:idx val="7"/>
          <c:order val="7"/>
          <c:tx>
            <c:strRef>
              <c:f>'enzimas ciclo asc'!$C$30</c:f>
              <c:strCache>
                <c:ptCount val="1"/>
                <c:pt idx="0">
                  <c:v>SN+NaCl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asc'!$C$146:$C$149</c:f>
                <c:numCache>
                  <c:formatCode>General</c:formatCode>
                  <c:ptCount val="4"/>
                  <c:pt idx="0">
                    <c:v>1.805E-2</c:v>
                  </c:pt>
                  <c:pt idx="1">
                    <c:v>1.9769999999999999E-2</c:v>
                  </c:pt>
                  <c:pt idx="2">
                    <c:v>1.702E-2</c:v>
                  </c:pt>
                  <c:pt idx="3">
                    <c:v>1.8041300000000003E-2</c:v>
                  </c:pt>
                </c:numCache>
              </c:numRef>
            </c:plus>
            <c:minus>
              <c:numRef>
                <c:f>'enzimas ciclo asc'!$C$146:$C$149</c:f>
                <c:numCache>
                  <c:formatCode>General</c:formatCode>
                  <c:ptCount val="4"/>
                  <c:pt idx="0">
                    <c:v>1.805E-2</c:v>
                  </c:pt>
                  <c:pt idx="1">
                    <c:v>1.9769999999999999E-2</c:v>
                  </c:pt>
                  <c:pt idx="2">
                    <c:v>1.702E-2</c:v>
                  </c:pt>
                  <c:pt idx="3">
                    <c:v>1.8041300000000003E-2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asc'!$A$31:$A$34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asc'!$C$31:$C$34</c:f>
              <c:numCache>
                <c:formatCode>0.0000</c:formatCode>
                <c:ptCount val="4"/>
                <c:pt idx="0">
                  <c:v>1.1467000000000001</c:v>
                </c:pt>
                <c:pt idx="1">
                  <c:v>1.0021</c:v>
                </c:pt>
                <c:pt idx="2">
                  <c:v>0.98560999999999999</c:v>
                </c:pt>
                <c:pt idx="3">
                  <c:v>0.99876599999999982</c:v>
                </c:pt>
              </c:numCache>
            </c:numRef>
          </c:val>
        </c:ser>
        <c:ser>
          <c:idx val="8"/>
          <c:order val="8"/>
          <c:tx>
            <c:strRef>
              <c:f>'enzimas ciclo asc'!$E$30</c:f>
              <c:strCache>
                <c:ptCount val="1"/>
                <c:pt idx="0">
                  <c:v>SN+EBL+NaCl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cust"/>
            <c:plus>
              <c:numRef>
                <c:f>'enzimas ciclo asc'!$E$146:$E$149</c:f>
                <c:numCache>
                  <c:formatCode>General</c:formatCode>
                  <c:ptCount val="4"/>
                  <c:pt idx="0">
                    <c:v>1.4800000000000001E-2</c:v>
                  </c:pt>
                  <c:pt idx="1">
                    <c:v>1.5500000000000005E-2</c:v>
                  </c:pt>
                  <c:pt idx="2">
                    <c:v>1.6570000000000001E-2</c:v>
                  </c:pt>
                  <c:pt idx="3">
                    <c:v>1.5400000000000004E-2</c:v>
                  </c:pt>
                </c:numCache>
              </c:numRef>
            </c:plus>
            <c:minus>
              <c:numRef>
                <c:f>'enzimas ciclo asc'!$E$146:$E$149</c:f>
                <c:numCache>
                  <c:formatCode>General</c:formatCode>
                  <c:ptCount val="4"/>
                  <c:pt idx="0">
                    <c:v>1.4800000000000001E-2</c:v>
                  </c:pt>
                  <c:pt idx="1">
                    <c:v>1.5500000000000005E-2</c:v>
                  </c:pt>
                  <c:pt idx="2">
                    <c:v>1.6570000000000001E-2</c:v>
                  </c:pt>
                  <c:pt idx="3">
                    <c:v>1.5400000000000004E-2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'enzimas ciclo asc'!$A$31:$A$34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 </c:v>
                </c:pt>
              </c:strCache>
            </c:strRef>
          </c:cat>
          <c:val>
            <c:numRef>
              <c:f>'enzimas ciclo asc'!$E$31:$E$34</c:f>
              <c:numCache>
                <c:formatCode>0.0000</c:formatCode>
                <c:ptCount val="4"/>
                <c:pt idx="0">
                  <c:v>1.1222000000000001</c:v>
                </c:pt>
                <c:pt idx="1">
                  <c:v>1.06412</c:v>
                </c:pt>
                <c:pt idx="2">
                  <c:v>1.01244</c:v>
                </c:pt>
                <c:pt idx="3">
                  <c:v>1.14123</c:v>
                </c:pt>
              </c:numCache>
            </c:numRef>
          </c:val>
        </c:ser>
        <c:dLbls/>
        <c:gapWidth val="100"/>
        <c:overlap val="-24"/>
        <c:axId val="159820032"/>
        <c:axId val="159821824"/>
      </c:barChart>
      <c:catAx>
        <c:axId val="159820032"/>
        <c:scaling>
          <c:orientation val="minMax"/>
        </c:scaling>
        <c:axPos val="b"/>
        <c:numFmt formatCode="General" sourceLinked="0"/>
        <c:majorTickMark val="cross"/>
        <c:tickLblPos val="low"/>
        <c:spPr>
          <a:noFill/>
          <a:ln w="1905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9821824"/>
        <c:crosses val="autoZero"/>
        <c:auto val="1"/>
        <c:lblAlgn val="ctr"/>
        <c:lblOffset val="400"/>
      </c:catAx>
      <c:valAx>
        <c:axId val="1598218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dirty="0"/>
                  <a:t>   µmol NADPH </a:t>
                </a:r>
                <a:r>
                  <a:rPr lang="es-ES" dirty="0" err="1"/>
                  <a:t>oxid</a:t>
                </a:r>
                <a:r>
                  <a:rPr lang="es-ES" dirty="0"/>
                  <a:t> min</a:t>
                </a:r>
                <a:r>
                  <a:rPr lang="es-ES" baseline="30000" dirty="0"/>
                  <a:t>-1</a:t>
                </a:r>
                <a:r>
                  <a:rPr lang="es-ES" dirty="0"/>
                  <a:t> mg</a:t>
                </a:r>
                <a:r>
                  <a:rPr lang="es-ES" baseline="30000" dirty="0"/>
                  <a:t>-1</a:t>
                </a:r>
                <a:r>
                  <a:rPr lang="es-ES" dirty="0"/>
                  <a:t> </a:t>
                </a:r>
                <a:r>
                  <a:rPr lang="es-ES" dirty="0" err="1"/>
                  <a:t>prot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1.0880644349555333E-2"/>
              <c:y val="5.1400384617910827E-2"/>
            </c:manualLayout>
          </c:layout>
          <c:spPr>
            <a:noFill/>
            <a:ln>
              <a:noFill/>
            </a:ln>
            <a:effectLst/>
          </c:spPr>
        </c:title>
        <c:numFmt formatCode="0.0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59820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514354299810793E-2"/>
          <c:y val="5.9194947110304312E-2"/>
          <c:w val="0.88740644308617778"/>
          <c:h val="0.57396181598765783"/>
        </c:manualLayout>
      </c:layout>
      <c:barChart>
        <c:barDir val="col"/>
        <c:grouping val="clustered"/>
        <c:ser>
          <c:idx val="0"/>
          <c:order val="0"/>
          <c:tx>
            <c:strRef>
              <c:f>hojas!$E$30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hojas!$D$31:$D$34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hojas!$E$31:$E$34</c:f>
              <c:numCache>
                <c:formatCode>General</c:formatCode>
                <c:ptCount val="4"/>
                <c:pt idx="0">
                  <c:v>0.10265647743813683</c:v>
                </c:pt>
                <c:pt idx="1">
                  <c:v>0.11491261398176292</c:v>
                </c:pt>
                <c:pt idx="2">
                  <c:v>0.10293039013656527</c:v>
                </c:pt>
                <c:pt idx="3">
                  <c:v>0.104736490993996</c:v>
                </c:pt>
              </c:numCache>
            </c:numRef>
          </c:val>
        </c:ser>
        <c:ser>
          <c:idx val="1"/>
          <c:order val="1"/>
          <c:tx>
            <c:strRef>
              <c:f>hojas!$F$30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hojas!$D$31:$D$34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hojas!$F$31:$F$34</c:f>
              <c:numCache>
                <c:formatCode>General</c:formatCode>
                <c:ptCount val="4"/>
                <c:pt idx="0">
                  <c:v>0.67550596313697142</c:v>
                </c:pt>
                <c:pt idx="1">
                  <c:v>1.3115261228230981</c:v>
                </c:pt>
                <c:pt idx="2">
                  <c:v>0.90004610655737705</c:v>
                </c:pt>
                <c:pt idx="3">
                  <c:v>0.47868463611859835</c:v>
                </c:pt>
              </c:numCache>
            </c:numRef>
          </c:val>
        </c:ser>
        <c:ser>
          <c:idx val="2"/>
          <c:order val="2"/>
          <c:tx>
            <c:strRef>
              <c:f>hojas!$G$30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hojas!$D$31:$D$34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hojas!$G$31:$G$34</c:f>
              <c:numCache>
                <c:formatCode>General</c:formatCode>
                <c:ptCount val="4"/>
                <c:pt idx="0">
                  <c:v>7.8560016317095555E-2</c:v>
                </c:pt>
                <c:pt idx="1">
                  <c:v>9.834749448049776E-2</c:v>
                </c:pt>
                <c:pt idx="2">
                  <c:v>9.9999999999999992E-2</c:v>
                </c:pt>
                <c:pt idx="3">
                  <c:v>8.574520825332542E-2</c:v>
                </c:pt>
              </c:numCache>
            </c:numRef>
          </c:val>
        </c:ser>
        <c:ser>
          <c:idx val="3"/>
          <c:order val="3"/>
          <c:tx>
            <c:strRef>
              <c:f>hojas!$H$30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hojas!$D$31:$D$34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hojas!$H$31:$H$34</c:f>
              <c:numCache>
                <c:formatCode>General</c:formatCode>
                <c:ptCount val="4"/>
                <c:pt idx="0">
                  <c:v>0.37829924117452984</c:v>
                </c:pt>
                <c:pt idx="1">
                  <c:v>0.92130594422943346</c:v>
                </c:pt>
                <c:pt idx="2">
                  <c:v>0.58363919821826282</c:v>
                </c:pt>
                <c:pt idx="3">
                  <c:v>0.32949380259579047</c:v>
                </c:pt>
              </c:numCache>
            </c:numRef>
          </c:val>
        </c:ser>
        <c:ser>
          <c:idx val="4"/>
          <c:order val="4"/>
          <c:tx>
            <c:strRef>
              <c:f>hojas!$I$30</c:f>
              <c:strCache>
                <c:ptCount val="1"/>
              </c:strCache>
            </c:strRef>
          </c:tx>
          <c:cat>
            <c:strRef>
              <c:f>hojas!$D$31:$D$34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hojas!$I$31:$I$34</c:f>
              <c:numCache>
                <c:formatCode>General</c:formatCode>
                <c:ptCount val="4"/>
              </c:numCache>
            </c:numRef>
          </c:val>
        </c:ser>
        <c:ser>
          <c:idx val="5"/>
          <c:order val="5"/>
          <c:tx>
            <c:strRef>
              <c:f>hojas!$J$30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hojas!$D$31:$D$34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hojas!$J$31:$J$34</c:f>
              <c:numCache>
                <c:formatCode>General</c:formatCode>
                <c:ptCount val="4"/>
                <c:pt idx="0">
                  <c:v>0.12003132954767966</c:v>
                </c:pt>
                <c:pt idx="1">
                  <c:v>9.3421962883869211E-2</c:v>
                </c:pt>
                <c:pt idx="2">
                  <c:v>0.11747542902917706</c:v>
                </c:pt>
                <c:pt idx="3">
                  <c:v>0.11192214111922141</c:v>
                </c:pt>
              </c:numCache>
            </c:numRef>
          </c:val>
        </c:ser>
        <c:ser>
          <c:idx val="6"/>
          <c:order val="6"/>
          <c:tx>
            <c:strRef>
              <c:f>hojas!$K$30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rgbClr val="FD9203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hojas!$D$31:$D$34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hojas!$K$31:$K$34</c:f>
              <c:numCache>
                <c:formatCode>General</c:formatCode>
                <c:ptCount val="4"/>
                <c:pt idx="0">
                  <c:v>0.44055164995582191</c:v>
                </c:pt>
                <c:pt idx="1">
                  <c:v>0.72842619591772406</c:v>
                </c:pt>
                <c:pt idx="2">
                  <c:v>0.38069914466344368</c:v>
                </c:pt>
                <c:pt idx="3">
                  <c:v>0.23232542176944473</c:v>
                </c:pt>
              </c:numCache>
            </c:numRef>
          </c:val>
        </c:ser>
        <c:ser>
          <c:idx val="7"/>
          <c:order val="7"/>
          <c:tx>
            <c:strRef>
              <c:f>hojas!$L$30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hojas!$D$31:$D$34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hojas!$L$31:$L$34</c:f>
              <c:numCache>
                <c:formatCode>General</c:formatCode>
                <c:ptCount val="4"/>
                <c:pt idx="0">
                  <c:v>8.8431925477646459E-2</c:v>
                </c:pt>
                <c:pt idx="1">
                  <c:v>7.4034869240348702E-2</c:v>
                </c:pt>
                <c:pt idx="2">
                  <c:v>9.2268932617769833E-2</c:v>
                </c:pt>
                <c:pt idx="3">
                  <c:v>0.12324819908316961</c:v>
                </c:pt>
              </c:numCache>
            </c:numRef>
          </c:val>
        </c:ser>
        <c:ser>
          <c:idx val="8"/>
          <c:order val="8"/>
          <c:tx>
            <c:strRef>
              <c:f>hojas!$M$30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rgbClr val="548235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hojas!$D$31:$D$34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hojas!$M$31:$M$34</c:f>
              <c:numCache>
                <c:formatCode>General</c:formatCode>
                <c:ptCount val="4"/>
                <c:pt idx="0">
                  <c:v>0.2514993574182493</c:v>
                </c:pt>
                <c:pt idx="1">
                  <c:v>0.57652910832719229</c:v>
                </c:pt>
                <c:pt idx="2">
                  <c:v>0.29394573434125271</c:v>
                </c:pt>
                <c:pt idx="3">
                  <c:v>0.17544277213860696</c:v>
                </c:pt>
              </c:numCache>
            </c:numRef>
          </c:val>
        </c:ser>
        <c:axId val="88088576"/>
        <c:axId val="88250624"/>
      </c:barChart>
      <c:catAx>
        <c:axId val="88088576"/>
        <c:scaling>
          <c:orientation val="minMax"/>
        </c:scaling>
        <c:axPos val="b"/>
        <c:tickLblPos val="low"/>
        <c:txPr>
          <a:bodyPr anchor="b" anchorCtr="1"/>
          <a:lstStyle/>
          <a:p>
            <a:pPr>
              <a:defRPr sz="1600" b="1"/>
            </a:pPr>
            <a:endParaRPr lang="es-ES"/>
          </a:p>
        </c:txPr>
        <c:crossAx val="88250624"/>
        <c:crosses val="autoZero"/>
        <c:auto val="1"/>
        <c:lblAlgn val="ctr"/>
        <c:lblOffset val="300"/>
        <c:tickLblSkip val="1"/>
      </c:catAx>
      <c:valAx>
        <c:axId val="8825062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100"/>
            </a:pPr>
            <a:endParaRPr lang="es-ES"/>
          </a:p>
        </c:txPr>
        <c:crossAx val="88088576"/>
        <c:crosses val="autoZero"/>
        <c:crossBetween val="between"/>
      </c:valAx>
    </c:plotArea>
    <c:plotVisOnly val="1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es-ES"/>
    </a:p>
  </c:txPr>
  <c:externalData r:id="rId2"/>
  <c:userShapes r:id="rId3"/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5095855826245677E-2"/>
          <c:y val="5.2852482931712505E-2"/>
          <c:w val="0.76471865546233775"/>
          <c:h val="0.79570907451027295"/>
        </c:manualLayout>
      </c:layout>
      <c:barChart>
        <c:barDir val="col"/>
        <c:grouping val="clustered"/>
        <c:ser>
          <c:idx val="0"/>
          <c:order val="0"/>
          <c:tx>
            <c:strRef>
              <c:f>hojas!$E$2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hojas!$D$3:$D$6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hojas!$E$3:$E$6</c:f>
              <c:numCache>
                <c:formatCode>General</c:formatCode>
                <c:ptCount val="4"/>
                <c:pt idx="0" formatCode="0.00">
                  <c:v>2.8210000000000002</c:v>
                </c:pt>
                <c:pt idx="1">
                  <c:v>3.0245000000000002</c:v>
                </c:pt>
                <c:pt idx="2">
                  <c:v>2.9470000000000001</c:v>
                </c:pt>
                <c:pt idx="3">
                  <c:v>3.14</c:v>
                </c:pt>
              </c:numCache>
            </c:numRef>
          </c:val>
        </c:ser>
        <c:ser>
          <c:idx val="1"/>
          <c:order val="1"/>
          <c:tx>
            <c:strRef>
              <c:f>hojas!$F$2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hojas!$D$3:$D$6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hojas!$F$3:$F$6</c:f>
              <c:numCache>
                <c:formatCode>0.00</c:formatCode>
                <c:ptCount val="4"/>
                <c:pt idx="0">
                  <c:v>14.952999999999999</c:v>
                </c:pt>
                <c:pt idx="1">
                  <c:v>22.893999999999998</c:v>
                </c:pt>
                <c:pt idx="2">
                  <c:v>17.568899999999999</c:v>
                </c:pt>
                <c:pt idx="3">
                  <c:v>8.8795999999999999</c:v>
                </c:pt>
              </c:numCache>
            </c:numRef>
          </c:val>
        </c:ser>
        <c:ser>
          <c:idx val="2"/>
          <c:order val="2"/>
          <c:tx>
            <c:strRef>
              <c:f>hojas!$G$2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hojas!$D$3:$D$6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hojas!$G$3:$G$6</c:f>
              <c:numCache>
                <c:formatCode>0.00</c:formatCode>
                <c:ptCount val="4"/>
                <c:pt idx="0">
                  <c:v>2.3109999999999999</c:v>
                </c:pt>
                <c:pt idx="1">
                  <c:v>2.94</c:v>
                </c:pt>
                <c:pt idx="2">
                  <c:v>3.01</c:v>
                </c:pt>
                <c:pt idx="3">
                  <c:v>2.456</c:v>
                </c:pt>
              </c:numCache>
            </c:numRef>
          </c:val>
        </c:ser>
        <c:ser>
          <c:idx val="3"/>
          <c:order val="3"/>
          <c:tx>
            <c:strRef>
              <c:f>hojas!$H$2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hojas!$D$3:$D$6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hojas!$H$3:$H$6</c:f>
              <c:numCache>
                <c:formatCode>0.00</c:formatCode>
                <c:ptCount val="4"/>
                <c:pt idx="0">
                  <c:v>9.173</c:v>
                </c:pt>
                <c:pt idx="1">
                  <c:v>18.568000000000001</c:v>
                </c:pt>
                <c:pt idx="2">
                  <c:v>13.1027</c:v>
                </c:pt>
                <c:pt idx="3">
                  <c:v>7.22</c:v>
                </c:pt>
              </c:numCache>
            </c:numRef>
          </c:val>
        </c:ser>
        <c:ser>
          <c:idx val="4"/>
          <c:order val="4"/>
          <c:tx>
            <c:strRef>
              <c:f>hojas!$I$2</c:f>
              <c:strCache>
                <c:ptCount val="1"/>
              </c:strCache>
            </c:strRef>
          </c:tx>
          <c:cat>
            <c:strRef>
              <c:f>hojas!$D$3:$D$6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hojas!$I$3:$I$6</c:f>
              <c:numCache>
                <c:formatCode>0.00</c:formatCode>
                <c:ptCount val="4"/>
              </c:numCache>
            </c:numRef>
          </c:val>
        </c:ser>
        <c:ser>
          <c:idx val="5"/>
          <c:order val="5"/>
          <c:tx>
            <c:strRef>
              <c:f>hojas!$J$2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hojas!$D$3:$D$6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hojas!$J$3:$J$6</c:f>
              <c:numCache>
                <c:formatCode>0.00</c:formatCode>
                <c:ptCount val="4"/>
                <c:pt idx="0" formatCode="General">
                  <c:v>3.6779999999999999</c:v>
                </c:pt>
                <c:pt idx="1">
                  <c:v>3.1059999999999999</c:v>
                </c:pt>
                <c:pt idx="2">
                  <c:v>3.8129</c:v>
                </c:pt>
                <c:pt idx="3">
                  <c:v>3.68</c:v>
                </c:pt>
              </c:numCache>
            </c:numRef>
          </c:val>
        </c:ser>
        <c:ser>
          <c:idx val="6"/>
          <c:order val="6"/>
          <c:tx>
            <c:strRef>
              <c:f>hojas!$K$2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rgbClr val="FD9203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hojas!$D$3:$D$6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hojas!$K$3:$K$6</c:f>
              <c:numCache>
                <c:formatCode>0.00</c:formatCode>
                <c:ptCount val="4"/>
                <c:pt idx="0" formatCode="General">
                  <c:v>11.468</c:v>
                </c:pt>
                <c:pt idx="1">
                  <c:v>18.486000000000001</c:v>
                </c:pt>
                <c:pt idx="2">
                  <c:v>10.237</c:v>
                </c:pt>
                <c:pt idx="3">
                  <c:v>6.431</c:v>
                </c:pt>
              </c:numCache>
            </c:numRef>
          </c:val>
        </c:ser>
        <c:ser>
          <c:idx val="7"/>
          <c:order val="7"/>
          <c:tx>
            <c:strRef>
              <c:f>hojas!$L$2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hojas!$D$3:$D$6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hojas!$L$3:$L$6</c:f>
              <c:numCache>
                <c:formatCode>0.00</c:formatCode>
                <c:ptCount val="4"/>
                <c:pt idx="0" formatCode="General">
                  <c:v>2.7909999999999999</c:v>
                </c:pt>
                <c:pt idx="1">
                  <c:v>2.3780000000000001</c:v>
                </c:pt>
                <c:pt idx="2">
                  <c:v>3.0947</c:v>
                </c:pt>
                <c:pt idx="3">
                  <c:v>3.7639999999999998</c:v>
                </c:pt>
              </c:numCache>
            </c:numRef>
          </c:val>
        </c:ser>
        <c:ser>
          <c:idx val="8"/>
          <c:order val="8"/>
          <c:tx>
            <c:strRef>
              <c:f>hojas!$M$2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hojas!$D$3:$D$6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hojas!$M$3:$M$6</c:f>
              <c:numCache>
                <c:formatCode>0.00</c:formatCode>
                <c:ptCount val="4"/>
                <c:pt idx="0" formatCode="General">
                  <c:v>7.0449999999999999</c:v>
                </c:pt>
                <c:pt idx="1">
                  <c:v>15.647</c:v>
                </c:pt>
                <c:pt idx="2">
                  <c:v>8.7102000000000004</c:v>
                </c:pt>
                <c:pt idx="3">
                  <c:v>5.0124000000000004</c:v>
                </c:pt>
              </c:numCache>
            </c:numRef>
          </c:val>
        </c:ser>
        <c:axId val="86353792"/>
        <c:axId val="86402176"/>
      </c:barChart>
      <c:catAx>
        <c:axId val="86353792"/>
        <c:scaling>
          <c:orientation val="minMax"/>
        </c:scaling>
        <c:delete val="1"/>
        <c:axPos val="b"/>
        <c:tickLblPos val="nextTo"/>
        <c:crossAx val="86402176"/>
        <c:crosses val="autoZero"/>
        <c:auto val="1"/>
        <c:lblAlgn val="ctr"/>
        <c:lblOffset val="100"/>
      </c:catAx>
      <c:valAx>
        <c:axId val="8640217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s-ES" sz="1600" dirty="0"/>
                  <a:t>mg</a:t>
                </a:r>
                <a:r>
                  <a:rPr lang="es-ES" sz="1600" baseline="0" dirty="0"/>
                  <a:t> </a:t>
                </a:r>
                <a:r>
                  <a:rPr lang="es-ES" sz="1600" baseline="0" dirty="0" smtClean="0"/>
                  <a:t>g </a:t>
                </a:r>
                <a:r>
                  <a:rPr lang="es-ES" sz="1600" baseline="30000" dirty="0" smtClean="0"/>
                  <a:t>-</a:t>
                </a:r>
                <a:r>
                  <a:rPr lang="es-ES" sz="1600" baseline="30000" dirty="0"/>
                  <a:t>1</a:t>
                </a:r>
                <a:r>
                  <a:rPr lang="es-ES" sz="1600" dirty="0"/>
                  <a:t> MS </a:t>
                </a:r>
              </a:p>
            </c:rich>
          </c:tx>
          <c:layout>
            <c:manualLayout>
              <c:xMode val="edge"/>
              <c:yMode val="edge"/>
              <c:x val="5.3561905403556815E-3"/>
              <c:y val="0.28861084086900546"/>
            </c:manualLayout>
          </c:layout>
        </c:title>
        <c:numFmt formatCode="0" sourceLinked="0"/>
        <c:tickLblPos val="nextTo"/>
        <c:crossAx val="86353792"/>
        <c:crosses val="autoZero"/>
        <c:crossBetween val="between"/>
      </c:valAx>
    </c:plotArea>
    <c:plotVisOnly val="1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es-ES"/>
    </a:p>
  </c:txPr>
  <c:externalData r:id="rId2"/>
  <c:userShapes r:id="rId3"/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105533683289575E-2"/>
          <c:y val="0.19272636235264839"/>
          <c:w val="0.73059426946631667"/>
          <c:h val="0.66574491689147164"/>
        </c:manualLayout>
      </c:layout>
      <c:barChart>
        <c:barDir val="col"/>
        <c:grouping val="clustered"/>
        <c:ser>
          <c:idx val="0"/>
          <c:order val="0"/>
          <c:tx>
            <c:strRef>
              <c:f>hojas!$E$9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hojas!$D$10:$D$13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hojas!$E$10:$E$13</c:f>
              <c:numCache>
                <c:formatCode>General</c:formatCode>
                <c:ptCount val="4"/>
                <c:pt idx="0">
                  <c:v>27.48</c:v>
                </c:pt>
                <c:pt idx="1">
                  <c:v>26.32</c:v>
                </c:pt>
                <c:pt idx="2">
                  <c:v>28.631</c:v>
                </c:pt>
                <c:pt idx="3">
                  <c:v>29.98</c:v>
                </c:pt>
              </c:numCache>
            </c:numRef>
          </c:val>
        </c:ser>
        <c:ser>
          <c:idx val="1"/>
          <c:order val="1"/>
          <c:tx>
            <c:strRef>
              <c:f>hojas!$F$9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hojas!$D$10:$D$13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hojas!$F$10:$F$13</c:f>
              <c:numCache>
                <c:formatCode>0.00</c:formatCode>
                <c:ptCount val="4"/>
                <c:pt idx="0" formatCode="General">
                  <c:v>22.135999999999999</c:v>
                </c:pt>
                <c:pt idx="1">
                  <c:v>17.456</c:v>
                </c:pt>
                <c:pt idx="2">
                  <c:v>19.52</c:v>
                </c:pt>
                <c:pt idx="3">
                  <c:v>18.55</c:v>
                </c:pt>
              </c:numCache>
            </c:numRef>
          </c:val>
        </c:ser>
        <c:ser>
          <c:idx val="2"/>
          <c:order val="2"/>
          <c:tx>
            <c:strRef>
              <c:f>hojas!$G$9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hojas!$D$10:$D$13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hojas!$G$10:$G$13</c:f>
              <c:numCache>
                <c:formatCode>0.00</c:formatCode>
                <c:ptCount val="4"/>
                <c:pt idx="0" formatCode="General">
                  <c:v>29.417000000000002</c:v>
                </c:pt>
                <c:pt idx="1">
                  <c:v>29.893999999999998</c:v>
                </c:pt>
                <c:pt idx="2">
                  <c:v>30.1</c:v>
                </c:pt>
                <c:pt idx="3">
                  <c:v>28.643000000000001</c:v>
                </c:pt>
              </c:numCache>
            </c:numRef>
          </c:val>
        </c:ser>
        <c:ser>
          <c:idx val="3"/>
          <c:order val="3"/>
          <c:tx>
            <c:strRef>
              <c:f>hojas!$H$9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hojas!$D$10:$D$13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hojas!$H$10:$H$13</c:f>
              <c:numCache>
                <c:formatCode>0.00</c:formatCode>
                <c:ptCount val="4"/>
                <c:pt idx="0" formatCode="General">
                  <c:v>24.248000000000001</c:v>
                </c:pt>
                <c:pt idx="1">
                  <c:v>20.154</c:v>
                </c:pt>
                <c:pt idx="2">
                  <c:v>22.45</c:v>
                </c:pt>
                <c:pt idx="3">
                  <c:v>21.912400000000002</c:v>
                </c:pt>
              </c:numCache>
            </c:numRef>
          </c:val>
        </c:ser>
        <c:ser>
          <c:idx val="4"/>
          <c:order val="4"/>
          <c:tx>
            <c:strRef>
              <c:f>hojas!$I$9</c:f>
              <c:strCache>
                <c:ptCount val="1"/>
              </c:strCache>
            </c:strRef>
          </c:tx>
          <c:cat>
            <c:strRef>
              <c:f>hojas!$D$10:$D$13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hojas!$I$10:$I$13</c:f>
              <c:numCache>
                <c:formatCode>0.00</c:formatCode>
                <c:ptCount val="4"/>
              </c:numCache>
            </c:numRef>
          </c:val>
        </c:ser>
        <c:ser>
          <c:idx val="5"/>
          <c:order val="5"/>
          <c:tx>
            <c:strRef>
              <c:f>hojas!$J$9</c:f>
              <c:strCache>
                <c:ptCount val="1"/>
                <c:pt idx="0">
                  <c:v>SN</c:v>
                </c:pt>
              </c:strCache>
            </c:strRef>
          </c:tx>
          <c:spPr>
            <a:solidFill>
              <a:srgbClr val="00206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hojas!$D$10:$D$13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hojas!$J$10:$J$13</c:f>
              <c:numCache>
                <c:formatCode>0.00</c:formatCode>
                <c:ptCount val="4"/>
                <c:pt idx="0" formatCode="General">
                  <c:v>30.641999999999999</c:v>
                </c:pt>
                <c:pt idx="1">
                  <c:v>33.247</c:v>
                </c:pt>
                <c:pt idx="2">
                  <c:v>32.457000000000001</c:v>
                </c:pt>
                <c:pt idx="3">
                  <c:v>32.880000000000003</c:v>
                </c:pt>
              </c:numCache>
            </c:numRef>
          </c:val>
        </c:ser>
        <c:ser>
          <c:idx val="6"/>
          <c:order val="6"/>
          <c:tx>
            <c:strRef>
              <c:f>hojas!$K$9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rgbClr val="FD9203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hojas!$D$10:$D$13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hojas!$K$10:$K$13</c:f>
              <c:numCache>
                <c:formatCode>0.00</c:formatCode>
                <c:ptCount val="4"/>
                <c:pt idx="0" formatCode="General">
                  <c:v>26.030999999999999</c:v>
                </c:pt>
                <c:pt idx="1">
                  <c:v>25.378</c:v>
                </c:pt>
                <c:pt idx="2">
                  <c:v>26.89</c:v>
                </c:pt>
                <c:pt idx="3">
                  <c:v>27.681000000000001</c:v>
                </c:pt>
              </c:numCache>
            </c:numRef>
          </c:val>
        </c:ser>
        <c:ser>
          <c:idx val="7"/>
          <c:order val="7"/>
          <c:tx>
            <c:strRef>
              <c:f>hojas!$L$9</c:f>
              <c:strCache>
                <c:ptCount val="1"/>
                <c:pt idx="0">
                  <c:v>SN+EBL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hojas!$D$10:$D$13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hojas!$L$10:$L$13</c:f>
              <c:numCache>
                <c:formatCode>0.00</c:formatCode>
                <c:ptCount val="4"/>
                <c:pt idx="0" formatCode="General">
                  <c:v>31.561</c:v>
                </c:pt>
                <c:pt idx="1">
                  <c:v>32.119999999999997</c:v>
                </c:pt>
                <c:pt idx="2">
                  <c:v>33.54</c:v>
                </c:pt>
                <c:pt idx="3">
                  <c:v>30.54</c:v>
                </c:pt>
              </c:numCache>
            </c:numRef>
          </c:val>
        </c:ser>
        <c:ser>
          <c:idx val="8"/>
          <c:order val="8"/>
          <c:tx>
            <c:strRef>
              <c:f>hojas!$M$9</c:f>
              <c:strCache>
                <c:ptCount val="1"/>
                <c:pt idx="0">
                  <c:v>SN+EBL+NaCl</c:v>
                </c:pt>
              </c:strCache>
            </c:strRef>
          </c:tx>
          <c:spPr>
            <a:solidFill>
              <a:srgbClr val="548235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errBars>
            <c:errBarType val="both"/>
            <c:errValType val="percentage"/>
            <c:val val="5"/>
          </c:errBars>
          <c:cat>
            <c:strRef>
              <c:f>hojas!$D$10:$D$13</c:f>
              <c:strCache>
                <c:ptCount val="4"/>
                <c:pt idx="0">
                  <c:v>3 días de estrés</c:v>
                </c:pt>
                <c:pt idx="1">
                  <c:v>7 días de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hojas!$M$10:$M$13</c:f>
              <c:numCache>
                <c:formatCode>0.00</c:formatCode>
                <c:ptCount val="4"/>
                <c:pt idx="0" formatCode="General">
                  <c:v>28.012</c:v>
                </c:pt>
                <c:pt idx="1">
                  <c:v>27.14</c:v>
                </c:pt>
                <c:pt idx="2">
                  <c:v>29.632000000000001</c:v>
                </c:pt>
                <c:pt idx="3">
                  <c:v>28.57</c:v>
                </c:pt>
              </c:numCache>
            </c:numRef>
          </c:val>
        </c:ser>
        <c:axId val="68788608"/>
        <c:axId val="68790144"/>
      </c:barChart>
      <c:catAx>
        <c:axId val="68788608"/>
        <c:scaling>
          <c:orientation val="minMax"/>
        </c:scaling>
        <c:delete val="1"/>
        <c:axPos val="b"/>
        <c:tickLblPos val="nextTo"/>
        <c:crossAx val="68790144"/>
        <c:crosses val="autoZero"/>
        <c:auto val="1"/>
        <c:lblAlgn val="ctr"/>
        <c:lblOffset val="100"/>
      </c:catAx>
      <c:valAx>
        <c:axId val="6879014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s-ES" sz="1600" b="1" i="0" baseline="0" dirty="0" smtClean="0"/>
                  <a:t>mg g </a:t>
                </a:r>
                <a:r>
                  <a:rPr lang="es-ES" sz="1600" b="1" i="0" baseline="30000" dirty="0" smtClean="0"/>
                  <a:t>-1</a:t>
                </a:r>
                <a:r>
                  <a:rPr lang="es-ES" sz="1600" b="1" i="0" baseline="0" dirty="0" smtClean="0"/>
                  <a:t> MS </a:t>
                </a:r>
                <a:endParaRPr lang="es-ES" sz="1600" dirty="0"/>
              </a:p>
            </c:rich>
          </c:tx>
          <c:layout>
            <c:manualLayout>
              <c:xMode val="edge"/>
              <c:yMode val="edge"/>
              <c:x val="4.9435695538057765E-3"/>
              <c:y val="0.41418379979654724"/>
            </c:manualLayout>
          </c:layout>
        </c:title>
        <c:numFmt formatCode="General" sourceLinked="1"/>
        <c:tickLblPos val="nextTo"/>
        <c:crossAx val="68788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409211354714672"/>
          <c:y val="0.10318881553109986"/>
          <c:w val="0.18590793074137754"/>
          <c:h val="0.89681118446890018"/>
        </c:manualLayout>
      </c:layout>
      <c:txPr>
        <a:bodyPr/>
        <a:lstStyle/>
        <a:p>
          <a:pPr>
            <a:defRPr sz="1600"/>
          </a:pPr>
          <a:endParaRPr lang="es-ES"/>
        </a:p>
      </c:txPr>
    </c:legend>
    <c:plotVisOnly val="1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es-ES"/>
    </a:p>
  </c:tx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5064953763051031"/>
          <c:y val="4.2272785864671703E-2"/>
          <c:w val="0.82793714342214131"/>
          <c:h val="0.7325807857107014"/>
        </c:manualLayout>
      </c:layout>
      <c:barChart>
        <c:barDir val="col"/>
        <c:grouping val="clustered"/>
        <c:ser>
          <c:idx val="0"/>
          <c:order val="0"/>
          <c:tx>
            <c:v>SN</c:v>
          </c:tx>
          <c:spPr>
            <a:solidFill>
              <a:schemeClr val="accent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inv'!$L$34:$L$37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ver'!$M$50:$M$53</c:f>
              <c:numCache>
                <c:formatCode>0.0</c:formatCode>
                <c:ptCount val="4"/>
                <c:pt idx="0">
                  <c:v>42.283333333333331</c:v>
                </c:pt>
                <c:pt idx="1">
                  <c:v>50.01666666666658</c:v>
                </c:pt>
                <c:pt idx="2">
                  <c:v>63.45</c:v>
                </c:pt>
                <c:pt idx="3">
                  <c:v>68.516666666666666</c:v>
                </c:pt>
              </c:numCache>
            </c:numRef>
          </c:val>
        </c:ser>
        <c:ser>
          <c:idx val="1"/>
          <c:order val="1"/>
          <c:tx>
            <c:strRef>
              <c:f>'BB inv'!$G$7</c:f>
              <c:strCache>
                <c:ptCount val="1"/>
                <c:pt idx="0">
                  <c:v>SN+ BB16 0,01µM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inv'!$L$34:$L$37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ver'!$N$50:$N$53</c:f>
              <c:numCache>
                <c:formatCode>0.0</c:formatCode>
                <c:ptCount val="4"/>
                <c:pt idx="0">
                  <c:v>0</c:v>
                </c:pt>
                <c:pt idx="1">
                  <c:v>49.833333333333336</c:v>
                </c:pt>
                <c:pt idx="2">
                  <c:v>62.533333333333331</c:v>
                </c:pt>
                <c:pt idx="3">
                  <c:v>70.825000000000003</c:v>
                </c:pt>
              </c:numCache>
            </c:numRef>
          </c:val>
        </c:ser>
        <c:ser>
          <c:idx val="2"/>
          <c:order val="2"/>
          <c:tx>
            <c:strRef>
              <c:f>'BB inv'!$G$8</c:f>
              <c:strCache>
                <c:ptCount val="1"/>
                <c:pt idx="0">
                  <c:v>SN+ BB16 0,1µM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inv'!$L$34:$L$37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ver'!$O$50:$O$53</c:f>
              <c:numCache>
                <c:formatCode>0.0</c:formatCode>
                <c:ptCount val="4"/>
                <c:pt idx="0">
                  <c:v>0</c:v>
                </c:pt>
                <c:pt idx="1">
                  <c:v>51</c:v>
                </c:pt>
                <c:pt idx="2">
                  <c:v>65.158333333333218</c:v>
                </c:pt>
                <c:pt idx="3">
                  <c:v>72.333333333333272</c:v>
                </c:pt>
              </c:numCache>
            </c:numRef>
          </c:val>
        </c:ser>
        <c:ser>
          <c:idx val="3"/>
          <c:order val="3"/>
          <c:tx>
            <c:strRef>
              <c:f>'BB inv'!$G$9</c:f>
              <c:strCache>
                <c:ptCount val="1"/>
                <c:pt idx="0">
                  <c:v>SN+ BB16 1µM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inv'!$L$34:$L$37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ver'!$P$50:$P$53</c:f>
              <c:numCache>
                <c:formatCode>0.0</c:formatCode>
                <c:ptCount val="4"/>
                <c:pt idx="0">
                  <c:v>0</c:v>
                </c:pt>
                <c:pt idx="1">
                  <c:v>48.3</c:v>
                </c:pt>
                <c:pt idx="2">
                  <c:v>64.091666666666697</c:v>
                </c:pt>
                <c:pt idx="3">
                  <c:v>73.108333333333235</c:v>
                </c:pt>
              </c:numCache>
            </c:numRef>
          </c:val>
        </c:ser>
        <c:ser>
          <c:idx val="8"/>
          <c:order val="4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'BB ver'!$Q$50:$Q$53</c:f>
              <c:numCache>
                <c:formatCode>General</c:formatCode>
                <c:ptCount val="4"/>
              </c:numCache>
            </c:numRef>
          </c:val>
        </c:ser>
        <c:ser>
          <c:idx val="4"/>
          <c:order val="5"/>
          <c:tx>
            <c:strRef>
              <c:f>'BB inv'!$G$10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inv'!$L$34:$L$37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ver'!$R$50:$R$53</c:f>
              <c:numCache>
                <c:formatCode>0.0</c:formatCode>
                <c:ptCount val="4"/>
                <c:pt idx="0">
                  <c:v>0</c:v>
                </c:pt>
                <c:pt idx="1">
                  <c:v>46.875</c:v>
                </c:pt>
                <c:pt idx="2">
                  <c:v>48.583333333333336</c:v>
                </c:pt>
                <c:pt idx="3">
                  <c:v>50.508333333333333</c:v>
                </c:pt>
              </c:numCache>
            </c:numRef>
          </c:val>
        </c:ser>
        <c:ser>
          <c:idx val="5"/>
          <c:order val="6"/>
          <c:tx>
            <c:strRef>
              <c:f>'BB inv'!$G$11</c:f>
              <c:strCache>
                <c:ptCount val="1"/>
                <c:pt idx="0">
                  <c:v>SN+NaCl+ BB16 0,01µM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inv'!$L$34:$L$37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ver'!$S$50:$S$53</c:f>
              <c:numCache>
                <c:formatCode>0.0</c:formatCode>
                <c:ptCount val="4"/>
                <c:pt idx="0">
                  <c:v>0</c:v>
                </c:pt>
                <c:pt idx="1">
                  <c:v>46.075000000000003</c:v>
                </c:pt>
                <c:pt idx="2">
                  <c:v>50.066666666666613</c:v>
                </c:pt>
                <c:pt idx="3">
                  <c:v>56.3</c:v>
                </c:pt>
              </c:numCache>
            </c:numRef>
          </c:val>
        </c:ser>
        <c:ser>
          <c:idx val="6"/>
          <c:order val="7"/>
          <c:tx>
            <c:strRef>
              <c:f>'BB inv'!$G$12</c:f>
              <c:strCache>
                <c:ptCount val="1"/>
                <c:pt idx="0">
                  <c:v>SN+NaCl+ BB16 0,1µM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inv'!$L$34:$L$37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ver'!$T$50:$T$53</c:f>
              <c:numCache>
                <c:formatCode>0.0</c:formatCode>
                <c:ptCount val="4"/>
                <c:pt idx="0">
                  <c:v>0</c:v>
                </c:pt>
                <c:pt idx="1">
                  <c:v>46.258333333333333</c:v>
                </c:pt>
                <c:pt idx="2">
                  <c:v>51.72500000000003</c:v>
                </c:pt>
                <c:pt idx="3">
                  <c:v>63.525000000000013</c:v>
                </c:pt>
              </c:numCache>
            </c:numRef>
          </c:val>
        </c:ser>
        <c:ser>
          <c:idx val="7"/>
          <c:order val="8"/>
          <c:tx>
            <c:strRef>
              <c:f>'BB inv'!$G$13</c:f>
              <c:strCache>
                <c:ptCount val="1"/>
                <c:pt idx="0">
                  <c:v>SN+NaCl+ BB16 1µM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inv'!$L$34:$L$37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ver'!$U$50:$U$53</c:f>
              <c:numCache>
                <c:formatCode>0.0</c:formatCode>
                <c:ptCount val="4"/>
                <c:pt idx="0">
                  <c:v>0</c:v>
                </c:pt>
                <c:pt idx="1">
                  <c:v>44.041666666666579</c:v>
                </c:pt>
                <c:pt idx="2">
                  <c:v>46.775000000000013</c:v>
                </c:pt>
                <c:pt idx="3">
                  <c:v>52.358333333333341</c:v>
                </c:pt>
              </c:numCache>
            </c:numRef>
          </c:val>
        </c:ser>
        <c:dLbls>
          <c:showVal val="1"/>
        </c:dLbls>
        <c:gapWidth val="200"/>
        <c:overlap val="-20"/>
        <c:axId val="169904384"/>
        <c:axId val="169934848"/>
      </c:barChart>
      <c:catAx>
        <c:axId val="169904384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9934848"/>
        <c:crosses val="autoZero"/>
        <c:auto val="1"/>
        <c:lblAlgn val="ctr"/>
        <c:lblOffset val="400"/>
      </c:catAx>
      <c:valAx>
        <c:axId val="1699348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/>
                  <a:t>cm</a:t>
                </a:r>
              </a:p>
            </c:rich>
          </c:tx>
          <c:layout>
            <c:manualLayout>
              <c:xMode val="edge"/>
              <c:yMode val="edge"/>
              <c:x val="2.5751194794608877E-2"/>
              <c:y val="0.34596507162945112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69904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7.5167629955713841E-2"/>
          <c:y val="0.21832636018593207"/>
          <c:w val="0.45823331758513919"/>
          <c:h val="0.61721884506446689"/>
        </c:manualLayout>
      </c:layout>
      <c:barChart>
        <c:barDir val="col"/>
        <c:grouping val="clustered"/>
        <c:ser>
          <c:idx val="0"/>
          <c:order val="0"/>
          <c:tx>
            <c:v>SN</c:v>
          </c:tx>
          <c:spPr>
            <a:solidFill>
              <a:schemeClr val="accent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ver'!$M$34:$M$37</c:f>
              <c:numCache>
                <c:formatCode>0.0</c:formatCode>
                <c:ptCount val="4"/>
                <c:pt idx="0">
                  <c:v>32.456249999999997</c:v>
                </c:pt>
                <c:pt idx="1">
                  <c:v>156.125</c:v>
                </c:pt>
                <c:pt idx="2">
                  <c:v>304.65833333333364</c:v>
                </c:pt>
                <c:pt idx="3">
                  <c:v>525.41666666666663</c:v>
                </c:pt>
              </c:numCache>
            </c:numRef>
          </c:val>
        </c:ser>
        <c:ser>
          <c:idx val="1"/>
          <c:order val="1"/>
          <c:tx>
            <c:strRef>
              <c:f>'BB inv'!$G$7</c:f>
              <c:strCache>
                <c:ptCount val="1"/>
                <c:pt idx="0">
                  <c:v>SN+ BB16 0,01µM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ver'!$N$34:$N$37</c:f>
              <c:numCache>
                <c:formatCode>0.0</c:formatCode>
                <c:ptCount val="4"/>
                <c:pt idx="0">
                  <c:v>0</c:v>
                </c:pt>
                <c:pt idx="1">
                  <c:v>162.47499999999999</c:v>
                </c:pt>
                <c:pt idx="2">
                  <c:v>287.84166666666692</c:v>
                </c:pt>
                <c:pt idx="3">
                  <c:v>514.66666666666663</c:v>
                </c:pt>
              </c:numCache>
            </c:numRef>
          </c:val>
        </c:ser>
        <c:ser>
          <c:idx val="2"/>
          <c:order val="2"/>
          <c:tx>
            <c:strRef>
              <c:f>'BB inv'!$G$8</c:f>
              <c:strCache>
                <c:ptCount val="1"/>
                <c:pt idx="0">
                  <c:v>SN+ BB16 0,1µM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ver'!$O$34:$O$37</c:f>
              <c:numCache>
                <c:formatCode>0.0</c:formatCode>
                <c:ptCount val="4"/>
                <c:pt idx="0">
                  <c:v>0</c:v>
                </c:pt>
                <c:pt idx="1">
                  <c:v>164.68333333333345</c:v>
                </c:pt>
                <c:pt idx="2">
                  <c:v>285.2416666666669</c:v>
                </c:pt>
                <c:pt idx="3">
                  <c:v>466.85</c:v>
                </c:pt>
              </c:numCache>
            </c:numRef>
          </c:val>
        </c:ser>
        <c:ser>
          <c:idx val="3"/>
          <c:order val="3"/>
          <c:tx>
            <c:strRef>
              <c:f>'BB inv'!$G$9</c:f>
              <c:strCache>
                <c:ptCount val="1"/>
                <c:pt idx="0">
                  <c:v>SN+ BB16 1µM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ver'!$P$34:$P$37</c:f>
              <c:numCache>
                <c:formatCode>0.0</c:formatCode>
                <c:ptCount val="4"/>
                <c:pt idx="0">
                  <c:v>0</c:v>
                </c:pt>
                <c:pt idx="1">
                  <c:v>166.10000000000002</c:v>
                </c:pt>
                <c:pt idx="2">
                  <c:v>290.70000000000005</c:v>
                </c:pt>
                <c:pt idx="3">
                  <c:v>540.32499999999959</c:v>
                </c:pt>
              </c:numCache>
            </c:numRef>
          </c:val>
        </c:ser>
        <c:ser>
          <c:idx val="8"/>
          <c:order val="4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'BB ver'!$Q$34:$Q$37</c:f>
              <c:numCache>
                <c:formatCode>General</c:formatCode>
                <c:ptCount val="4"/>
              </c:numCache>
            </c:numRef>
          </c:val>
        </c:ser>
        <c:ser>
          <c:idx val="4"/>
          <c:order val="5"/>
          <c:tx>
            <c:strRef>
              <c:f>'BB inv'!$G$10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5998345540578804E-3"/>
                  <c:y val="2.276031890731356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noFill/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ver'!$R$34:$R$37</c:f>
              <c:numCache>
                <c:formatCode>0.0</c:formatCode>
                <c:ptCount val="4"/>
                <c:pt idx="0">
                  <c:v>0</c:v>
                </c:pt>
                <c:pt idx="1">
                  <c:v>149.43333333333345</c:v>
                </c:pt>
                <c:pt idx="2">
                  <c:v>235.92500000000001</c:v>
                </c:pt>
                <c:pt idx="3">
                  <c:v>362.28333333333302</c:v>
                </c:pt>
              </c:numCache>
            </c:numRef>
          </c:val>
        </c:ser>
        <c:ser>
          <c:idx val="5"/>
          <c:order val="6"/>
          <c:tx>
            <c:strRef>
              <c:f>'BB inv'!$G$11</c:f>
              <c:strCache>
                <c:ptCount val="1"/>
                <c:pt idx="0">
                  <c:v>SN+NaCl+ BB16 0,01µM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8365199745110185E-4"/>
                  <c:y val="2.528945602872095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dirty="0" smtClean="0"/>
                      <a:t>c</a:t>
                    </a:r>
                    <a:endParaRPr lang="en-US" sz="1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noFill/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ver'!$S$34:$S$37</c:f>
              <c:numCache>
                <c:formatCode>0.0</c:formatCode>
                <c:ptCount val="4"/>
                <c:pt idx="0">
                  <c:v>0</c:v>
                </c:pt>
                <c:pt idx="1">
                  <c:v>164.24166666666653</c:v>
                </c:pt>
                <c:pt idx="2">
                  <c:v>243.44166666666658</c:v>
                </c:pt>
                <c:pt idx="3">
                  <c:v>352.63333333333338</c:v>
                </c:pt>
              </c:numCache>
            </c:numRef>
          </c:val>
        </c:ser>
        <c:ser>
          <c:idx val="6"/>
          <c:order val="7"/>
          <c:tx>
            <c:strRef>
              <c:f>'BB inv'!$G$12</c:f>
              <c:strCache>
                <c:ptCount val="1"/>
                <c:pt idx="0">
                  <c:v>SN+NaCl+ BB16 0,1µM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ver'!$T$34:$T$37</c:f>
              <c:numCache>
                <c:formatCode>0.0</c:formatCode>
                <c:ptCount val="4"/>
                <c:pt idx="0">
                  <c:v>0</c:v>
                </c:pt>
                <c:pt idx="1">
                  <c:v>147.71666666666653</c:v>
                </c:pt>
                <c:pt idx="2">
                  <c:v>263.2</c:v>
                </c:pt>
                <c:pt idx="3">
                  <c:v>350.58333333333297</c:v>
                </c:pt>
              </c:numCache>
            </c:numRef>
          </c:val>
        </c:ser>
        <c:ser>
          <c:idx val="7"/>
          <c:order val="8"/>
          <c:tx>
            <c:strRef>
              <c:f>'BB inv'!$G$13</c:f>
              <c:strCache>
                <c:ptCount val="1"/>
                <c:pt idx="0">
                  <c:v>SN+NaCl+ BB16 1µM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1.517354593820911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noFill/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ver'!$U$34:$U$37</c:f>
              <c:numCache>
                <c:formatCode>0.0</c:formatCode>
                <c:ptCount val="4"/>
                <c:pt idx="0">
                  <c:v>0</c:v>
                </c:pt>
                <c:pt idx="1">
                  <c:v>172.96666666666658</c:v>
                </c:pt>
                <c:pt idx="2">
                  <c:v>260.15833333333353</c:v>
                </c:pt>
                <c:pt idx="3">
                  <c:v>340.01666666666705</c:v>
                </c:pt>
              </c:numCache>
            </c:numRef>
          </c:val>
        </c:ser>
        <c:dLbls>
          <c:showVal val="1"/>
        </c:dLbls>
        <c:gapWidth val="200"/>
        <c:overlap val="-20"/>
        <c:axId val="174652416"/>
        <c:axId val="174732032"/>
      </c:barChart>
      <c:catAx>
        <c:axId val="174652416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74732032"/>
        <c:crosses val="autoZero"/>
        <c:auto val="1"/>
        <c:lblAlgn val="ctr"/>
        <c:lblOffset val="400"/>
      </c:catAx>
      <c:valAx>
        <c:axId val="174732032"/>
        <c:scaling>
          <c:orientation val="minMax"/>
          <c:max val="600"/>
          <c:min val="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s-ES" dirty="0"/>
                  <a:t>g planta</a:t>
                </a:r>
                <a:r>
                  <a:rPr lang="es-ES" baseline="30000" dirty="0"/>
                  <a:t>-1</a:t>
                </a:r>
              </a:p>
            </c:rich>
          </c:tx>
          <c:layout>
            <c:manualLayout>
              <c:xMode val="edge"/>
              <c:yMode val="edge"/>
              <c:x val="0"/>
              <c:y val="0.39383217647740626"/>
            </c:manualLayout>
          </c:layout>
          <c:spPr>
            <a:noFill/>
            <a:ln>
              <a:noFill/>
            </a:ln>
            <a:effectLst/>
          </c:spPr>
        </c:title>
        <c:numFmt formatCode="0.0" sourceLinked="0"/>
        <c:majorTickMark val="none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74652416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ayout>
        <c:manualLayout>
          <c:xMode val="edge"/>
          <c:yMode val="edge"/>
          <c:x val="4.7713904283857834E-2"/>
          <c:y val="4.4590132703714444E-3"/>
          <c:w val="0.94066859364740363"/>
          <c:h val="0.12748975678628291"/>
        </c:manualLayout>
      </c:layout>
      <c:spPr>
        <a:noFill/>
        <a:ln>
          <a:solidFill>
            <a:schemeClr val="tx1">
              <a:lumMod val="50000"/>
              <a:lumOff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8.9881643696577515E-2"/>
          <c:y val="2.6201408132608899E-2"/>
          <c:w val="0.90239487815191122"/>
          <c:h val="0.76266331649014341"/>
        </c:manualLayout>
      </c:layout>
      <c:barChart>
        <c:barDir val="col"/>
        <c:grouping val="clustered"/>
        <c:ser>
          <c:idx val="0"/>
          <c:order val="0"/>
          <c:tx>
            <c:v>SN</c:v>
          </c:tx>
          <c:spPr>
            <a:solidFill>
              <a:schemeClr val="accent2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ver'!$M$42:$M$45</c:f>
              <c:numCache>
                <c:formatCode>0.0</c:formatCode>
                <c:ptCount val="4"/>
                <c:pt idx="0">
                  <c:v>14.918750000000001</c:v>
                </c:pt>
                <c:pt idx="1">
                  <c:v>81.95</c:v>
                </c:pt>
                <c:pt idx="2">
                  <c:v>103.37499999999999</c:v>
                </c:pt>
                <c:pt idx="3">
                  <c:v>197.125</c:v>
                </c:pt>
              </c:numCache>
            </c:numRef>
          </c:val>
        </c:ser>
        <c:ser>
          <c:idx val="1"/>
          <c:order val="1"/>
          <c:tx>
            <c:strRef>
              <c:f>'BB inv'!$G$7</c:f>
              <c:strCache>
                <c:ptCount val="1"/>
                <c:pt idx="0">
                  <c:v>SN+ BB16 0,01µM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smtClean="0"/>
                      <a:t>ab</a:t>
                    </a:r>
                    <a:endParaRPr lang="en-US" sz="120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ver'!$N$42:$N$45</c:f>
              <c:numCache>
                <c:formatCode>0.0</c:formatCode>
                <c:ptCount val="4"/>
                <c:pt idx="0">
                  <c:v>0</c:v>
                </c:pt>
                <c:pt idx="1">
                  <c:v>74.3</c:v>
                </c:pt>
                <c:pt idx="2">
                  <c:v>193.65555555555545</c:v>
                </c:pt>
                <c:pt idx="3">
                  <c:v>188.02222222222224</c:v>
                </c:pt>
              </c:numCache>
            </c:numRef>
          </c:val>
        </c:ser>
        <c:ser>
          <c:idx val="2"/>
          <c:order val="2"/>
          <c:tx>
            <c:strRef>
              <c:f>'BB inv'!$G$8</c:f>
              <c:strCache>
                <c:ptCount val="1"/>
                <c:pt idx="0">
                  <c:v>SN+ BB16 0,1µM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smtClean="0"/>
                      <a:t>ab</a:t>
                    </a:r>
                    <a:endParaRPr lang="en-US" sz="120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ver'!$O$42:$O$45</c:f>
              <c:numCache>
                <c:formatCode>0.0</c:formatCode>
                <c:ptCount val="4"/>
                <c:pt idx="0">
                  <c:v>0</c:v>
                </c:pt>
                <c:pt idx="1">
                  <c:v>69.075000000000003</c:v>
                </c:pt>
                <c:pt idx="2">
                  <c:v>98.516666666666666</c:v>
                </c:pt>
                <c:pt idx="3">
                  <c:v>137.36666666666699</c:v>
                </c:pt>
              </c:numCache>
            </c:numRef>
          </c:val>
        </c:ser>
        <c:ser>
          <c:idx val="3"/>
          <c:order val="3"/>
          <c:tx>
            <c:strRef>
              <c:f>'BB inv'!$G$9</c:f>
              <c:strCache>
                <c:ptCount val="1"/>
                <c:pt idx="0">
                  <c:v>SN+ BB16 1µM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200" smtClean="0"/>
                      <a:t>ab</a:t>
                    </a:r>
                    <a:endParaRPr lang="en-US" sz="120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ver'!$P$42:$P$45</c:f>
              <c:numCache>
                <c:formatCode>0.0</c:formatCode>
                <c:ptCount val="4"/>
                <c:pt idx="0">
                  <c:v>0</c:v>
                </c:pt>
                <c:pt idx="1">
                  <c:v>73.041666666666728</c:v>
                </c:pt>
                <c:pt idx="2">
                  <c:v>101.64999999999999</c:v>
                </c:pt>
                <c:pt idx="3">
                  <c:v>133.7583333333335</c:v>
                </c:pt>
              </c:numCache>
            </c:numRef>
          </c:val>
        </c:ser>
        <c:ser>
          <c:idx val="8"/>
          <c:order val="4"/>
          <c:spPr>
            <a:solidFill>
              <a:schemeClr val="accent6">
                <a:lumMod val="80000"/>
                <a:lumOff val="2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'BB ver'!$Q$42:$Q$45</c:f>
              <c:numCache>
                <c:formatCode>General</c:formatCode>
                <c:ptCount val="4"/>
              </c:numCache>
            </c:numRef>
          </c:val>
        </c:ser>
        <c:ser>
          <c:idx val="4"/>
          <c:order val="5"/>
          <c:tx>
            <c:strRef>
              <c:f>'BB inv'!$G$10</c:f>
              <c:strCache>
                <c:ptCount val="1"/>
                <c:pt idx="0">
                  <c:v>SN+NaCl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ver'!$R$42:$R$45</c:f>
              <c:numCache>
                <c:formatCode>0.0</c:formatCode>
                <c:ptCount val="4"/>
                <c:pt idx="0">
                  <c:v>0</c:v>
                </c:pt>
                <c:pt idx="1">
                  <c:v>57.175000000000011</c:v>
                </c:pt>
                <c:pt idx="2">
                  <c:v>103.12499999999999</c:v>
                </c:pt>
                <c:pt idx="3">
                  <c:v>147.23333333333341</c:v>
                </c:pt>
              </c:numCache>
            </c:numRef>
          </c:val>
        </c:ser>
        <c:ser>
          <c:idx val="5"/>
          <c:order val="6"/>
          <c:tx>
            <c:strRef>
              <c:f>'BB inv'!$G$11</c:f>
              <c:strCache>
                <c:ptCount val="1"/>
                <c:pt idx="0">
                  <c:v>SN+NaCl+ BB16 0,01µM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6344901677648964E-3"/>
                  <c:y val="9.399813286648427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400" smtClean="0"/>
                      <a:t>ab</a:t>
                    </a:r>
                    <a:endParaRPr lang="en-US" sz="140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ver'!$S$42:$S$45</c:f>
              <c:numCache>
                <c:formatCode>0.0</c:formatCode>
                <c:ptCount val="4"/>
                <c:pt idx="0">
                  <c:v>0</c:v>
                </c:pt>
                <c:pt idx="1">
                  <c:v>74.724999999999994</c:v>
                </c:pt>
                <c:pt idx="2">
                  <c:v>94.841666666666697</c:v>
                </c:pt>
                <c:pt idx="3">
                  <c:v>146.58333333333346</c:v>
                </c:pt>
              </c:numCache>
            </c:numRef>
          </c:val>
        </c:ser>
        <c:ser>
          <c:idx val="6"/>
          <c:order val="7"/>
          <c:tx>
            <c:strRef>
              <c:f>'BB inv'!$G$12</c:f>
              <c:strCache>
                <c:ptCount val="1"/>
                <c:pt idx="0">
                  <c:v>SN+NaCl+ BB16 0,1µM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c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ver'!$T$42:$T$45</c:f>
              <c:numCache>
                <c:formatCode>0.0</c:formatCode>
                <c:ptCount val="4"/>
                <c:pt idx="0">
                  <c:v>0</c:v>
                </c:pt>
                <c:pt idx="1">
                  <c:v>80.174999999999983</c:v>
                </c:pt>
                <c:pt idx="2">
                  <c:v>112.78333333333335</c:v>
                </c:pt>
                <c:pt idx="3">
                  <c:v>103.17499999999998</c:v>
                </c:pt>
              </c:numCache>
            </c:numRef>
          </c:val>
        </c:ser>
        <c:ser>
          <c:idx val="7"/>
          <c:order val="8"/>
          <c:tx>
            <c:strRef>
              <c:f>'BB inv'!$G$13</c:f>
              <c:strCache>
                <c:ptCount val="1"/>
                <c:pt idx="0">
                  <c:v>SN+NaCl+ BB16 1µM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c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'BB inv'!$L$18:$L$21</c:f>
              <c:strCache>
                <c:ptCount val="4"/>
                <c:pt idx="0">
                  <c:v>Inicio del estrés</c:v>
                </c:pt>
                <c:pt idx="1">
                  <c:v>Fin del estrés</c:v>
                </c:pt>
                <c:pt idx="2">
                  <c:v>7 días de recuperación</c:v>
                </c:pt>
                <c:pt idx="3">
                  <c:v>14 días de recuperación</c:v>
                </c:pt>
              </c:strCache>
            </c:strRef>
          </c:cat>
          <c:val>
            <c:numRef>
              <c:f>'BB ver'!$U$42:$U$45</c:f>
              <c:numCache>
                <c:formatCode>0.0</c:formatCode>
                <c:ptCount val="4"/>
                <c:pt idx="0">
                  <c:v>0</c:v>
                </c:pt>
                <c:pt idx="1">
                  <c:v>81.2</c:v>
                </c:pt>
                <c:pt idx="2">
                  <c:v>139.95833333333354</c:v>
                </c:pt>
                <c:pt idx="3">
                  <c:v>116.70833333333329</c:v>
                </c:pt>
              </c:numCache>
            </c:numRef>
          </c:val>
        </c:ser>
        <c:dLbls>
          <c:showVal val="1"/>
        </c:dLbls>
        <c:gapWidth val="200"/>
        <c:overlap val="-20"/>
        <c:axId val="144046336"/>
        <c:axId val="177811456"/>
      </c:barChart>
      <c:catAx>
        <c:axId val="144046336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77811456"/>
        <c:crosses val="autoZero"/>
        <c:auto val="1"/>
        <c:lblAlgn val="ctr"/>
        <c:lblOffset val="400"/>
      </c:catAx>
      <c:valAx>
        <c:axId val="177811456"/>
        <c:scaling>
          <c:orientation val="minMax"/>
          <c:max val="220"/>
          <c:min val="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0.00" sourceLinked="0"/>
        <c:majorTickMark val="none"/>
        <c:tickLblPos val="nextTo"/>
        <c:spPr>
          <a:noFill/>
          <a:ln w="190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44046336"/>
        <c:crosses val="autoZero"/>
        <c:crossBetween val="between"/>
        <c:majorUnit val="40"/>
        <c:dispUnits>
          <c:builtInUnit val="thousands"/>
          <c:dispUnitsLbl>
            <c:layout/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>
        <c:manualLayout>
          <c:layoutTarget val="inner"/>
          <c:xMode val="edge"/>
          <c:yMode val="edge"/>
          <c:x val="0.10839697160634219"/>
          <c:y val="0.22374514720332042"/>
          <c:w val="0.84715861174947515"/>
          <c:h val="0.65652704304883291"/>
        </c:manualLayout>
      </c:layout>
      <c:barChart>
        <c:barDir val="col"/>
        <c:grouping val="clustered"/>
        <c:ser>
          <c:idx val="0"/>
          <c:order val="0"/>
          <c:tx>
            <c:strRef>
              <c:f>crecimiento!$O$10</c:f>
              <c:strCache>
                <c:ptCount val="1"/>
                <c:pt idx="0">
                  <c:v>SN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crecimiento!$N$11:$N$13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crecimiento!$O$11:$O$13</c:f>
              <c:numCache>
                <c:formatCode>0.0</c:formatCode>
                <c:ptCount val="3"/>
                <c:pt idx="0">
                  <c:v>15.9</c:v>
                </c:pt>
                <c:pt idx="1">
                  <c:v>15.450000000000005</c:v>
                </c:pt>
                <c:pt idx="2">
                  <c:v>17.324999999999999</c:v>
                </c:pt>
              </c:numCache>
            </c:numRef>
          </c:val>
        </c:ser>
        <c:ser>
          <c:idx val="4"/>
          <c:order val="1"/>
          <c:tx>
            <c:strRef>
              <c:f>crecimiento!$S$10</c:f>
              <c:strCache>
                <c:ptCount val="1"/>
                <c:pt idx="0">
                  <c:v>SN+BB-16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crecimiento!$N$11:$N$13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crecimiento!$S$11:$S$13</c:f>
              <c:numCache>
                <c:formatCode>0.0</c:formatCode>
                <c:ptCount val="3"/>
                <c:pt idx="1">
                  <c:v>15.475000000000009</c:v>
                </c:pt>
                <c:pt idx="2">
                  <c:v>15.273333333333333</c:v>
                </c:pt>
              </c:numCache>
            </c:numRef>
          </c:val>
        </c:ser>
        <c:ser>
          <c:idx val="2"/>
          <c:order val="2"/>
          <c:tx>
            <c:strRef>
              <c:f>crecimiento!$Q$10</c:f>
              <c:strCache>
                <c:ptCount val="1"/>
                <c:pt idx="0">
                  <c:v>SN+EBL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crecimiento!$N$11:$N$13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crecimiento!$Q$11:$Q$13</c:f>
              <c:numCache>
                <c:formatCode>0.0</c:formatCode>
                <c:ptCount val="3"/>
                <c:pt idx="1">
                  <c:v>16.174999999999997</c:v>
                </c:pt>
                <c:pt idx="2">
                  <c:v>16.375</c:v>
                </c:pt>
              </c:numCache>
            </c:numRef>
          </c:val>
        </c:ser>
        <c:ser>
          <c:idx val="1"/>
          <c:order val="3"/>
          <c:tx>
            <c:strRef>
              <c:f>crecimiento!$P$10</c:f>
              <c:strCache>
                <c:ptCount val="1"/>
                <c:pt idx="0">
                  <c:v>SN+NaCl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crecimiento!$N$11:$N$13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crecimiento!$P$11:$P$13</c:f>
              <c:numCache>
                <c:formatCode>0.0</c:formatCode>
                <c:ptCount val="3"/>
                <c:pt idx="1">
                  <c:v>17.186666666666664</c:v>
                </c:pt>
                <c:pt idx="2">
                  <c:v>16.52</c:v>
                </c:pt>
              </c:numCache>
            </c:numRef>
          </c:val>
        </c:ser>
        <c:ser>
          <c:idx val="5"/>
          <c:order val="4"/>
          <c:tx>
            <c:strRef>
              <c:f>crecimiento!$T$10</c:f>
              <c:strCache>
                <c:ptCount val="1"/>
                <c:pt idx="0">
                  <c:v>SN+BB-16+NaCl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b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crecimiento!$N$11:$N$13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crecimiento!$T$11:$T$13</c:f>
              <c:numCache>
                <c:formatCode>0.0</c:formatCode>
                <c:ptCount val="3"/>
                <c:pt idx="1">
                  <c:v>15.875000000000007</c:v>
                </c:pt>
                <c:pt idx="2">
                  <c:v>16.459999999999987</c:v>
                </c:pt>
              </c:numCache>
            </c:numRef>
          </c:val>
        </c:ser>
        <c:ser>
          <c:idx val="3"/>
          <c:order val="5"/>
          <c:tx>
            <c:strRef>
              <c:f>crecimiento!$R$10</c:f>
              <c:strCache>
                <c:ptCount val="1"/>
                <c:pt idx="0">
                  <c:v>SN+EBL+NaCl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14700000" algn="t" rotWithShape="0">
                <a:srgbClr val="000000">
                  <a:alpha val="60000"/>
                </a:srgbClr>
              </a:outerShdw>
            </a:effectLst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a</a:t>
                    </a:r>
                    <a:endParaRPr lang="en-US" dirty="0"/>
                  </a:p>
                </c:rich>
              </c:tx>
              <c:dLblPos val="outEnd"/>
              <c:showVal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s-ES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crecimiento!$N$11:$N$13</c:f>
              <c:strCache>
                <c:ptCount val="3"/>
                <c:pt idx="0">
                  <c:v>Inicio del estrés</c:v>
                </c:pt>
                <c:pt idx="1">
                  <c:v>7 días de estrés</c:v>
                </c:pt>
                <c:pt idx="2">
                  <c:v>14 días de recuperación</c:v>
                </c:pt>
              </c:strCache>
            </c:strRef>
          </c:cat>
          <c:val>
            <c:numRef>
              <c:f>crecimiento!$R$11:$R$13</c:f>
              <c:numCache>
                <c:formatCode>0.0</c:formatCode>
                <c:ptCount val="3"/>
                <c:pt idx="1">
                  <c:v>16.974999999999987</c:v>
                </c:pt>
                <c:pt idx="2">
                  <c:v>20.126666666666665</c:v>
                </c:pt>
              </c:numCache>
            </c:numRef>
          </c:val>
        </c:ser>
        <c:dLbls>
          <c:showVal val="1"/>
        </c:dLbls>
        <c:gapWidth val="100"/>
        <c:overlap val="-24"/>
        <c:axId val="131475712"/>
        <c:axId val="131604480"/>
      </c:barChart>
      <c:catAx>
        <c:axId val="131475712"/>
        <c:scaling>
          <c:orientation val="minMax"/>
        </c:scaling>
        <c:axPos val="b"/>
        <c:numFmt formatCode="General" sourceLinked="1"/>
        <c:majorTickMark val="cross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1604480"/>
        <c:crosses val="autoZero"/>
        <c:auto val="1"/>
        <c:lblAlgn val="ctr"/>
        <c:lblOffset val="100"/>
      </c:catAx>
      <c:valAx>
        <c:axId val="13160448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cm</a:t>
                </a:r>
              </a:p>
            </c:rich>
          </c:tx>
          <c:layout>
            <c:manualLayout>
              <c:xMode val="edge"/>
              <c:yMode val="edge"/>
              <c:x val="8.8265829433999375E-3"/>
              <c:y val="0.5083784591460826"/>
            </c:manualLayout>
          </c:layout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 w="190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s-ES"/>
          </a:p>
        </c:txPr>
        <c:crossAx val="131475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5853437296315955E-2"/>
          <c:y val="3.5273858460171163E-2"/>
          <c:w val="0.9458981896052876"/>
          <c:h val="0.1031678774357266"/>
        </c:manualLayout>
      </c:layout>
      <c:spPr>
        <a:noFill/>
        <a:ln>
          <a:solidFill>
            <a:schemeClr val="bg2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s-E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600" b="0">
          <a:latin typeface="Times New Roman" panose="02020603050405020304" pitchFamily="18" charset="0"/>
          <a:cs typeface="Times New Roman" panose="02020603050405020304" pitchFamily="18" charset="0"/>
        </a:defRPr>
      </a:pPr>
      <a:endParaRPr lang="es-ES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1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8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2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0.45143</cdr:x>
      <cdr:y>0.16612</cdr:y>
    </cdr:from>
    <cdr:to>
      <cdr:x>0.87778</cdr:x>
      <cdr:y>0.30567</cdr:y>
    </cdr:to>
    <cdr:grpSp>
      <cdr:nvGrpSpPr>
        <cdr:cNvPr id="4" name="Grupo 3"/>
        <cdr:cNvGrpSpPr/>
      </cdr:nvGrpSpPr>
      <cdr:grpSpPr>
        <a:xfrm xmlns:a="http://schemas.openxmlformats.org/drawingml/2006/main">
          <a:off x="3247667" y="494179"/>
          <a:ext cx="3067238" cy="415138"/>
          <a:chOff x="3250629" y="426403"/>
          <a:chExt cx="3070049" cy="401947"/>
        </a:xfrm>
      </cdr:grpSpPr>
      <cdr:sp macro="" textlink="">
        <cdr:nvSpPr>
          <cdr:cNvPr id="2" name="CuadroTexto 1"/>
          <cdr:cNvSpPr txBox="1"/>
        </cdr:nvSpPr>
        <cdr:spPr>
          <a:xfrm xmlns:a="http://schemas.openxmlformats.org/drawingml/2006/main">
            <a:off x="3250629" y="530349"/>
            <a:ext cx="1064094" cy="298001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s-ES" sz="1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0,442*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dr:txBody>
      </cdr:sp>
      <cdr:sp macro="" textlink="">
        <cdr:nvSpPr>
          <cdr:cNvPr id="3" name="CuadroTexto 1"/>
          <cdr:cNvSpPr txBox="1"/>
        </cdr:nvSpPr>
        <cdr:spPr>
          <a:xfrm xmlns:a="http://schemas.openxmlformats.org/drawingml/2006/main">
            <a:off x="5256584" y="426403"/>
            <a:ext cx="1064094" cy="298001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s-ES" sz="1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0,532*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dr:txBody>
      </cdr:sp>
    </cdr:grp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0.46307</cdr:x>
      <cdr:y>0</cdr:y>
    </cdr:from>
    <cdr:to>
      <cdr:x>0.89629</cdr:x>
      <cdr:y>0.35362</cdr:y>
    </cdr:to>
    <cdr:grpSp>
      <cdr:nvGrpSpPr>
        <cdr:cNvPr id="4" name="Grupo 3"/>
        <cdr:cNvGrpSpPr/>
      </cdr:nvGrpSpPr>
      <cdr:grpSpPr>
        <a:xfrm xmlns:a="http://schemas.openxmlformats.org/drawingml/2006/main">
          <a:off x="3101061" y="0"/>
          <a:ext cx="2901164" cy="1008500"/>
          <a:chOff x="3101063" y="0"/>
          <a:chExt cx="2901135" cy="1044019"/>
        </a:xfrm>
      </cdr:grpSpPr>
      <cdr:sp macro="" textlink="">
        <cdr:nvSpPr>
          <cdr:cNvPr id="2" name="CuadroTexto 1"/>
          <cdr:cNvSpPr txBox="1"/>
        </cdr:nvSpPr>
        <cdr:spPr>
          <a:xfrm xmlns:a="http://schemas.openxmlformats.org/drawingml/2006/main">
            <a:off x="3101063" y="725403"/>
            <a:ext cx="1242633" cy="318616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s-ES" sz="1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0,0396**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dr:txBody>
      </cdr:sp>
      <cdr:sp macro="" textlink="">
        <cdr:nvSpPr>
          <cdr:cNvPr id="3" name="CuadroTexto 1"/>
          <cdr:cNvSpPr txBox="1"/>
        </cdr:nvSpPr>
        <cdr:spPr>
          <a:xfrm xmlns:a="http://schemas.openxmlformats.org/drawingml/2006/main">
            <a:off x="4759565" y="0"/>
            <a:ext cx="1242633" cy="318616"/>
          </a:xfrm>
          <a:prstGeom xmlns:a="http://schemas.openxmlformats.org/drawingml/2006/main" prst="rect">
            <a:avLst/>
          </a:prstGeom>
          <a:noFill xmlns:a="http://schemas.openxmlformats.org/drawingml/2006/main"/>
        </cdr:spPr>
        <cdr:txBody>
          <a:bodyPr xmlns:a="http://schemas.openxmlformats.org/drawingml/2006/main" wrap="none" rtlCol="0">
            <a:sp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s-ES" sz="1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0,0512**</a:t>
            </a:r>
            <a:endParaRPr lang="es-E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dr:txBody>
      </cdr:sp>
    </cdr:grp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0.125</cdr:x>
      <cdr:y>0.19738</cdr:y>
    </cdr:from>
    <cdr:to>
      <cdr:x>0.96931</cdr:x>
      <cdr:y>0.43131</cdr:y>
    </cdr:to>
    <cdr:grpSp>
      <cdr:nvGrpSpPr>
        <cdr:cNvPr id="6" name="Grupo 5"/>
        <cdr:cNvGrpSpPr/>
      </cdr:nvGrpSpPr>
      <cdr:grpSpPr>
        <a:xfrm xmlns:a="http://schemas.openxmlformats.org/drawingml/2006/main">
          <a:off x="1188357" y="639110"/>
          <a:ext cx="8026735" cy="757457"/>
          <a:chOff x="1040440" y="598761"/>
          <a:chExt cx="8026716" cy="757462"/>
        </a:xfrm>
      </cdr:grpSpPr>
      <cdr:grpSp>
        <cdr:nvGrpSpPr>
          <cdr:cNvPr id="22" name="21 Grupo"/>
          <cdr:cNvGrpSpPr/>
        </cdr:nvGrpSpPr>
        <cdr:grpSpPr>
          <a:xfrm xmlns:a="http://schemas.openxmlformats.org/drawingml/2006/main">
            <a:off x="1040440" y="632259"/>
            <a:ext cx="6223012" cy="723964"/>
            <a:chOff x="571500" y="843242"/>
            <a:chExt cx="2992719" cy="613335"/>
          </a:xfrm>
        </cdr:grpSpPr>
        <cdr:sp macro="" textlink="">
          <cdr:nvSpPr>
            <cdr:cNvPr id="2" name="1 CuadroTexto"/>
            <cdr:cNvSpPr txBox="1"/>
          </cdr:nvSpPr>
          <cdr:spPr>
            <a:xfrm xmlns:a="http://schemas.openxmlformats.org/drawingml/2006/main">
              <a:off x="571500" y="857249"/>
              <a:ext cx="504825" cy="2667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vertOverflow="clip" wrap="none" rtlCol="0"/>
            <a:lstStyle xmlns:a="http://schemas.openxmlformats.org/drawingml/2006/main"/>
            <a:p xmlns:a="http://schemas.openxmlformats.org/drawingml/2006/main">
              <a:r>
                <a:rPr lang="el-GR" sz="1400" dirty="0"/>
                <a:t>ψ</a:t>
              </a:r>
              <a:r>
                <a:rPr lang="es-ES" sz="1400" dirty="0"/>
                <a:t>h</a:t>
              </a:r>
            </a:p>
          </cdr:txBody>
        </cdr:sp>
        <cdr:sp macro="" textlink="">
          <cdr:nvSpPr>
            <cdr:cNvPr id="3" name="1 CuadroTexto"/>
            <cdr:cNvSpPr txBox="1"/>
          </cdr:nvSpPr>
          <cdr:spPr>
            <a:xfrm xmlns:a="http://schemas.openxmlformats.org/drawingml/2006/main">
              <a:off x="1441449" y="860424"/>
              <a:ext cx="504825" cy="2667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l-GR" sz="1400" dirty="0"/>
                <a:t>ψ</a:t>
              </a:r>
              <a:r>
                <a:rPr lang="es-ES" sz="1400" dirty="0"/>
                <a:t>s</a:t>
              </a:r>
            </a:p>
          </cdr:txBody>
        </cdr:sp>
        <cdr:sp macro="" textlink="">
          <cdr:nvSpPr>
            <cdr:cNvPr id="4" name="1 CuadroTexto"/>
            <cdr:cNvSpPr txBox="1"/>
          </cdr:nvSpPr>
          <cdr:spPr>
            <a:xfrm xmlns:a="http://schemas.openxmlformats.org/drawingml/2006/main">
              <a:off x="3059394" y="843242"/>
              <a:ext cx="504825" cy="2667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l-GR" sz="1400" dirty="0"/>
                <a:t>ψ</a:t>
              </a:r>
              <a:r>
                <a:rPr lang="es-ES" sz="1400" dirty="0"/>
                <a:t>os</a:t>
              </a:r>
            </a:p>
          </cdr:txBody>
        </cdr:sp>
        <cdr:sp macro="" textlink="">
          <cdr:nvSpPr>
            <cdr:cNvPr id="5" name="1 CuadroTexto"/>
            <cdr:cNvSpPr txBox="1"/>
          </cdr:nvSpPr>
          <cdr:spPr>
            <a:xfrm xmlns:a="http://schemas.openxmlformats.org/drawingml/2006/main">
              <a:off x="2277292" y="1189877"/>
              <a:ext cx="504825" cy="2667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l-GR" sz="1400" dirty="0"/>
                <a:t>ψ</a:t>
              </a:r>
              <a:r>
                <a:rPr lang="es-ES" sz="1400" dirty="0"/>
                <a:t>p</a:t>
              </a:r>
            </a:p>
          </cdr:txBody>
        </cdr:sp>
      </cdr:grpSp>
      <cdr:sp macro="" textlink="">
        <cdr:nvSpPr>
          <cdr:cNvPr id="7" name="1 CuadroTexto"/>
          <cdr:cNvSpPr txBox="1"/>
        </cdr:nvSpPr>
        <cdr:spPr>
          <a:xfrm xmlns:a="http://schemas.openxmlformats.org/drawingml/2006/main">
            <a:off x="8017504" y="598761"/>
            <a:ext cx="1049652" cy="314795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l-GR" sz="1400" dirty="0"/>
              <a:t>ψ</a:t>
            </a:r>
            <a:r>
              <a:rPr lang="es-ES" sz="1400" dirty="0"/>
              <a:t>h </a:t>
            </a:r>
            <a:r>
              <a:rPr lang="es-ES" sz="1400" baseline="-25000" dirty="0" smtClean="0"/>
              <a:t>raíz</a:t>
            </a:r>
            <a:endParaRPr lang="es-ES" sz="1400" baseline="-25000" dirty="0"/>
          </a:p>
        </cdr:txBody>
      </cdr:sp>
    </cdr:grpSp>
  </cdr:relSizeAnchor>
  <cdr:relSizeAnchor xmlns:cdr="http://schemas.openxmlformats.org/drawingml/2006/chartDrawing">
    <cdr:from>
      <cdr:x>0.08201</cdr:x>
      <cdr:y>0.06471</cdr:y>
    </cdr:from>
    <cdr:to>
      <cdr:x>0.21412</cdr:x>
      <cdr:y>0.15976</cdr:y>
    </cdr:to>
    <cdr:sp macro="" textlink="">
      <cdr:nvSpPr>
        <cdr:cNvPr id="9" name="CuadroTexto 1"/>
        <cdr:cNvSpPr txBox="1"/>
      </cdr:nvSpPr>
      <cdr:spPr>
        <a:xfrm xmlns:a="http://schemas.openxmlformats.org/drawingml/2006/main">
          <a:off x="779657" y="209516"/>
          <a:ext cx="1255979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Es</a:t>
          </a:r>
          <a:r>
            <a:rPr lang="es-ES" sz="1400" baseline="-25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</a:t>
          </a:r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= 0,048**</a:t>
          </a:r>
          <a:endParaRPr lang="es-E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0.26211</cdr:x>
      <cdr:y>0.0704</cdr:y>
    </cdr:from>
    <cdr:to>
      <cdr:x>0.4</cdr:x>
      <cdr:y>0.16545</cdr:y>
    </cdr:to>
    <cdr:sp macro="" textlink="">
      <cdr:nvSpPr>
        <cdr:cNvPr id="10" name="CuadroTexto 1"/>
        <cdr:cNvSpPr txBox="1"/>
      </cdr:nvSpPr>
      <cdr:spPr>
        <a:xfrm xmlns:a="http://schemas.openxmlformats.org/drawingml/2006/main">
          <a:off x="2491842" y="227953"/>
          <a:ext cx="1310902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Es</a:t>
          </a:r>
          <a:r>
            <a:rPr lang="es-ES" sz="1400" baseline="-25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</a:t>
          </a:r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= 0,071**</a:t>
          </a:r>
          <a:endParaRPr lang="es-E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0.46956</cdr:x>
      <cdr:y>0.4433</cdr:y>
    </cdr:from>
    <cdr:to>
      <cdr:x>0.60661</cdr:x>
      <cdr:y>0.53835</cdr:y>
    </cdr:to>
    <cdr:sp macro="" textlink="">
      <cdr:nvSpPr>
        <cdr:cNvPr id="11" name="CuadroTexto 1"/>
        <cdr:cNvSpPr txBox="1"/>
      </cdr:nvSpPr>
      <cdr:spPr>
        <a:xfrm xmlns:a="http://schemas.openxmlformats.org/drawingml/2006/main">
          <a:off x="4464040" y="1435390"/>
          <a:ext cx="1302872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Es</a:t>
          </a:r>
          <a:r>
            <a:rPr lang="es-ES" sz="1400" baseline="-25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</a:t>
          </a:r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= 0,013**</a:t>
          </a:r>
          <a:endParaRPr lang="es-E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0.64594</cdr:x>
      <cdr:y>0.06471</cdr:y>
    </cdr:from>
    <cdr:to>
      <cdr:x>0.78321</cdr:x>
      <cdr:y>0.15976</cdr:y>
    </cdr:to>
    <cdr:sp macro="" textlink="">
      <cdr:nvSpPr>
        <cdr:cNvPr id="12" name="CuadroTexto 1"/>
        <cdr:cNvSpPr txBox="1"/>
      </cdr:nvSpPr>
      <cdr:spPr>
        <a:xfrm xmlns:a="http://schemas.openxmlformats.org/drawingml/2006/main">
          <a:off x="6140858" y="209529"/>
          <a:ext cx="1304971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Es</a:t>
          </a:r>
          <a:r>
            <a:rPr lang="es-ES" sz="1400" baseline="-25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x</a:t>
          </a:r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= 0,016**</a:t>
          </a:r>
          <a:endParaRPr lang="es-E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0.15104</cdr:x>
      <cdr:y>0.22003</cdr:y>
    </cdr:from>
    <cdr:to>
      <cdr:x>0.97378</cdr:x>
      <cdr:y>0.47588</cdr:y>
    </cdr:to>
    <cdr:grpSp>
      <cdr:nvGrpSpPr>
        <cdr:cNvPr id="6" name="Grupo 5"/>
        <cdr:cNvGrpSpPr/>
      </cdr:nvGrpSpPr>
      <cdr:grpSpPr>
        <a:xfrm xmlns:a="http://schemas.openxmlformats.org/drawingml/2006/main">
          <a:off x="1481953" y="656327"/>
          <a:ext cx="8072441" cy="763175"/>
          <a:chOff x="1226457" y="911820"/>
          <a:chExt cx="8072395" cy="763182"/>
        </a:xfrm>
      </cdr:grpSpPr>
      <cdr:grpSp>
        <cdr:nvGrpSpPr>
          <cdr:cNvPr id="22" name="21 Grupo"/>
          <cdr:cNvGrpSpPr/>
        </cdr:nvGrpSpPr>
        <cdr:grpSpPr>
          <a:xfrm xmlns:a="http://schemas.openxmlformats.org/drawingml/2006/main">
            <a:off x="1226457" y="911820"/>
            <a:ext cx="6403231" cy="763182"/>
            <a:chOff x="571500" y="838537"/>
            <a:chExt cx="2983743" cy="701847"/>
          </a:xfrm>
        </cdr:grpSpPr>
        <cdr:sp macro="" textlink="">
          <cdr:nvSpPr>
            <cdr:cNvPr id="2" name="1 CuadroTexto"/>
            <cdr:cNvSpPr txBox="1"/>
          </cdr:nvSpPr>
          <cdr:spPr>
            <a:xfrm xmlns:a="http://schemas.openxmlformats.org/drawingml/2006/main">
              <a:off x="571500" y="857252"/>
              <a:ext cx="504825" cy="2667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vertOverflow="clip" wrap="none" rtlCol="0"/>
            <a:lstStyle xmlns:a="http://schemas.openxmlformats.org/drawingml/2006/main"/>
            <a:p xmlns:a="http://schemas.openxmlformats.org/drawingml/2006/main">
              <a:r>
                <a:rPr lang="el-GR" sz="1400"/>
                <a:t>ψ</a:t>
              </a:r>
              <a:r>
                <a:rPr lang="es-ES" sz="1400"/>
                <a:t>h</a:t>
              </a:r>
            </a:p>
          </cdr:txBody>
        </cdr:sp>
        <cdr:sp macro="" textlink="">
          <cdr:nvSpPr>
            <cdr:cNvPr id="3" name="1 CuadroTexto"/>
            <cdr:cNvSpPr txBox="1"/>
          </cdr:nvSpPr>
          <cdr:spPr>
            <a:xfrm xmlns:a="http://schemas.openxmlformats.org/drawingml/2006/main">
              <a:off x="1404105" y="838537"/>
              <a:ext cx="504825" cy="2667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l-GR" sz="1400" dirty="0"/>
                <a:t>ψ</a:t>
              </a:r>
              <a:r>
                <a:rPr lang="es-ES" sz="1400" dirty="0"/>
                <a:t>s</a:t>
              </a:r>
            </a:p>
          </cdr:txBody>
        </cdr:sp>
        <cdr:sp macro="" textlink="">
          <cdr:nvSpPr>
            <cdr:cNvPr id="4" name="1 CuadroTexto"/>
            <cdr:cNvSpPr txBox="1"/>
          </cdr:nvSpPr>
          <cdr:spPr>
            <a:xfrm xmlns:a="http://schemas.openxmlformats.org/drawingml/2006/main">
              <a:off x="3050418" y="854746"/>
              <a:ext cx="504825" cy="2667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l-GR" sz="1400" dirty="0"/>
                <a:t>ψ</a:t>
              </a:r>
              <a:r>
                <a:rPr lang="es-ES" sz="1400" dirty="0"/>
                <a:t>os</a:t>
              </a:r>
            </a:p>
          </cdr:txBody>
        </cdr:sp>
        <cdr:sp macro="" textlink="">
          <cdr:nvSpPr>
            <cdr:cNvPr id="5" name="1 CuadroTexto"/>
            <cdr:cNvSpPr txBox="1"/>
          </cdr:nvSpPr>
          <cdr:spPr>
            <a:xfrm xmlns:a="http://schemas.openxmlformats.org/drawingml/2006/main">
              <a:off x="2298699" y="1273684"/>
              <a:ext cx="504825" cy="266700"/>
            </a:xfrm>
            <a:prstGeom xmlns:a="http://schemas.openxmlformats.org/drawingml/2006/main" prst="rect">
              <a:avLst/>
            </a:prstGeom>
          </cdr:spPr>
          <cdr:txBody>
            <a:bodyPr xmlns:a="http://schemas.openxmlformats.org/drawingml/2006/main" wrap="none" rtlCol="0"/>
            <a:lstStyle xmlns:a="http://schemas.openxmlformats.org/drawingml/2006/main"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 xmlns:a="http://schemas.openxmlformats.org/drawingml/2006/main">
              <a:r>
                <a:rPr lang="el-GR" sz="1400" dirty="0"/>
                <a:t>ψ</a:t>
              </a:r>
              <a:r>
                <a:rPr lang="es-ES" sz="1400" dirty="0"/>
                <a:t>p</a:t>
              </a:r>
            </a:p>
          </cdr:txBody>
        </cdr:sp>
      </cdr:grpSp>
      <cdr:sp macro="" textlink="">
        <cdr:nvSpPr>
          <cdr:cNvPr id="7" name="1 CuadroTexto"/>
          <cdr:cNvSpPr txBox="1"/>
        </cdr:nvSpPr>
        <cdr:spPr>
          <a:xfrm xmlns:a="http://schemas.openxmlformats.org/drawingml/2006/main">
            <a:off x="8215449" y="922169"/>
            <a:ext cx="1083403" cy="289998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non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el-GR" sz="1400" dirty="0"/>
              <a:t>ψ</a:t>
            </a:r>
            <a:r>
              <a:rPr lang="es-ES" sz="1400" dirty="0"/>
              <a:t>h </a:t>
            </a:r>
            <a:r>
              <a:rPr lang="es-ES" sz="1400" baseline="-25000" dirty="0" smtClean="0"/>
              <a:t>raíz</a:t>
            </a:r>
            <a:endParaRPr lang="es-ES" sz="1400" baseline="-25000" dirty="0"/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0.09434</cdr:x>
      <cdr:y>0.63157</cdr:y>
    </cdr:from>
    <cdr:to>
      <cdr:x>0.19736</cdr:x>
      <cdr:y>0.76212</cdr:y>
    </cdr:to>
    <cdr:sp macro="" textlink="">
      <cdr:nvSpPr>
        <cdr:cNvPr id="2" name="64 CuadroTexto"/>
        <cdr:cNvSpPr txBox="1"/>
      </cdr:nvSpPr>
      <cdr:spPr>
        <a:xfrm xmlns:a="http://schemas.openxmlformats.org/drawingml/2006/main">
          <a:off x="714348" y="1714488"/>
          <a:ext cx="780108" cy="3544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0.32075</cdr:x>
      <cdr:y>0.63157</cdr:y>
    </cdr:from>
    <cdr:to>
      <cdr:x>0.42377</cdr:x>
      <cdr:y>0.76212</cdr:y>
    </cdr:to>
    <cdr:sp macro="" textlink="">
      <cdr:nvSpPr>
        <cdr:cNvPr id="4" name="64 CuadroTexto"/>
        <cdr:cNvSpPr txBox="1"/>
      </cdr:nvSpPr>
      <cdr:spPr>
        <a:xfrm xmlns:a="http://schemas.openxmlformats.org/drawingml/2006/main">
          <a:off x="2428860" y="1714488"/>
          <a:ext cx="780109" cy="3544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0.54717</cdr:x>
      <cdr:y>0.63157</cdr:y>
    </cdr:from>
    <cdr:to>
      <cdr:x>0.6502</cdr:x>
      <cdr:y>0.76212</cdr:y>
    </cdr:to>
    <cdr:sp macro="" textlink="">
      <cdr:nvSpPr>
        <cdr:cNvPr id="5" name="64 CuadroTexto"/>
        <cdr:cNvSpPr txBox="1"/>
      </cdr:nvSpPr>
      <cdr:spPr>
        <a:xfrm xmlns:a="http://schemas.openxmlformats.org/drawingml/2006/main">
          <a:off x="4143372" y="1714488"/>
          <a:ext cx="780184" cy="3544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0.75472</cdr:x>
      <cdr:y>0.63157</cdr:y>
    </cdr:from>
    <cdr:to>
      <cdr:x>0.85775</cdr:x>
      <cdr:y>0.76212</cdr:y>
    </cdr:to>
    <cdr:sp macro="" textlink="">
      <cdr:nvSpPr>
        <cdr:cNvPr id="6" name="64 CuadroTexto"/>
        <cdr:cNvSpPr txBox="1"/>
      </cdr:nvSpPr>
      <cdr:spPr>
        <a:xfrm xmlns:a="http://schemas.openxmlformats.org/drawingml/2006/main">
          <a:off x="5715008" y="1714488"/>
          <a:ext cx="780184" cy="3544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0.19811</cdr:x>
      <cdr:y>0.63157</cdr:y>
    </cdr:from>
    <cdr:to>
      <cdr:x>0.29193</cdr:x>
      <cdr:y>0.76212</cdr:y>
    </cdr:to>
    <cdr:sp macro="" textlink="">
      <cdr:nvSpPr>
        <cdr:cNvPr id="7" name="64 CuadroTexto"/>
        <cdr:cNvSpPr txBox="1"/>
      </cdr:nvSpPr>
      <cdr:spPr>
        <a:xfrm xmlns:a="http://schemas.openxmlformats.org/drawingml/2006/main">
          <a:off x="1500166" y="1714488"/>
          <a:ext cx="710426" cy="3544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0.42453</cdr:x>
      <cdr:y>0.63157</cdr:y>
    </cdr:from>
    <cdr:to>
      <cdr:x>0.51884</cdr:x>
      <cdr:y>0.76212</cdr:y>
    </cdr:to>
    <cdr:sp macro="" textlink="">
      <cdr:nvSpPr>
        <cdr:cNvPr id="8" name="64 CuadroTexto"/>
        <cdr:cNvSpPr txBox="1"/>
      </cdr:nvSpPr>
      <cdr:spPr>
        <a:xfrm xmlns:a="http://schemas.openxmlformats.org/drawingml/2006/main">
          <a:off x="3214678" y="1714488"/>
          <a:ext cx="714212" cy="3544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0.65094</cdr:x>
      <cdr:y>0.63157</cdr:y>
    </cdr:from>
    <cdr:to>
      <cdr:x>0.7387</cdr:x>
      <cdr:y>0.76212</cdr:y>
    </cdr:to>
    <cdr:sp macro="" textlink="">
      <cdr:nvSpPr>
        <cdr:cNvPr id="9" name="64 CuadroTexto"/>
        <cdr:cNvSpPr txBox="1"/>
      </cdr:nvSpPr>
      <cdr:spPr>
        <a:xfrm xmlns:a="http://schemas.openxmlformats.org/drawingml/2006/main">
          <a:off x="4929190" y="1714488"/>
          <a:ext cx="664568" cy="3544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0.86792</cdr:x>
      <cdr:y>0.63157</cdr:y>
    </cdr:from>
    <cdr:to>
      <cdr:x>0.9717</cdr:x>
      <cdr:y>0.76212</cdr:y>
    </cdr:to>
    <cdr:sp macro="" textlink="">
      <cdr:nvSpPr>
        <cdr:cNvPr id="10" name="64 CuadroTexto"/>
        <cdr:cNvSpPr txBox="1"/>
      </cdr:nvSpPr>
      <cdr:spPr>
        <a:xfrm xmlns:a="http://schemas.openxmlformats.org/drawingml/2006/main">
          <a:off x="6572264" y="1714488"/>
          <a:ext cx="785818" cy="3544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0.0813</cdr:x>
      <cdr:y>0.84375</cdr:y>
    </cdr:from>
    <cdr:to>
      <cdr:x>0.18432</cdr:x>
      <cdr:y>0.97838</cdr:y>
    </cdr:to>
    <cdr:sp macro="" textlink="">
      <cdr:nvSpPr>
        <cdr:cNvPr id="2" name="64 CuadroTexto"/>
        <cdr:cNvSpPr txBox="1"/>
      </cdr:nvSpPr>
      <cdr:spPr>
        <a:xfrm xmlns:a="http://schemas.openxmlformats.org/drawingml/2006/main">
          <a:off x="714348" y="1928826"/>
          <a:ext cx="905221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s-ES" sz="1400" b="1" dirty="0">
              <a:latin typeface="Times New Roman" pitchFamily="18" charset="0"/>
              <a:cs typeface="Times New Roman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0.28434</cdr:x>
      <cdr:y>0.84967</cdr:y>
    </cdr:from>
    <cdr:to>
      <cdr:x>0.38736</cdr:x>
      <cdr:y>0.9843</cdr:y>
    </cdr:to>
    <cdr:sp macro="" textlink="">
      <cdr:nvSpPr>
        <cdr:cNvPr id="4" name="64 CuadroTexto"/>
        <cdr:cNvSpPr txBox="1"/>
      </cdr:nvSpPr>
      <cdr:spPr>
        <a:xfrm xmlns:a="http://schemas.openxmlformats.org/drawingml/2006/main">
          <a:off x="2498451" y="1942359"/>
          <a:ext cx="905220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0.47115</cdr:x>
      <cdr:y>0.84968</cdr:y>
    </cdr:from>
    <cdr:to>
      <cdr:x>0.57418</cdr:x>
      <cdr:y>0.98431</cdr:y>
    </cdr:to>
    <cdr:sp macro="" textlink="">
      <cdr:nvSpPr>
        <cdr:cNvPr id="5" name="64 CuadroTexto"/>
        <cdr:cNvSpPr txBox="1"/>
      </cdr:nvSpPr>
      <cdr:spPr>
        <a:xfrm xmlns:a="http://schemas.openxmlformats.org/drawingml/2006/main">
          <a:off x="4139921" y="1942382"/>
          <a:ext cx="905308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0.66667</cdr:x>
      <cdr:y>0.84375</cdr:y>
    </cdr:from>
    <cdr:to>
      <cdr:x>0.7697</cdr:x>
      <cdr:y>0.97838</cdr:y>
    </cdr:to>
    <cdr:sp macro="" textlink="">
      <cdr:nvSpPr>
        <cdr:cNvPr id="6" name="64 CuadroTexto"/>
        <cdr:cNvSpPr txBox="1"/>
      </cdr:nvSpPr>
      <cdr:spPr>
        <a:xfrm xmlns:a="http://schemas.openxmlformats.org/drawingml/2006/main">
          <a:off x="5857884" y="1928826"/>
          <a:ext cx="905309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0.18132</cdr:x>
      <cdr:y>0.84967</cdr:y>
    </cdr:from>
    <cdr:to>
      <cdr:x>0.25824</cdr:x>
      <cdr:y>0.9843</cdr:y>
    </cdr:to>
    <cdr:sp macro="" textlink="">
      <cdr:nvSpPr>
        <cdr:cNvPr id="7" name="64 CuadroTexto"/>
        <cdr:cNvSpPr txBox="1"/>
      </cdr:nvSpPr>
      <cdr:spPr>
        <a:xfrm xmlns:a="http://schemas.openxmlformats.org/drawingml/2006/main">
          <a:off x="1593230" y="1942359"/>
          <a:ext cx="675884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0.36585</cdr:x>
      <cdr:y>0.84375</cdr:y>
    </cdr:from>
    <cdr:to>
      <cdr:x>0.44278</cdr:x>
      <cdr:y>0.97838</cdr:y>
    </cdr:to>
    <cdr:sp macro="" textlink="">
      <cdr:nvSpPr>
        <cdr:cNvPr id="8" name="64 CuadroTexto"/>
        <cdr:cNvSpPr txBox="1"/>
      </cdr:nvSpPr>
      <cdr:spPr>
        <a:xfrm xmlns:a="http://schemas.openxmlformats.org/drawingml/2006/main">
          <a:off x="3214678" y="1928826"/>
          <a:ext cx="675972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0.55284</cdr:x>
      <cdr:y>0.84375</cdr:y>
    </cdr:from>
    <cdr:to>
      <cdr:x>0.62977</cdr:x>
      <cdr:y>0.97838</cdr:y>
    </cdr:to>
    <cdr:sp macro="" textlink="">
      <cdr:nvSpPr>
        <cdr:cNvPr id="9" name="64 CuadroTexto"/>
        <cdr:cNvSpPr txBox="1"/>
      </cdr:nvSpPr>
      <cdr:spPr>
        <a:xfrm xmlns:a="http://schemas.openxmlformats.org/drawingml/2006/main">
          <a:off x="4857752" y="1928826"/>
          <a:ext cx="675972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0.75137</cdr:x>
      <cdr:y>0.84967</cdr:y>
    </cdr:from>
    <cdr:to>
      <cdr:x>0.8283</cdr:x>
      <cdr:y>0.9843</cdr:y>
    </cdr:to>
    <cdr:sp macro="" textlink="">
      <cdr:nvSpPr>
        <cdr:cNvPr id="10" name="64 CuadroTexto"/>
        <cdr:cNvSpPr txBox="1"/>
      </cdr:nvSpPr>
      <cdr:spPr>
        <a:xfrm xmlns:a="http://schemas.openxmlformats.org/drawingml/2006/main">
          <a:off x="6602169" y="1942359"/>
          <a:ext cx="675972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0.07812</cdr:x>
      <cdr:y>0.85471</cdr:y>
    </cdr:from>
    <cdr:to>
      <cdr:x>0.18114</cdr:x>
      <cdr:y>0.94676</cdr:y>
    </cdr:to>
    <cdr:sp macro="" textlink="">
      <cdr:nvSpPr>
        <cdr:cNvPr id="2" name="64 CuadroTexto"/>
        <cdr:cNvSpPr txBox="1"/>
      </cdr:nvSpPr>
      <cdr:spPr>
        <a:xfrm xmlns:a="http://schemas.openxmlformats.org/drawingml/2006/main">
          <a:off x="714348" y="2857520"/>
          <a:ext cx="942015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defPPr>
            <a:defRPr lang="es-E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0.25781</cdr:x>
      <cdr:y>0.85471</cdr:y>
    </cdr:from>
    <cdr:to>
      <cdr:x>0.36083</cdr:x>
      <cdr:y>0.94676</cdr:y>
    </cdr:to>
    <cdr:sp macro="" textlink="">
      <cdr:nvSpPr>
        <cdr:cNvPr id="4" name="64 CuadroTexto"/>
        <cdr:cNvSpPr txBox="1"/>
      </cdr:nvSpPr>
      <cdr:spPr>
        <a:xfrm xmlns:a="http://schemas.openxmlformats.org/drawingml/2006/main">
          <a:off x="2357422" y="2857520"/>
          <a:ext cx="942015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0.44531</cdr:x>
      <cdr:y>0.85471</cdr:y>
    </cdr:from>
    <cdr:to>
      <cdr:x>0.54834</cdr:x>
      <cdr:y>0.94676</cdr:y>
    </cdr:to>
    <cdr:sp macro="" textlink="">
      <cdr:nvSpPr>
        <cdr:cNvPr id="5" name="64 CuadroTexto"/>
        <cdr:cNvSpPr txBox="1"/>
      </cdr:nvSpPr>
      <cdr:spPr>
        <a:xfrm xmlns:a="http://schemas.openxmlformats.org/drawingml/2006/main">
          <a:off x="4071934" y="2857520"/>
          <a:ext cx="942107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0.625</cdr:x>
      <cdr:y>0.85471</cdr:y>
    </cdr:from>
    <cdr:to>
      <cdr:x>0.72803</cdr:x>
      <cdr:y>0.94676</cdr:y>
    </cdr:to>
    <cdr:sp macro="" textlink="">
      <cdr:nvSpPr>
        <cdr:cNvPr id="6" name="64 CuadroTexto"/>
        <cdr:cNvSpPr txBox="1"/>
      </cdr:nvSpPr>
      <cdr:spPr>
        <a:xfrm xmlns:a="http://schemas.openxmlformats.org/drawingml/2006/main">
          <a:off x="5715008" y="2857520"/>
          <a:ext cx="942106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0.15625</cdr:x>
      <cdr:y>0.85471</cdr:y>
    </cdr:from>
    <cdr:to>
      <cdr:x>0.23317</cdr:x>
      <cdr:y>0.94676</cdr:y>
    </cdr:to>
    <cdr:sp macro="" textlink="">
      <cdr:nvSpPr>
        <cdr:cNvPr id="7" name="64 CuadroTexto"/>
        <cdr:cNvSpPr txBox="1"/>
      </cdr:nvSpPr>
      <cdr:spPr>
        <a:xfrm xmlns:a="http://schemas.openxmlformats.org/drawingml/2006/main">
          <a:off x="1428728" y="2857520"/>
          <a:ext cx="703356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0.34375</cdr:x>
      <cdr:y>0.85471</cdr:y>
    </cdr:from>
    <cdr:to>
      <cdr:x>0.42068</cdr:x>
      <cdr:y>0.94676</cdr:y>
    </cdr:to>
    <cdr:sp macro="" textlink="">
      <cdr:nvSpPr>
        <cdr:cNvPr id="8" name="64 CuadroTexto"/>
        <cdr:cNvSpPr txBox="1"/>
      </cdr:nvSpPr>
      <cdr:spPr>
        <a:xfrm xmlns:a="http://schemas.openxmlformats.org/drawingml/2006/main">
          <a:off x="3143240" y="2857520"/>
          <a:ext cx="703448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0.53125</cdr:x>
      <cdr:y>0.85471</cdr:y>
    </cdr:from>
    <cdr:to>
      <cdr:x>0.60818</cdr:x>
      <cdr:y>0.94676</cdr:y>
    </cdr:to>
    <cdr:sp macro="" textlink="">
      <cdr:nvSpPr>
        <cdr:cNvPr id="9" name="64 CuadroTexto"/>
        <cdr:cNvSpPr txBox="1"/>
      </cdr:nvSpPr>
      <cdr:spPr>
        <a:xfrm xmlns:a="http://schemas.openxmlformats.org/drawingml/2006/main">
          <a:off x="4857752" y="2857520"/>
          <a:ext cx="703448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0.71094</cdr:x>
      <cdr:y>0.85471</cdr:y>
    </cdr:from>
    <cdr:to>
      <cdr:x>0.78787</cdr:x>
      <cdr:y>0.94676</cdr:y>
    </cdr:to>
    <cdr:sp macro="" textlink="">
      <cdr:nvSpPr>
        <cdr:cNvPr id="10" name="64 CuadroTexto"/>
        <cdr:cNvSpPr txBox="1"/>
      </cdr:nvSpPr>
      <cdr:spPr>
        <a:xfrm xmlns:a="http://schemas.openxmlformats.org/drawingml/2006/main">
          <a:off x="6500826" y="2857520"/>
          <a:ext cx="703448" cy="30777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 cap="flat" cmpd="sng" algn="ctr">
          <a:noFill/>
          <a:prstDash val="solid"/>
          <a:miter lim="800000"/>
        </a:ln>
        <a:effectLst xmlns:a="http://schemas.openxmlformats.org/drawingml/2006/main"/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Ginés</a:t>
          </a:r>
        </a:p>
      </cdr:txBody>
    </cdr:sp>
  </cdr:relSizeAnchor>
  <cdr:relSizeAnchor xmlns:cdr="http://schemas.openxmlformats.org/drawingml/2006/chartDrawing">
    <cdr:from>
      <cdr:x>0.824</cdr:x>
      <cdr:y>0</cdr:y>
    </cdr:from>
    <cdr:to>
      <cdr:x>0.89836</cdr:x>
      <cdr:y>0.11616</cdr:y>
    </cdr:to>
    <cdr:sp macro="" textlink="">
      <cdr:nvSpPr>
        <cdr:cNvPr id="12" name="9 CuadroTexto"/>
        <cdr:cNvSpPr txBox="1"/>
      </cdr:nvSpPr>
      <cdr:spPr>
        <a:xfrm xmlns:a="http://schemas.openxmlformats.org/drawingml/2006/main">
          <a:off x="7358114" y="0"/>
          <a:ext cx="663964" cy="388342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>
          <a:solidFill>
            <a:schemeClr val="tx1"/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s-ES" sz="1600" b="1" dirty="0">
              <a:latin typeface="Times New Roman" pitchFamily="18" charset="0"/>
              <a:cs typeface="Times New Roman" pitchFamily="18" charset="0"/>
            </a:rPr>
            <a:t>J-104</a:t>
          </a:r>
        </a:p>
      </cdr:txBody>
    </cdr:sp>
  </cdr:relSizeAnchor>
  <cdr:relSizeAnchor xmlns:cdr="http://schemas.openxmlformats.org/drawingml/2006/chartDrawing">
    <cdr:from>
      <cdr:x>0.824</cdr:x>
      <cdr:y>0.51282</cdr:y>
    </cdr:from>
    <cdr:to>
      <cdr:x>0.90105</cdr:x>
      <cdr:y>0.61409</cdr:y>
    </cdr:to>
    <cdr:sp macro="" textlink="">
      <cdr:nvSpPr>
        <cdr:cNvPr id="13" name="8 CuadroTexto"/>
        <cdr:cNvSpPr txBox="1"/>
      </cdr:nvSpPr>
      <cdr:spPr>
        <a:xfrm xmlns:a="http://schemas.openxmlformats.org/drawingml/2006/main">
          <a:off x="7358114" y="1714512"/>
          <a:ext cx="688009" cy="338554"/>
        </a:xfrm>
        <a:prstGeom xmlns:a="http://schemas.openxmlformats.org/drawingml/2006/main" prst="rect">
          <a:avLst/>
        </a:prstGeom>
        <a:solidFill xmlns:a="http://schemas.openxmlformats.org/drawingml/2006/main">
          <a:sysClr val="window" lastClr="FFFFFF"/>
        </a:solidFill>
        <a:ln xmlns:a="http://schemas.openxmlformats.org/drawingml/2006/main">
          <a:solidFill>
            <a:schemeClr val="tx1"/>
          </a:solidFill>
        </a:ln>
        <a:effectLst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es-ES" sz="1600" b="1" dirty="0">
              <a:latin typeface="Times New Roman" pitchFamily="18" charset="0"/>
              <a:cs typeface="Times New Roman" pitchFamily="18" charset="0"/>
            </a:rPr>
            <a:t>Ginés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D6716-7689-4A81-80FD-5074CD7BCA09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E472A-92EE-467E-8A72-D1D0A34FCEB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85969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29328-1A29-402D-B488-936A2D3DB174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26498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04618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677054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378386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097333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4379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338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7829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12916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56175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40990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075922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567D8-7277-45B4-A056-2111F52A3E3E}" type="datetimeFigureOut">
              <a:rPr lang="es-ES" smtClean="0"/>
              <a:pPr/>
              <a:t>07/12/2020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39E9F-4D5B-4A24-86E8-97A9BD82115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87752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6.xml"/><Relationship Id="rId4" Type="http://schemas.openxmlformats.org/officeDocument/2006/relationships/chart" Target="../charts/char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0.xml"/><Relationship Id="rId4" Type="http://schemas.openxmlformats.org/officeDocument/2006/relationships/chart" Target="../charts/char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4.xml"/><Relationship Id="rId4" Type="http://schemas.openxmlformats.org/officeDocument/2006/relationships/chart" Target="../charts/chart4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51.xml"/><Relationship Id="rId4" Type="http://schemas.openxmlformats.org/officeDocument/2006/relationships/chart" Target="../charts/chart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3.xml"/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67"/>
          <p:cNvSpPr txBox="1">
            <a:spLocks noChangeArrowheads="1"/>
          </p:cNvSpPr>
          <p:nvPr/>
        </p:nvSpPr>
        <p:spPr bwMode="auto">
          <a:xfrm>
            <a:off x="3145950" y="673246"/>
            <a:ext cx="171918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1"/>
                </a:solidFill>
              </a:rPr>
              <a:t>Parte Aérea</a:t>
            </a:r>
          </a:p>
        </p:txBody>
      </p:sp>
      <p:sp>
        <p:nvSpPr>
          <p:cNvPr id="5125" name="Text Box 68"/>
          <p:cNvSpPr txBox="1">
            <a:spLocks noChangeArrowheads="1"/>
          </p:cNvSpPr>
          <p:nvPr/>
        </p:nvSpPr>
        <p:spPr bwMode="auto">
          <a:xfrm>
            <a:off x="521460" y="176480"/>
            <a:ext cx="107273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 err="1" smtClean="0">
                <a:solidFill>
                  <a:schemeClr val="tx1"/>
                </a:solidFill>
              </a:rPr>
              <a:t>Obj</a:t>
            </a:r>
            <a:r>
              <a:rPr lang="es-ES" sz="3200" dirty="0" smtClean="0">
                <a:solidFill>
                  <a:schemeClr val="tx1"/>
                </a:solidFill>
              </a:rPr>
              <a:t> 1</a:t>
            </a:r>
            <a:endParaRPr lang="es-ES" sz="3200" dirty="0">
              <a:solidFill>
                <a:schemeClr val="tx1"/>
              </a:solidFill>
            </a:endParaRPr>
          </a:p>
        </p:txBody>
      </p:sp>
      <p:sp>
        <p:nvSpPr>
          <p:cNvPr id="69" name="Text Box 67"/>
          <p:cNvSpPr txBox="1">
            <a:spLocks noChangeArrowheads="1"/>
          </p:cNvSpPr>
          <p:nvPr/>
        </p:nvSpPr>
        <p:spPr bwMode="auto">
          <a:xfrm>
            <a:off x="7489629" y="673245"/>
            <a:ext cx="973343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dirty="0">
                <a:solidFill>
                  <a:schemeClr val="tx1"/>
                </a:solidFill>
              </a:rPr>
              <a:t>Raíces</a:t>
            </a:r>
          </a:p>
        </p:txBody>
      </p:sp>
      <p:sp>
        <p:nvSpPr>
          <p:cNvPr id="70" name="Text Box 68"/>
          <p:cNvSpPr txBox="1">
            <a:spLocks noChangeArrowheads="1"/>
          </p:cNvSpPr>
          <p:nvPr/>
        </p:nvSpPr>
        <p:spPr bwMode="auto">
          <a:xfrm>
            <a:off x="5287201" y="189093"/>
            <a:ext cx="164981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/>
                </a:solidFill>
              </a:rPr>
              <a:t>Longitud</a:t>
            </a: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324236" y="1134910"/>
            <a:ext cx="780983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/>
                </a:solidFill>
              </a:rPr>
              <a:t>EBL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324236" y="1134910"/>
            <a:ext cx="11548450" cy="4844662"/>
            <a:chOff x="324236" y="1134910"/>
            <a:chExt cx="11548450" cy="4844662"/>
          </a:xfrm>
        </p:grpSpPr>
        <p:grpSp>
          <p:nvGrpSpPr>
            <p:cNvPr id="3" name="Grupo 2"/>
            <p:cNvGrpSpPr/>
            <p:nvPr/>
          </p:nvGrpSpPr>
          <p:grpSpPr>
            <a:xfrm>
              <a:off x="324236" y="1134910"/>
              <a:ext cx="11548450" cy="4844662"/>
              <a:chOff x="324236" y="1134910"/>
              <a:chExt cx="11548450" cy="4844662"/>
            </a:xfrm>
          </p:grpSpPr>
          <p:grpSp>
            <p:nvGrpSpPr>
              <p:cNvPr id="56" name="Grupo 55"/>
              <p:cNvGrpSpPr/>
              <p:nvPr/>
            </p:nvGrpSpPr>
            <p:grpSpPr>
              <a:xfrm>
                <a:off x="324236" y="1134910"/>
                <a:ext cx="11548450" cy="4844662"/>
                <a:chOff x="243820" y="872197"/>
                <a:chExt cx="11323610" cy="4298943"/>
              </a:xfrm>
            </p:grpSpPr>
            <p:graphicFrame>
              <p:nvGraphicFramePr>
                <p:cNvPr id="57" name="Chart 3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xmlns="" val="652670034"/>
                    </p:ext>
                  </p:extLst>
                </p:nvPr>
              </p:nvGraphicFramePr>
              <p:xfrm>
                <a:off x="243820" y="872197"/>
                <a:ext cx="11291688" cy="429894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58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5136186" y="1574406"/>
                  <a:ext cx="910383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</a:rPr>
                    <a:t>=2.35*</a:t>
                  </a:r>
                  <a:endParaRPr lang="es-ES" sz="1400" dirty="0">
                    <a:latin typeface="Times New Roman" pitchFamily="18" charset="0"/>
                  </a:endParaRPr>
                </a:p>
              </p:txBody>
            </p:sp>
            <p:sp>
              <p:nvSpPr>
                <p:cNvPr id="5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3743507" y="1825853"/>
                  <a:ext cx="1006820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</a:rPr>
                    <a:t>=1.51*</a:t>
                  </a:r>
                  <a:endParaRPr lang="es-ES" sz="1400" dirty="0">
                    <a:latin typeface="Times New Roman" pitchFamily="18" charset="0"/>
                  </a:endParaRPr>
                </a:p>
              </p:txBody>
            </p:sp>
            <p:sp>
              <p:nvSpPr>
                <p:cNvPr id="60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2344333" y="2021629"/>
                  <a:ext cx="1101231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  <a:cs typeface="Times New Roman" panose="02020603050405020304" pitchFamily="18" charset="0"/>
                    </a:rPr>
                    <a:t>=1.023*</a:t>
                  </a:r>
                  <a:endParaRPr lang="es-ES" sz="1400" dirty="0">
                    <a:latin typeface="Times New Roman" pitchFamily="18" charset="0"/>
                    <a:cs typeface="Times New Roman" panose="02020603050405020304" pitchFamily="18" charset="0"/>
                  </a:endParaRPr>
                </a:p>
              </p:txBody>
            </p:sp>
            <p:graphicFrame>
              <p:nvGraphicFramePr>
                <p:cNvPr id="61" name="Chart 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xmlns="" val="1812988874"/>
                    </p:ext>
                  </p:extLst>
                </p:nvPr>
              </p:nvGraphicFramePr>
              <p:xfrm>
                <a:off x="6400800" y="1669984"/>
                <a:ext cx="5166630" cy="333818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62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8034875" y="1605744"/>
                  <a:ext cx="1026696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ES" sz="1400" dirty="0" err="1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>
                      <a:latin typeface="Times New Roman" pitchFamily="18" charset="0"/>
                    </a:rPr>
                    <a:t>x</a:t>
                  </a:r>
                  <a:r>
                    <a:rPr lang="es-ES" sz="1400" dirty="0">
                      <a:latin typeface="Times New Roman" pitchFamily="18" charset="0"/>
                    </a:rPr>
                    <a:t>=1.072*</a:t>
                  </a:r>
                </a:p>
              </p:txBody>
            </p:sp>
            <p:sp>
              <p:nvSpPr>
                <p:cNvPr id="65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300147" y="1744244"/>
                  <a:ext cx="938675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ES" sz="1400" dirty="0" err="1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>
                      <a:latin typeface="Times New Roman" pitchFamily="18" charset="0"/>
                    </a:rPr>
                    <a:t>x</a:t>
                  </a:r>
                  <a:r>
                    <a:rPr lang="es-ES" sz="1400" dirty="0">
                      <a:latin typeface="Times New Roman" pitchFamily="18" charset="0"/>
                    </a:rPr>
                    <a:t>=2.63*</a:t>
                  </a:r>
                </a:p>
              </p:txBody>
            </p:sp>
            <p:sp>
              <p:nvSpPr>
                <p:cNvPr id="6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0347800" y="1669984"/>
                  <a:ext cx="1026696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</a:rPr>
                    <a:t>=1.364*</a:t>
                  </a:r>
                  <a:endParaRPr lang="es-ES" sz="1400" dirty="0">
                    <a:latin typeface="Times New Roman" pitchFamily="18" charset="0"/>
                  </a:endParaRPr>
                </a:p>
              </p:txBody>
            </p:sp>
            <p:sp>
              <p:nvSpPr>
                <p:cNvPr id="67" name="CuadroTexto 66"/>
                <p:cNvSpPr txBox="1"/>
                <p:nvPr/>
              </p:nvSpPr>
              <p:spPr>
                <a:xfrm>
                  <a:off x="445972" y="4706857"/>
                  <a:ext cx="467331" cy="4642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</a:p>
              </p:txBody>
            </p:sp>
            <p:sp>
              <p:nvSpPr>
                <p:cNvPr id="68" name="CuadroTexto 67"/>
                <p:cNvSpPr txBox="1"/>
                <p:nvPr/>
              </p:nvSpPr>
              <p:spPr>
                <a:xfrm>
                  <a:off x="6520216" y="4706857"/>
                  <a:ext cx="415268" cy="4642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</a:p>
              </p:txBody>
            </p:sp>
          </p:grpSp>
          <p:sp>
            <p:nvSpPr>
              <p:cNvPr id="2" name="CuadroTexto 1"/>
              <p:cNvSpPr txBox="1"/>
              <p:nvPr/>
            </p:nvSpPr>
            <p:spPr>
              <a:xfrm>
                <a:off x="2550601" y="4871628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CuadroTexto 18"/>
              <p:cNvSpPr txBox="1"/>
              <p:nvPr/>
            </p:nvSpPr>
            <p:spPr>
              <a:xfrm>
                <a:off x="3110401" y="4869954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CuadroTexto 19"/>
              <p:cNvSpPr txBox="1"/>
              <p:nvPr/>
            </p:nvSpPr>
            <p:spPr>
              <a:xfrm>
                <a:off x="3864146" y="4878888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CuadroTexto 20"/>
              <p:cNvSpPr txBox="1"/>
              <p:nvPr/>
            </p:nvSpPr>
            <p:spPr>
              <a:xfrm>
                <a:off x="4495766" y="4882796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CuadroTexto 21"/>
              <p:cNvSpPr txBox="1"/>
              <p:nvPr/>
            </p:nvSpPr>
            <p:spPr>
              <a:xfrm>
                <a:off x="5773785" y="4891728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CuadroTexto 22"/>
              <p:cNvSpPr txBox="1"/>
              <p:nvPr/>
            </p:nvSpPr>
            <p:spPr>
              <a:xfrm>
                <a:off x="5235746" y="4886148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CuadroTexto 23"/>
              <p:cNvSpPr txBox="1"/>
              <p:nvPr/>
            </p:nvSpPr>
            <p:spPr>
              <a:xfrm>
                <a:off x="8350870" y="4936762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CuadroTexto 24"/>
              <p:cNvSpPr txBox="1"/>
              <p:nvPr/>
            </p:nvSpPr>
            <p:spPr>
              <a:xfrm>
                <a:off x="9640830" y="4936944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CuadroTexto 25"/>
              <p:cNvSpPr txBox="1"/>
              <p:nvPr/>
            </p:nvSpPr>
            <p:spPr>
              <a:xfrm>
                <a:off x="10801981" y="4936944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CuadroTexto 26"/>
              <p:cNvSpPr txBox="1"/>
              <p:nvPr/>
            </p:nvSpPr>
            <p:spPr>
              <a:xfrm>
                <a:off x="8836286" y="4935270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CuadroTexto 27"/>
              <p:cNvSpPr txBox="1"/>
              <p:nvPr/>
            </p:nvSpPr>
            <p:spPr>
              <a:xfrm>
                <a:off x="10040972" y="4935270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CuadroTexto 28"/>
              <p:cNvSpPr txBox="1"/>
              <p:nvPr/>
            </p:nvSpPr>
            <p:spPr>
              <a:xfrm>
                <a:off x="11274689" y="4935270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" name="Conector recto de flecha 4"/>
            <p:cNvCxnSpPr/>
            <p:nvPr/>
          </p:nvCxnSpPr>
          <p:spPr>
            <a:xfrm>
              <a:off x="10517697" y="2517403"/>
              <a:ext cx="0" cy="2206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51480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/>
          <p:cNvSpPr txBox="1"/>
          <p:nvPr/>
        </p:nvSpPr>
        <p:spPr>
          <a:xfrm>
            <a:off x="438416" y="299958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s-E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82228" y="5953278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16" name="Grupo 15"/>
          <p:cNvGrpSpPr/>
          <p:nvPr/>
        </p:nvGrpSpPr>
        <p:grpSpPr>
          <a:xfrm>
            <a:off x="1728538" y="3700896"/>
            <a:ext cx="7959257" cy="2981911"/>
            <a:chOff x="1728538" y="3700896"/>
            <a:chExt cx="7959257" cy="2981911"/>
          </a:xfrm>
        </p:grpSpPr>
        <p:grpSp>
          <p:nvGrpSpPr>
            <p:cNvPr id="13" name="Grupo 12"/>
            <p:cNvGrpSpPr/>
            <p:nvPr/>
          </p:nvGrpSpPr>
          <p:grpSpPr>
            <a:xfrm>
              <a:off x="1728538" y="3700896"/>
              <a:ext cx="7959257" cy="2981911"/>
              <a:chOff x="1930243" y="3566425"/>
              <a:chExt cx="7959257" cy="2981911"/>
            </a:xfrm>
          </p:grpSpPr>
          <p:graphicFrame>
            <p:nvGraphicFramePr>
              <p:cNvPr id="2" name="1 Gráfico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xmlns="" val="3269993675"/>
                  </p:ext>
                </p:extLst>
              </p:nvPr>
            </p:nvGraphicFramePr>
            <p:xfrm>
              <a:off x="1930243" y="3754238"/>
              <a:ext cx="7959257" cy="279409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3" name="CuadroTexto 1"/>
              <p:cNvSpPr txBox="1"/>
              <p:nvPr/>
            </p:nvSpPr>
            <p:spPr>
              <a:xfrm>
                <a:off x="4034543" y="4135246"/>
                <a:ext cx="12241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4,517**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" name="CuadroTexto 1"/>
              <p:cNvSpPr txBox="1"/>
              <p:nvPr/>
            </p:nvSpPr>
            <p:spPr>
              <a:xfrm>
                <a:off x="7337817" y="3566425"/>
                <a:ext cx="12241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6,98**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4" name="Conector recto de flecha 13"/>
            <p:cNvCxnSpPr/>
            <p:nvPr/>
          </p:nvCxnSpPr>
          <p:spPr>
            <a:xfrm>
              <a:off x="8561145" y="4681114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Conector recto de flecha 14"/>
            <p:cNvCxnSpPr/>
            <p:nvPr/>
          </p:nvCxnSpPr>
          <p:spPr>
            <a:xfrm>
              <a:off x="9042161" y="4704922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2" name="Grupo 21"/>
          <p:cNvGrpSpPr/>
          <p:nvPr/>
        </p:nvGrpSpPr>
        <p:grpSpPr>
          <a:xfrm>
            <a:off x="1940006" y="500013"/>
            <a:ext cx="7852229" cy="2743200"/>
            <a:chOff x="1940006" y="500013"/>
            <a:chExt cx="7852229" cy="2743200"/>
          </a:xfrm>
        </p:grpSpPr>
        <p:grpSp>
          <p:nvGrpSpPr>
            <p:cNvPr id="12" name="Grupo 11"/>
            <p:cNvGrpSpPr/>
            <p:nvPr/>
          </p:nvGrpSpPr>
          <p:grpSpPr>
            <a:xfrm>
              <a:off x="1940006" y="500013"/>
              <a:ext cx="7852229" cy="2743200"/>
              <a:chOff x="2061029" y="678542"/>
              <a:chExt cx="7852229" cy="2743200"/>
            </a:xfrm>
          </p:grpSpPr>
          <p:graphicFrame>
            <p:nvGraphicFramePr>
              <p:cNvPr id="5" name="1 Gráfico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xmlns="" val="1886904344"/>
                  </p:ext>
                </p:extLst>
              </p:nvPr>
            </p:nvGraphicFramePr>
            <p:xfrm>
              <a:off x="2061029" y="678542"/>
              <a:ext cx="7852229" cy="2743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" name="CuadroTexto 1"/>
              <p:cNvSpPr txBox="1"/>
              <p:nvPr/>
            </p:nvSpPr>
            <p:spPr>
              <a:xfrm>
                <a:off x="3298679" y="2966847"/>
                <a:ext cx="15793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0,0312***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CuadroTexto 1"/>
              <p:cNvSpPr txBox="1"/>
              <p:nvPr/>
            </p:nvSpPr>
            <p:spPr>
              <a:xfrm>
                <a:off x="6901964" y="2966846"/>
                <a:ext cx="15793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0,0164***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7" name="Conector recto de flecha 16"/>
            <p:cNvCxnSpPr/>
            <p:nvPr/>
          </p:nvCxnSpPr>
          <p:spPr>
            <a:xfrm flipH="1" flipV="1">
              <a:off x="5481908" y="3022534"/>
              <a:ext cx="287044" cy="1471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ector recto de flecha 18"/>
            <p:cNvCxnSpPr/>
            <p:nvPr/>
          </p:nvCxnSpPr>
          <p:spPr>
            <a:xfrm flipH="1" flipV="1">
              <a:off x="5962927" y="2889190"/>
              <a:ext cx="287044" cy="1471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ector recto de flecha 19"/>
            <p:cNvCxnSpPr/>
            <p:nvPr/>
          </p:nvCxnSpPr>
          <p:spPr>
            <a:xfrm flipH="1" flipV="1">
              <a:off x="8734721" y="2960614"/>
              <a:ext cx="287044" cy="1471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ector recto de flecha 20"/>
            <p:cNvCxnSpPr/>
            <p:nvPr/>
          </p:nvCxnSpPr>
          <p:spPr>
            <a:xfrm flipH="1" flipV="1">
              <a:off x="9258590" y="2841542"/>
              <a:ext cx="287044" cy="1471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872634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1987078" y="-259283"/>
            <a:ext cx="8229600" cy="1143001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/>
              <a:t>Clorofilas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84820" y="56673"/>
            <a:ext cx="201622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días de estrés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19335" y="6478800"/>
            <a:ext cx="3024336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días de recuperación</a:t>
            </a:r>
          </a:p>
        </p:txBody>
      </p:sp>
      <p:grpSp>
        <p:nvGrpSpPr>
          <p:cNvPr id="36" name="35 Grupo"/>
          <p:cNvGrpSpPr/>
          <p:nvPr/>
        </p:nvGrpSpPr>
        <p:grpSpPr>
          <a:xfrm>
            <a:off x="1797912" y="502054"/>
            <a:ext cx="7899307" cy="6234439"/>
            <a:chOff x="1797912" y="502054"/>
            <a:chExt cx="7899307" cy="6234439"/>
          </a:xfrm>
        </p:grpSpPr>
        <p:grpSp>
          <p:nvGrpSpPr>
            <p:cNvPr id="5" name="Grupo 4"/>
            <p:cNvGrpSpPr/>
            <p:nvPr/>
          </p:nvGrpSpPr>
          <p:grpSpPr>
            <a:xfrm>
              <a:off x="1797912" y="502054"/>
              <a:ext cx="7899307" cy="6234439"/>
              <a:chOff x="1256045" y="426005"/>
              <a:chExt cx="7899307" cy="6234439"/>
            </a:xfrm>
          </p:grpSpPr>
          <p:graphicFrame>
            <p:nvGraphicFramePr>
              <p:cNvPr id="47" name="Gráfico 4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xmlns="" val="2818712289"/>
                  </p:ext>
                </p:extLst>
              </p:nvPr>
            </p:nvGraphicFramePr>
            <p:xfrm>
              <a:off x="1256045" y="3804955"/>
              <a:ext cx="7801090" cy="285548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46" name="1 Gráfico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xmlns="" val="698126114"/>
                  </p:ext>
                </p:extLst>
              </p:nvPr>
            </p:nvGraphicFramePr>
            <p:xfrm>
              <a:off x="1264652" y="659801"/>
              <a:ext cx="7890700" cy="325755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pSp>
            <p:nvGrpSpPr>
              <p:cNvPr id="26" name="Grupo 25"/>
              <p:cNvGrpSpPr/>
              <p:nvPr/>
            </p:nvGrpSpPr>
            <p:grpSpPr>
              <a:xfrm>
                <a:off x="1349260" y="426005"/>
                <a:ext cx="7764438" cy="5060192"/>
                <a:chOff x="1336121" y="531504"/>
                <a:chExt cx="7764438" cy="5060192"/>
              </a:xfrm>
            </p:grpSpPr>
            <p:grpSp>
              <p:nvGrpSpPr>
                <p:cNvPr id="4" name="Grupo 3"/>
                <p:cNvGrpSpPr/>
                <p:nvPr/>
              </p:nvGrpSpPr>
              <p:grpSpPr>
                <a:xfrm>
                  <a:off x="1336121" y="535453"/>
                  <a:ext cx="7174945" cy="4768831"/>
                  <a:chOff x="1336121" y="535453"/>
                  <a:chExt cx="7174945" cy="4768831"/>
                </a:xfrm>
              </p:grpSpPr>
              <p:grpSp>
                <p:nvGrpSpPr>
                  <p:cNvPr id="38" name="Grupo 37"/>
                  <p:cNvGrpSpPr/>
                  <p:nvPr/>
                </p:nvGrpSpPr>
                <p:grpSpPr>
                  <a:xfrm>
                    <a:off x="1336121" y="535453"/>
                    <a:ext cx="7174945" cy="4768831"/>
                    <a:chOff x="1325302" y="551672"/>
                    <a:chExt cx="7174945" cy="4768831"/>
                  </a:xfrm>
                </p:grpSpPr>
                <p:sp>
                  <p:nvSpPr>
                    <p:cNvPr id="13" name="CuadroTexto 1"/>
                    <p:cNvSpPr txBox="1"/>
                    <p:nvPr/>
                  </p:nvSpPr>
                  <p:spPr>
                    <a:xfrm>
                      <a:off x="2418509" y="1017230"/>
                      <a:ext cx="128525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lvl1pPr marL="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40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=6,21**</a:t>
                      </a:r>
                      <a:endPara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5" name="CuadroTexto 1"/>
                    <p:cNvSpPr txBox="1"/>
                    <p:nvPr/>
                  </p:nvSpPr>
                  <p:spPr>
                    <a:xfrm>
                      <a:off x="2418509" y="4493291"/>
                      <a:ext cx="128525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lvl1pPr marL="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40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=3,47*</a:t>
                      </a:r>
                      <a:endPara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6" name="CuadroTexto 1"/>
                    <p:cNvSpPr txBox="1"/>
                    <p:nvPr/>
                  </p:nvSpPr>
                  <p:spPr>
                    <a:xfrm>
                      <a:off x="5114236" y="5012726"/>
                      <a:ext cx="128525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lvl1pPr marL="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40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=0,98**</a:t>
                      </a:r>
                      <a:endPara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9" name="CuadroTexto 1"/>
                    <p:cNvSpPr txBox="1"/>
                    <p:nvPr/>
                  </p:nvSpPr>
                  <p:spPr>
                    <a:xfrm>
                      <a:off x="6976909" y="592160"/>
                      <a:ext cx="128525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lvl1pPr marL="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40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=8,47**</a:t>
                      </a:r>
                      <a:endPara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1" name="CuadroTexto 1"/>
                    <p:cNvSpPr txBox="1"/>
                    <p:nvPr/>
                  </p:nvSpPr>
                  <p:spPr>
                    <a:xfrm>
                      <a:off x="7214993" y="4185514"/>
                      <a:ext cx="1285254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>
                      <a:lvl1pPr marL="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40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=5,08*</a:t>
                      </a:r>
                      <a:endPara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" name="CuadroTexto 2"/>
                    <p:cNvSpPr txBox="1"/>
                    <p:nvPr/>
                  </p:nvSpPr>
                  <p:spPr>
                    <a:xfrm>
                      <a:off x="1325302" y="551672"/>
                      <a:ext cx="444352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s-E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s-E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3" name="CuadroTexto 32"/>
                    <p:cNvSpPr txBox="1"/>
                    <p:nvPr/>
                  </p:nvSpPr>
                  <p:spPr>
                    <a:xfrm>
                      <a:off x="1335721" y="3541995"/>
                      <a:ext cx="423514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s-E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p:txBody>
                </p:sp>
              </p:grpSp>
              <p:sp>
                <p:nvSpPr>
                  <p:cNvPr id="25" name="CuadroTexto 1"/>
                  <p:cNvSpPr txBox="1"/>
                  <p:nvPr/>
                </p:nvSpPr>
                <p:spPr>
                  <a:xfrm>
                    <a:off x="5250721" y="1740465"/>
                    <a:ext cx="1285254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400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Es</a:t>
                    </a:r>
                    <a:r>
                      <a:rPr lang="es-ES" sz="1400" baseline="-25000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r>
                      <a:rPr lang="es-ES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=2,97 **</a:t>
                    </a:r>
                    <a:endParaRPr lang="es-E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29" name="Conector recto de flecha 28"/>
                <p:cNvCxnSpPr/>
                <p:nvPr/>
              </p:nvCxnSpPr>
              <p:spPr>
                <a:xfrm flipH="1">
                  <a:off x="4248696" y="1315951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ector recto de flecha 30"/>
                <p:cNvCxnSpPr/>
                <p:nvPr/>
              </p:nvCxnSpPr>
              <p:spPr>
                <a:xfrm flipH="1">
                  <a:off x="6086481" y="2146007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ector recto de flecha 31"/>
                <p:cNvCxnSpPr/>
                <p:nvPr/>
              </p:nvCxnSpPr>
              <p:spPr>
                <a:xfrm flipH="1">
                  <a:off x="3893787" y="1142291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ector recto de flecha 33"/>
                <p:cNvCxnSpPr/>
                <p:nvPr/>
              </p:nvCxnSpPr>
              <p:spPr>
                <a:xfrm flipH="1">
                  <a:off x="6448123" y="2187996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ector recto de flecha 34"/>
                <p:cNvCxnSpPr/>
                <p:nvPr/>
              </p:nvCxnSpPr>
              <p:spPr>
                <a:xfrm flipH="1">
                  <a:off x="8423214" y="531504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cto de flecha 38"/>
                <p:cNvCxnSpPr/>
                <p:nvPr/>
              </p:nvCxnSpPr>
              <p:spPr>
                <a:xfrm flipH="1">
                  <a:off x="8423214" y="4414106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ector recto de flecha 39"/>
                <p:cNvCxnSpPr/>
                <p:nvPr/>
              </p:nvCxnSpPr>
              <p:spPr>
                <a:xfrm flipH="1">
                  <a:off x="8924855" y="4365821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ector recto de flecha 40"/>
                <p:cNvCxnSpPr/>
                <p:nvPr/>
              </p:nvCxnSpPr>
              <p:spPr>
                <a:xfrm flipH="1">
                  <a:off x="8749151" y="685788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Conector recto de flecha 41"/>
                <p:cNvCxnSpPr/>
                <p:nvPr/>
              </p:nvCxnSpPr>
              <p:spPr>
                <a:xfrm flipH="1">
                  <a:off x="3893787" y="4773957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Conector recto de flecha 42"/>
                <p:cNvCxnSpPr/>
                <p:nvPr/>
              </p:nvCxnSpPr>
              <p:spPr>
                <a:xfrm flipH="1">
                  <a:off x="6514140" y="5328201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ector recto de flecha 43"/>
                <p:cNvCxnSpPr/>
                <p:nvPr/>
              </p:nvCxnSpPr>
              <p:spPr>
                <a:xfrm flipH="1">
                  <a:off x="6174333" y="5369146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48" name="Conector recto de flecha 47"/>
            <p:cNvCxnSpPr/>
            <p:nvPr/>
          </p:nvCxnSpPr>
          <p:spPr>
            <a:xfrm flipH="1">
              <a:off x="4803702" y="4789212"/>
              <a:ext cx="175704" cy="2225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342380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1538514" y="-182091"/>
            <a:ext cx="8229600" cy="1252537"/>
          </a:xfrm>
        </p:spPr>
        <p:txBody>
          <a:bodyPr/>
          <a:lstStyle/>
          <a:p>
            <a:pPr algn="ctr"/>
            <a:r>
              <a:rPr lang="es-ES" b="1" dirty="0" smtClean="0"/>
              <a:t>Carotenoides</a:t>
            </a:r>
            <a:endParaRPr lang="es-ES" b="1" dirty="0"/>
          </a:p>
        </p:txBody>
      </p:sp>
      <p:grpSp>
        <p:nvGrpSpPr>
          <p:cNvPr id="18" name="Grupo 17"/>
          <p:cNvGrpSpPr/>
          <p:nvPr/>
        </p:nvGrpSpPr>
        <p:grpSpPr>
          <a:xfrm>
            <a:off x="1120825" y="1650967"/>
            <a:ext cx="8937575" cy="4123934"/>
            <a:chOff x="1120825" y="1650967"/>
            <a:chExt cx="8937575" cy="4123934"/>
          </a:xfrm>
        </p:grpSpPr>
        <p:graphicFrame>
          <p:nvGraphicFramePr>
            <p:cNvPr id="17" name="1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1459697418"/>
                </p:ext>
              </p:extLst>
            </p:nvPr>
          </p:nvGraphicFramePr>
          <p:xfrm>
            <a:off x="1120825" y="2022864"/>
            <a:ext cx="8937575" cy="375203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" name="Grupo 3"/>
            <p:cNvGrpSpPr/>
            <p:nvPr/>
          </p:nvGrpSpPr>
          <p:grpSpPr>
            <a:xfrm>
              <a:off x="3731514" y="1650967"/>
              <a:ext cx="5337161" cy="1688079"/>
              <a:chOff x="3731514" y="1650967"/>
              <a:chExt cx="5337161" cy="1688079"/>
            </a:xfrm>
          </p:grpSpPr>
          <p:grpSp>
            <p:nvGrpSpPr>
              <p:cNvPr id="3" name="Grupo 2"/>
              <p:cNvGrpSpPr/>
              <p:nvPr/>
            </p:nvGrpSpPr>
            <p:grpSpPr>
              <a:xfrm>
                <a:off x="3731514" y="1650967"/>
                <a:ext cx="5337161" cy="1476193"/>
                <a:chOff x="4048851" y="1553931"/>
                <a:chExt cx="4630419" cy="1154662"/>
              </a:xfrm>
            </p:grpSpPr>
            <p:sp>
              <p:nvSpPr>
                <p:cNvPr id="8" name="CuadroTexto 1"/>
                <p:cNvSpPr txBox="1"/>
                <p:nvPr/>
              </p:nvSpPr>
              <p:spPr>
                <a:xfrm>
                  <a:off x="4048851" y="1553931"/>
                  <a:ext cx="1285254" cy="2648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600" baseline="-25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=1,19**</a:t>
                  </a:r>
                  <a:endPara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" name="CuadroTexto 1"/>
                <p:cNvSpPr txBox="1"/>
                <p:nvPr/>
              </p:nvSpPr>
              <p:spPr>
                <a:xfrm>
                  <a:off x="7394016" y="2443780"/>
                  <a:ext cx="1285254" cy="2648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600" baseline="-250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=0,83*</a:t>
                  </a:r>
                  <a:endPara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2" name="Conector recto de flecha 11"/>
              <p:cNvCxnSpPr/>
              <p:nvPr/>
            </p:nvCxnSpPr>
            <p:spPr>
              <a:xfrm>
                <a:off x="4963343" y="2370605"/>
                <a:ext cx="0" cy="2426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" name="Conector recto de flecha 12"/>
              <p:cNvCxnSpPr/>
              <p:nvPr/>
            </p:nvCxnSpPr>
            <p:spPr>
              <a:xfrm>
                <a:off x="5552146" y="1772299"/>
                <a:ext cx="0" cy="2426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" name="Conector recto de flecha 15"/>
              <p:cNvCxnSpPr/>
              <p:nvPr/>
            </p:nvCxnSpPr>
            <p:spPr>
              <a:xfrm>
                <a:off x="8801407" y="3096385"/>
                <a:ext cx="0" cy="2426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305415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6577" y="36718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7 </a:t>
            </a:r>
            <a:r>
              <a:rPr lang="es-ES" dirty="0" err="1" smtClean="0"/>
              <a:t>dias</a:t>
            </a: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3734314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14 </a:t>
            </a:r>
            <a:r>
              <a:rPr lang="es-ES" dirty="0" err="1" smtClean="0"/>
              <a:t>dias</a:t>
            </a:r>
            <a:endParaRPr lang="es-ES" dirty="0"/>
          </a:p>
        </p:txBody>
      </p:sp>
      <p:grpSp>
        <p:nvGrpSpPr>
          <p:cNvPr id="2" name="Grupo 1"/>
          <p:cNvGrpSpPr/>
          <p:nvPr/>
        </p:nvGrpSpPr>
        <p:grpSpPr>
          <a:xfrm>
            <a:off x="776264" y="167523"/>
            <a:ext cx="10257732" cy="6190336"/>
            <a:chOff x="776264" y="167523"/>
            <a:chExt cx="10257732" cy="6190336"/>
          </a:xfrm>
        </p:grpSpPr>
        <p:graphicFrame>
          <p:nvGraphicFramePr>
            <p:cNvPr id="35" name="34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763699674"/>
                </p:ext>
              </p:extLst>
            </p:nvPr>
          </p:nvGraphicFramePr>
          <p:xfrm>
            <a:off x="7709378" y="3612484"/>
            <a:ext cx="2991853" cy="27453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1" name="Gráfico 6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64063199"/>
                </p:ext>
              </p:extLst>
            </p:nvPr>
          </p:nvGraphicFramePr>
          <p:xfrm>
            <a:off x="998440" y="3631538"/>
            <a:ext cx="6994093" cy="265637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59" name="Gráfico 5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918392320"/>
                </p:ext>
              </p:extLst>
            </p:nvPr>
          </p:nvGraphicFramePr>
          <p:xfrm>
            <a:off x="1155135" y="276040"/>
            <a:ext cx="9878861" cy="335898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60" name="Gráfico 59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244970876"/>
                </p:ext>
              </p:extLst>
            </p:nvPr>
          </p:nvGraphicFramePr>
          <p:xfrm>
            <a:off x="7486913" y="276701"/>
            <a:ext cx="3063618" cy="30648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58" name="Grupo 57"/>
            <p:cNvGrpSpPr/>
            <p:nvPr/>
          </p:nvGrpSpPr>
          <p:grpSpPr>
            <a:xfrm>
              <a:off x="776264" y="167523"/>
              <a:ext cx="8986877" cy="5011890"/>
              <a:chOff x="776264" y="167523"/>
              <a:chExt cx="8986877" cy="5011890"/>
            </a:xfrm>
          </p:grpSpPr>
          <p:grpSp>
            <p:nvGrpSpPr>
              <p:cNvPr id="56" name="Grupo 55"/>
              <p:cNvGrpSpPr/>
              <p:nvPr/>
            </p:nvGrpSpPr>
            <p:grpSpPr>
              <a:xfrm>
                <a:off x="776264" y="167523"/>
                <a:ext cx="8986877" cy="5011890"/>
                <a:chOff x="776264" y="167523"/>
                <a:chExt cx="8986877" cy="5011890"/>
              </a:xfrm>
            </p:grpSpPr>
            <p:grpSp>
              <p:nvGrpSpPr>
                <p:cNvPr id="30" name="Grupo 29"/>
                <p:cNvGrpSpPr/>
                <p:nvPr/>
              </p:nvGrpSpPr>
              <p:grpSpPr>
                <a:xfrm>
                  <a:off x="776264" y="167523"/>
                  <a:ext cx="8643019" cy="5011890"/>
                  <a:chOff x="776264" y="167523"/>
                  <a:chExt cx="8643019" cy="5011890"/>
                </a:xfrm>
              </p:grpSpPr>
              <p:grpSp>
                <p:nvGrpSpPr>
                  <p:cNvPr id="26" name="Grupo 25"/>
                  <p:cNvGrpSpPr/>
                  <p:nvPr/>
                </p:nvGrpSpPr>
                <p:grpSpPr>
                  <a:xfrm>
                    <a:off x="776264" y="167523"/>
                    <a:ext cx="8643019" cy="5011890"/>
                    <a:chOff x="776264" y="167523"/>
                    <a:chExt cx="8643019" cy="5011890"/>
                  </a:xfrm>
                </p:grpSpPr>
                <p:grpSp>
                  <p:nvGrpSpPr>
                    <p:cNvPr id="20" name="Grupo 19"/>
                    <p:cNvGrpSpPr/>
                    <p:nvPr/>
                  </p:nvGrpSpPr>
                  <p:grpSpPr>
                    <a:xfrm>
                      <a:off x="776264" y="188004"/>
                      <a:ext cx="6615303" cy="4991409"/>
                      <a:chOff x="1932529" y="202519"/>
                      <a:chExt cx="6615303" cy="4991409"/>
                    </a:xfrm>
                  </p:grpSpPr>
                  <p:sp>
                    <p:nvSpPr>
                      <p:cNvPr id="6" name="CuadroTexto 5"/>
                      <p:cNvSpPr txBox="1"/>
                      <p:nvPr/>
                    </p:nvSpPr>
                    <p:spPr>
                      <a:xfrm>
                        <a:off x="1932529" y="202519"/>
                        <a:ext cx="444352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s-ES" sz="2800" b="1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A</a:t>
                        </a:r>
                        <a:endParaRPr lang="es-E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7" name="CuadroTexto 6"/>
                      <p:cNvSpPr txBox="1"/>
                      <p:nvPr/>
                    </p:nvSpPr>
                    <p:spPr>
                      <a:xfrm>
                        <a:off x="1941266" y="3610046"/>
                        <a:ext cx="423514" cy="523220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s-ES" sz="2800" b="1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B</a:t>
                        </a:r>
                        <a:endParaRPr lang="es-E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8" name="Rectangle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06340" y="1593887"/>
                        <a:ext cx="1034257" cy="25391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s-ES" sz="105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050" baseline="-2500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05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=0.0224***</a:t>
                        </a:r>
                        <a:endParaRPr lang="es-E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9" name="Rectangle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306340" y="4940012"/>
                        <a:ext cx="899605" cy="25391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s-ES" sz="105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050" baseline="-2500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05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=0.023**</a:t>
                        </a:r>
                        <a:endParaRPr lang="es-E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2" name="Rectangle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160706" y="922410"/>
                        <a:ext cx="1034257" cy="25391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s-ES" sz="105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050" baseline="-2500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05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=0.0854***</a:t>
                        </a:r>
                        <a:endParaRPr lang="es-E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3" name="Rectangle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461369" y="4414686"/>
                        <a:ext cx="1034257" cy="25391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s-ES" sz="105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050" baseline="-2500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05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=0.0474***</a:t>
                        </a:r>
                        <a:endParaRPr lang="es-E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5" name="Rectangle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546578" y="4208896"/>
                        <a:ext cx="966931" cy="25391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s-ES" sz="105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050" baseline="-2500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05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=0.0536**</a:t>
                        </a:r>
                        <a:endParaRPr lang="es-E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16" name="Rectangle 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7580901" y="202519"/>
                        <a:ext cx="966931" cy="253916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s-ES" sz="105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050" baseline="-25000" dirty="0" err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05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=0.102***</a:t>
                        </a:r>
                        <a:endParaRPr lang="es-ES" sz="105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sp>
                  <p:nvSpPr>
                    <p:cNvPr id="23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8519678" y="167523"/>
                      <a:ext cx="899605" cy="25391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10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05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=2,35***</a:t>
                      </a:r>
                      <a:endParaRPr lang="es-E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28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8434381" y="4123099"/>
                    <a:ext cx="899605" cy="25391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es-ES" sz="1050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ES</a:t>
                    </a:r>
                    <a:r>
                      <a:rPr lang="es-ES" sz="1050" baseline="-25000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r>
                      <a:rPr lang="es-ES" sz="105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=1,78***</a:t>
                    </a:r>
                    <a:endParaRPr lang="es-ES" sz="105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47" name="Conector recto de flecha 46"/>
                <p:cNvCxnSpPr/>
                <p:nvPr/>
              </p:nvCxnSpPr>
              <p:spPr>
                <a:xfrm flipH="1">
                  <a:off x="3583115" y="1626795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ector recto de flecha 47"/>
                <p:cNvCxnSpPr/>
                <p:nvPr/>
              </p:nvCxnSpPr>
              <p:spPr>
                <a:xfrm flipH="1">
                  <a:off x="5582839" y="1548465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ector recto de flecha 49"/>
                <p:cNvCxnSpPr/>
                <p:nvPr/>
              </p:nvCxnSpPr>
              <p:spPr>
                <a:xfrm flipH="1">
                  <a:off x="5184776" y="1580733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ector recto de flecha 50"/>
                <p:cNvCxnSpPr/>
                <p:nvPr/>
              </p:nvCxnSpPr>
              <p:spPr>
                <a:xfrm flipH="1">
                  <a:off x="7344293" y="705548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ector recto de flecha 51"/>
                <p:cNvCxnSpPr/>
                <p:nvPr/>
              </p:nvCxnSpPr>
              <p:spPr>
                <a:xfrm flipH="1">
                  <a:off x="9205305" y="944045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ector recto de flecha 52"/>
                <p:cNvCxnSpPr/>
                <p:nvPr/>
              </p:nvCxnSpPr>
              <p:spPr>
                <a:xfrm flipH="1">
                  <a:off x="9587437" y="939261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ector recto de flecha 53"/>
                <p:cNvCxnSpPr/>
                <p:nvPr/>
              </p:nvCxnSpPr>
              <p:spPr>
                <a:xfrm flipH="1">
                  <a:off x="7368356" y="4672833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ector recto de flecha 54"/>
                <p:cNvCxnSpPr/>
                <p:nvPr/>
              </p:nvCxnSpPr>
              <p:spPr>
                <a:xfrm flipH="1">
                  <a:off x="5637051" y="4664309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7" name="Conector recto de flecha 56"/>
              <p:cNvCxnSpPr/>
              <p:nvPr/>
            </p:nvCxnSpPr>
            <p:spPr>
              <a:xfrm flipH="1">
                <a:off x="3253822" y="1771015"/>
                <a:ext cx="175704" cy="2225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3106565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uadroTexto 20"/>
          <p:cNvSpPr txBox="1"/>
          <p:nvPr/>
        </p:nvSpPr>
        <p:spPr>
          <a:xfrm rot="16200000">
            <a:off x="-243032" y="26755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7 </a:t>
            </a:r>
            <a:r>
              <a:rPr lang="es-ES" dirty="0" err="1" smtClean="0"/>
              <a:t>dias</a:t>
            </a:r>
            <a:endParaRPr lang="es-ES" dirty="0"/>
          </a:p>
        </p:txBody>
      </p:sp>
      <p:sp>
        <p:nvSpPr>
          <p:cNvPr id="22" name="CuadroTexto 21"/>
          <p:cNvSpPr txBox="1"/>
          <p:nvPr/>
        </p:nvSpPr>
        <p:spPr>
          <a:xfrm rot="16200000">
            <a:off x="-271353" y="3194518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14 </a:t>
            </a:r>
            <a:r>
              <a:rPr lang="es-ES" dirty="0" err="1" smtClean="0"/>
              <a:t>dias</a:t>
            </a:r>
            <a:endParaRPr lang="es-ES" dirty="0"/>
          </a:p>
        </p:txBody>
      </p:sp>
      <p:grpSp>
        <p:nvGrpSpPr>
          <p:cNvPr id="2" name="Grupo 1"/>
          <p:cNvGrpSpPr/>
          <p:nvPr/>
        </p:nvGrpSpPr>
        <p:grpSpPr>
          <a:xfrm>
            <a:off x="722321" y="156204"/>
            <a:ext cx="10864088" cy="6701796"/>
            <a:chOff x="722321" y="156204"/>
            <a:chExt cx="10864088" cy="6701796"/>
          </a:xfrm>
        </p:grpSpPr>
        <p:graphicFrame>
          <p:nvGraphicFramePr>
            <p:cNvPr id="58" name="57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61868015"/>
                </p:ext>
              </p:extLst>
            </p:nvPr>
          </p:nvGraphicFramePr>
          <p:xfrm>
            <a:off x="6460956" y="3693695"/>
            <a:ext cx="5125453" cy="316430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57" name="56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2588042251"/>
                </p:ext>
              </p:extLst>
            </p:nvPr>
          </p:nvGraphicFramePr>
          <p:xfrm>
            <a:off x="992104" y="3741822"/>
            <a:ext cx="5529012" cy="311617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55" name="54 Gráfico"/>
            <p:cNvGraphicFramePr/>
            <p:nvPr>
              <p:extLst>
                <p:ext uri="{D42A27DB-BD31-4B8C-83A1-F6EECF244321}">
                  <p14:modId xmlns:p14="http://schemas.microsoft.com/office/powerpoint/2010/main" xmlns="" val="3510903176"/>
                </p:ext>
              </p:extLst>
            </p:nvPr>
          </p:nvGraphicFramePr>
          <p:xfrm>
            <a:off x="1052638" y="312820"/>
            <a:ext cx="10377362" cy="339290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6" name="55 Gráfico"/>
            <p:cNvGraphicFramePr/>
            <p:nvPr>
              <p:extLst>
                <p:ext uri="{D42A27DB-BD31-4B8C-83A1-F6EECF244321}">
                  <p14:modId xmlns:p14="http://schemas.microsoft.com/office/powerpoint/2010/main" xmlns="" val="1816583815"/>
                </p:ext>
              </p:extLst>
            </p:nvPr>
          </p:nvGraphicFramePr>
          <p:xfrm>
            <a:off x="6288504" y="324852"/>
            <a:ext cx="5129463" cy="292367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pSp>
          <p:nvGrpSpPr>
            <p:cNvPr id="26" name="Grupo 25"/>
            <p:cNvGrpSpPr/>
            <p:nvPr/>
          </p:nvGrpSpPr>
          <p:grpSpPr>
            <a:xfrm>
              <a:off x="722321" y="156204"/>
              <a:ext cx="9638132" cy="5711469"/>
              <a:chOff x="722321" y="156204"/>
              <a:chExt cx="9638132" cy="5711469"/>
            </a:xfrm>
          </p:grpSpPr>
          <p:grpSp>
            <p:nvGrpSpPr>
              <p:cNvPr id="25" name="Grupo 24"/>
              <p:cNvGrpSpPr/>
              <p:nvPr/>
            </p:nvGrpSpPr>
            <p:grpSpPr>
              <a:xfrm>
                <a:off x="722321" y="156204"/>
                <a:ext cx="9638132" cy="5711469"/>
                <a:chOff x="722321" y="156204"/>
                <a:chExt cx="9638132" cy="5711469"/>
              </a:xfrm>
            </p:grpSpPr>
            <p:grpSp>
              <p:nvGrpSpPr>
                <p:cNvPr id="4" name="Grupo 3"/>
                <p:cNvGrpSpPr/>
                <p:nvPr/>
              </p:nvGrpSpPr>
              <p:grpSpPr>
                <a:xfrm>
                  <a:off x="722321" y="156204"/>
                  <a:ext cx="9638132" cy="5218391"/>
                  <a:chOff x="722321" y="156204"/>
                  <a:chExt cx="9638132" cy="5218391"/>
                </a:xfrm>
              </p:grpSpPr>
              <p:grpSp>
                <p:nvGrpSpPr>
                  <p:cNvPr id="3" name="Grupo 2"/>
                  <p:cNvGrpSpPr/>
                  <p:nvPr/>
                </p:nvGrpSpPr>
                <p:grpSpPr>
                  <a:xfrm>
                    <a:off x="2613174" y="156204"/>
                    <a:ext cx="7747279" cy="5218391"/>
                    <a:chOff x="2613174" y="156204"/>
                    <a:chExt cx="7747279" cy="5218391"/>
                  </a:xfrm>
                </p:grpSpPr>
                <p:sp>
                  <p:nvSpPr>
                    <p:cNvPr id="10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80977" y="985130"/>
                      <a:ext cx="1101584" cy="25391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10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05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=0.00042***</a:t>
                      </a:r>
                      <a:endParaRPr lang="es-E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1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02111" y="156204"/>
                      <a:ext cx="1034257" cy="25391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10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05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=0.0009***</a:t>
                      </a:r>
                      <a:endParaRPr lang="es-E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2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13174" y="4416392"/>
                      <a:ext cx="1101584" cy="25391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10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05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=0.00024***</a:t>
                      </a:r>
                      <a:endParaRPr lang="es-E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3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52429" y="4741245"/>
                      <a:ext cx="1101584" cy="25391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10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05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=0.00021***</a:t>
                      </a:r>
                      <a:endParaRPr lang="es-E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5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935744" y="1564495"/>
                      <a:ext cx="1034257" cy="25391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10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05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=0.0019***</a:t>
                      </a:r>
                      <a:endParaRPr lang="es-E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7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7200438" y="5120679"/>
                      <a:ext cx="1034257" cy="25391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10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05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=0.0014***</a:t>
                      </a:r>
                      <a:endParaRPr lang="es-E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9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078064" y="259340"/>
                      <a:ext cx="1034257" cy="25391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10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05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=0.0249***</a:t>
                      </a:r>
                      <a:endParaRPr lang="es-E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0" name="Rectangle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326196" y="4337604"/>
                      <a:ext cx="1034257" cy="25391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105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050" baseline="-25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0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=0.0109***</a:t>
                      </a:r>
                      <a:endParaRPr lang="es-ES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23" name="CuadroTexto 22"/>
                  <p:cNvSpPr txBox="1"/>
                  <p:nvPr/>
                </p:nvSpPr>
                <p:spPr>
                  <a:xfrm>
                    <a:off x="722321" y="218933"/>
                    <a:ext cx="444352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E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</a:t>
                    </a:r>
                    <a:endParaRPr lang="es-E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24" name="CuadroTexto 23"/>
                  <p:cNvSpPr txBox="1"/>
                  <p:nvPr/>
                </p:nvSpPr>
                <p:spPr>
                  <a:xfrm>
                    <a:off x="781834" y="3750296"/>
                    <a:ext cx="42351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ES" sz="28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</a:t>
                    </a:r>
                    <a:endParaRPr lang="es-E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45" name="Conector recto de flecha 44"/>
                <p:cNvCxnSpPr/>
                <p:nvPr/>
              </p:nvCxnSpPr>
              <p:spPr>
                <a:xfrm flipH="1">
                  <a:off x="3743574" y="496092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ector recto de flecha 45"/>
                <p:cNvCxnSpPr/>
                <p:nvPr/>
              </p:nvCxnSpPr>
              <p:spPr>
                <a:xfrm flipH="1">
                  <a:off x="4047885" y="621422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Conector recto de flecha 46"/>
                <p:cNvCxnSpPr/>
                <p:nvPr/>
              </p:nvCxnSpPr>
              <p:spPr>
                <a:xfrm flipH="1">
                  <a:off x="6095508" y="1541104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Conector recto de flecha 47"/>
                <p:cNvCxnSpPr/>
                <p:nvPr/>
              </p:nvCxnSpPr>
              <p:spPr>
                <a:xfrm flipH="1">
                  <a:off x="5851864" y="1419265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Conector recto de flecha 48"/>
                <p:cNvCxnSpPr/>
                <p:nvPr/>
              </p:nvCxnSpPr>
              <p:spPr>
                <a:xfrm flipH="1">
                  <a:off x="7772918" y="2108578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ector recto de flecha 49"/>
                <p:cNvCxnSpPr/>
                <p:nvPr/>
              </p:nvCxnSpPr>
              <p:spPr>
                <a:xfrm flipH="1">
                  <a:off x="10010795" y="745992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ector recto de flecha 51"/>
                <p:cNvCxnSpPr/>
                <p:nvPr/>
              </p:nvCxnSpPr>
              <p:spPr>
                <a:xfrm flipH="1">
                  <a:off x="7995488" y="5645123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ector recto de flecha 52"/>
                <p:cNvCxnSpPr/>
                <p:nvPr/>
              </p:nvCxnSpPr>
              <p:spPr>
                <a:xfrm flipH="1">
                  <a:off x="5946125" y="5205714"/>
                  <a:ext cx="175704" cy="2225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4" name="Conector recto de flecha 53"/>
              <p:cNvCxnSpPr/>
              <p:nvPr/>
            </p:nvCxnSpPr>
            <p:spPr>
              <a:xfrm flipH="1">
                <a:off x="10134771" y="4854205"/>
                <a:ext cx="175704" cy="2225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xmlns="" val="814543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0" y="-67710"/>
            <a:ext cx="158417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Aérea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-139911" y="2042228"/>
            <a:ext cx="104360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Raíces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1991545" y="358705"/>
            <a:ext cx="9098180" cy="6403339"/>
            <a:chOff x="1991545" y="358705"/>
            <a:chExt cx="9098180" cy="6403339"/>
          </a:xfrm>
        </p:grpSpPr>
        <p:grpSp>
          <p:nvGrpSpPr>
            <p:cNvPr id="20" name="Grupo 19"/>
            <p:cNvGrpSpPr/>
            <p:nvPr/>
          </p:nvGrpSpPr>
          <p:grpSpPr>
            <a:xfrm>
              <a:off x="1991545" y="358705"/>
              <a:ext cx="9098180" cy="6403339"/>
              <a:chOff x="1991545" y="358705"/>
              <a:chExt cx="9098180" cy="6403339"/>
            </a:xfrm>
          </p:grpSpPr>
          <p:grpSp>
            <p:nvGrpSpPr>
              <p:cNvPr id="3" name="Grupo 2"/>
              <p:cNvGrpSpPr/>
              <p:nvPr/>
            </p:nvGrpSpPr>
            <p:grpSpPr>
              <a:xfrm>
                <a:off x="1991545" y="358705"/>
                <a:ext cx="9098180" cy="6403339"/>
                <a:chOff x="1991545" y="358705"/>
                <a:chExt cx="9098180" cy="6403339"/>
              </a:xfrm>
            </p:grpSpPr>
            <p:grpSp>
              <p:nvGrpSpPr>
                <p:cNvPr id="2" name="Grupo 1"/>
                <p:cNvGrpSpPr/>
                <p:nvPr/>
              </p:nvGrpSpPr>
              <p:grpSpPr>
                <a:xfrm>
                  <a:off x="1991545" y="358705"/>
                  <a:ext cx="9098180" cy="6064673"/>
                  <a:chOff x="1991545" y="358705"/>
                  <a:chExt cx="9098180" cy="6064673"/>
                </a:xfrm>
              </p:grpSpPr>
              <p:grpSp>
                <p:nvGrpSpPr>
                  <p:cNvPr id="38" name="45 Grupo"/>
                  <p:cNvGrpSpPr/>
                  <p:nvPr/>
                </p:nvGrpSpPr>
                <p:grpSpPr>
                  <a:xfrm>
                    <a:off x="2240995" y="358705"/>
                    <a:ext cx="8848730" cy="6064673"/>
                    <a:chOff x="0" y="0"/>
                    <a:chExt cx="6819900" cy="2743200"/>
                  </a:xfrm>
                </p:grpSpPr>
                <p:graphicFrame>
                  <p:nvGraphicFramePr>
                    <p:cNvPr id="39" name="26 Gráfico"/>
                    <p:cNvGraphicFramePr/>
                    <p:nvPr>
                      <p:extLst>
                        <p:ext uri="{D42A27DB-BD31-4B8C-83A1-F6EECF244321}">
                          <p14:modId xmlns:p14="http://schemas.microsoft.com/office/powerpoint/2010/main" xmlns="" val="1352637426"/>
                        </p:ext>
                      </p:extLst>
                    </p:nvPr>
                  </p:nvGraphicFramePr>
                  <p:xfrm>
                    <a:off x="0" y="0"/>
                    <a:ext cx="6819900" cy="27432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2"/>
                    </a:graphicData>
                  </a:graphic>
                </p:graphicFrame>
                <p:sp>
                  <p:nvSpPr>
                    <p:cNvPr id="40" name="27 CuadroTexto"/>
                    <p:cNvSpPr txBox="1"/>
                    <p:nvPr/>
                  </p:nvSpPr>
                  <p:spPr>
                    <a:xfrm>
                      <a:off x="5749761" y="1384906"/>
                      <a:ext cx="528620" cy="153136"/>
                    </a:xfrm>
                    <a:prstGeom prst="rect">
                      <a:avLst/>
                    </a:prstGeom>
                    <a:ln w="6350"/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41" name="28 CuadroTexto"/>
                    <p:cNvSpPr txBox="1"/>
                    <p:nvPr/>
                  </p:nvSpPr>
                  <p:spPr>
                    <a:xfrm>
                      <a:off x="5749761" y="196743"/>
                      <a:ext cx="533400" cy="153136"/>
                    </a:xfrm>
                    <a:prstGeom prst="rect">
                      <a:avLst/>
                    </a:prstGeom>
                    <a:ln w="6350"/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42" name="29 CuadroTexto"/>
                    <p:cNvSpPr txBox="1"/>
                    <p:nvPr/>
                  </p:nvSpPr>
                  <p:spPr>
                    <a:xfrm>
                      <a:off x="5391150" y="316580"/>
                      <a:ext cx="196686" cy="239756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47" name="30 CuadroTexto"/>
                    <p:cNvSpPr txBox="1"/>
                    <p:nvPr/>
                  </p:nvSpPr>
                  <p:spPr>
                    <a:xfrm>
                      <a:off x="4726958" y="602971"/>
                      <a:ext cx="196686" cy="239756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48" name="31 CuadroTexto"/>
                    <p:cNvSpPr txBox="1"/>
                    <p:nvPr/>
                  </p:nvSpPr>
                  <p:spPr>
                    <a:xfrm>
                      <a:off x="3459103" y="618977"/>
                      <a:ext cx="196686" cy="239756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49" name="32 CuadroTexto"/>
                    <p:cNvSpPr txBox="1"/>
                    <p:nvPr/>
                  </p:nvSpPr>
                  <p:spPr>
                    <a:xfrm>
                      <a:off x="4114595" y="379531"/>
                      <a:ext cx="196686" cy="239756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50" name="33 CuadroTexto"/>
                    <p:cNvSpPr txBox="1"/>
                    <p:nvPr/>
                  </p:nvSpPr>
                  <p:spPr>
                    <a:xfrm>
                      <a:off x="2844678" y="567177"/>
                      <a:ext cx="196686" cy="239756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51" name="34 CuadroTexto"/>
                    <p:cNvSpPr txBox="1"/>
                    <p:nvPr/>
                  </p:nvSpPr>
                  <p:spPr>
                    <a:xfrm>
                      <a:off x="2197886" y="625158"/>
                      <a:ext cx="196686" cy="239756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52" name="35 CuadroTexto"/>
                    <p:cNvSpPr txBox="1"/>
                    <p:nvPr/>
                  </p:nvSpPr>
                  <p:spPr>
                    <a:xfrm>
                      <a:off x="1580971" y="569170"/>
                      <a:ext cx="196686" cy="239756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53" name="36 CuadroTexto"/>
                    <p:cNvSpPr txBox="1"/>
                    <p:nvPr/>
                  </p:nvSpPr>
                  <p:spPr>
                    <a:xfrm>
                      <a:off x="914400" y="1238250"/>
                      <a:ext cx="196686" cy="239756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54" name="37 CuadroTexto"/>
                    <p:cNvSpPr txBox="1"/>
                    <p:nvPr/>
                  </p:nvSpPr>
                  <p:spPr>
                    <a:xfrm>
                      <a:off x="644361" y="1266379"/>
                      <a:ext cx="533400" cy="23975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55" name="38 CuadroTexto"/>
                    <p:cNvSpPr txBox="1"/>
                    <p:nvPr/>
                  </p:nvSpPr>
                  <p:spPr>
                    <a:xfrm>
                      <a:off x="1901661" y="1266379"/>
                      <a:ext cx="533400" cy="23975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56" name="39 CuadroTexto"/>
                    <p:cNvSpPr txBox="1"/>
                    <p:nvPr/>
                  </p:nvSpPr>
                  <p:spPr>
                    <a:xfrm>
                      <a:off x="3143207" y="1270798"/>
                      <a:ext cx="533400" cy="23975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57" name="40 CuadroTexto"/>
                    <p:cNvSpPr txBox="1"/>
                    <p:nvPr/>
                  </p:nvSpPr>
                  <p:spPr>
                    <a:xfrm>
                      <a:off x="4463886" y="1275217"/>
                      <a:ext cx="533400" cy="23975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58" name="41 CuadroTexto"/>
                    <p:cNvSpPr txBox="1"/>
                    <p:nvPr/>
                  </p:nvSpPr>
                  <p:spPr>
                    <a:xfrm>
                      <a:off x="1253961" y="1266379"/>
                      <a:ext cx="533400" cy="23975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59" name="42 CuadroTexto"/>
                    <p:cNvSpPr txBox="1"/>
                    <p:nvPr/>
                  </p:nvSpPr>
                  <p:spPr>
                    <a:xfrm>
                      <a:off x="2501736" y="1266379"/>
                      <a:ext cx="533400" cy="23975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60" name="43 CuadroTexto"/>
                    <p:cNvSpPr txBox="1"/>
                    <p:nvPr/>
                  </p:nvSpPr>
                  <p:spPr>
                    <a:xfrm>
                      <a:off x="3805837" y="1270798"/>
                      <a:ext cx="533400" cy="23975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61" name="44 CuadroTexto"/>
                    <p:cNvSpPr txBox="1"/>
                    <p:nvPr/>
                  </p:nvSpPr>
                  <p:spPr>
                    <a:xfrm>
                      <a:off x="5054436" y="1275904"/>
                      <a:ext cx="533400" cy="239756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</p:grpSp>
              <p:grpSp>
                <p:nvGrpSpPr>
                  <p:cNvPr id="46" name="Grupo 45"/>
                  <p:cNvGrpSpPr/>
                  <p:nvPr/>
                </p:nvGrpSpPr>
                <p:grpSpPr>
                  <a:xfrm>
                    <a:off x="1991545" y="412678"/>
                    <a:ext cx="463712" cy="5999846"/>
                    <a:chOff x="797813" y="540793"/>
                    <a:chExt cx="440326" cy="5780445"/>
                  </a:xfrm>
                </p:grpSpPr>
                <p:sp>
                  <p:nvSpPr>
                    <p:cNvPr id="44" name="CuadroTexto 43"/>
                    <p:cNvSpPr txBox="1"/>
                    <p:nvPr/>
                  </p:nvSpPr>
                  <p:spPr>
                    <a:xfrm>
                      <a:off x="797813" y="540793"/>
                      <a:ext cx="421942" cy="50408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s-E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s-E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45" name="CuadroTexto 44"/>
                    <p:cNvSpPr txBox="1"/>
                    <p:nvPr/>
                  </p:nvSpPr>
                  <p:spPr>
                    <a:xfrm>
                      <a:off x="866768" y="5817151"/>
                      <a:ext cx="371371" cy="50408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s-ES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s-E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</p:grpSp>
            <p:grpSp>
              <p:nvGrpSpPr>
                <p:cNvPr id="62" name="46 Grupo"/>
                <p:cNvGrpSpPr/>
                <p:nvPr/>
              </p:nvGrpSpPr>
              <p:grpSpPr>
                <a:xfrm>
                  <a:off x="2272813" y="3778293"/>
                  <a:ext cx="7228449" cy="2983751"/>
                  <a:chOff x="0" y="0"/>
                  <a:chExt cx="6641854" cy="2743200"/>
                </a:xfrm>
              </p:grpSpPr>
              <p:graphicFrame>
                <p:nvGraphicFramePr>
                  <p:cNvPr id="63" name="47 Gráfico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xmlns="" val="1237643335"/>
                      </p:ext>
                    </p:extLst>
                  </p:nvPr>
                </p:nvGraphicFramePr>
                <p:xfrm>
                  <a:off x="0" y="0"/>
                  <a:ext cx="6632552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sp>
                <p:nvSpPr>
                  <p:cNvPr id="66" name="50 CuadroTexto"/>
                  <p:cNvSpPr txBox="1"/>
                  <p:nvPr/>
                </p:nvSpPr>
                <p:spPr>
                  <a:xfrm>
                    <a:off x="6386912" y="85397"/>
                    <a:ext cx="25494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67" name="51 CuadroTexto"/>
                  <p:cNvSpPr txBox="1"/>
                  <p:nvPr/>
                </p:nvSpPr>
                <p:spPr>
                  <a:xfrm>
                    <a:off x="5606218" y="437223"/>
                    <a:ext cx="25494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68" name="52 CuadroTexto"/>
                  <p:cNvSpPr txBox="1"/>
                  <p:nvPr/>
                </p:nvSpPr>
                <p:spPr>
                  <a:xfrm>
                    <a:off x="4074233" y="569503"/>
                    <a:ext cx="25494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69" name="53 CuadroTexto"/>
                  <p:cNvSpPr txBox="1"/>
                  <p:nvPr/>
                </p:nvSpPr>
                <p:spPr>
                  <a:xfrm>
                    <a:off x="4876163" y="189697"/>
                    <a:ext cx="25494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1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70" name="54 CuadroTexto"/>
                  <p:cNvSpPr txBox="1"/>
                  <p:nvPr/>
                </p:nvSpPr>
                <p:spPr>
                  <a:xfrm>
                    <a:off x="3365413" y="217677"/>
                    <a:ext cx="25494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71" name="55 CuadroTexto"/>
                  <p:cNvSpPr txBox="1"/>
                  <p:nvPr/>
                </p:nvSpPr>
                <p:spPr>
                  <a:xfrm>
                    <a:off x="2575080" y="630649"/>
                    <a:ext cx="25494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72" name="57 CuadroTexto"/>
                  <p:cNvSpPr txBox="1"/>
                  <p:nvPr/>
                </p:nvSpPr>
                <p:spPr>
                  <a:xfrm>
                    <a:off x="1053487" y="834063"/>
                    <a:ext cx="25494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73" name="58 CuadroTexto"/>
                  <p:cNvSpPr txBox="1"/>
                  <p:nvPr/>
                </p:nvSpPr>
                <p:spPr>
                  <a:xfrm>
                    <a:off x="643263" y="2082693"/>
                    <a:ext cx="533400" cy="240519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74" name="59 CuadroTexto"/>
                  <p:cNvSpPr txBox="1"/>
                  <p:nvPr/>
                </p:nvSpPr>
                <p:spPr>
                  <a:xfrm>
                    <a:off x="2188458" y="2082693"/>
                    <a:ext cx="533400" cy="240519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75" name="60 CuadroTexto"/>
                  <p:cNvSpPr txBox="1"/>
                  <p:nvPr/>
                </p:nvSpPr>
                <p:spPr>
                  <a:xfrm>
                    <a:off x="3732807" y="2081838"/>
                    <a:ext cx="533400" cy="240519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76" name="61 CuadroTexto"/>
                  <p:cNvSpPr txBox="1"/>
                  <p:nvPr/>
                </p:nvSpPr>
                <p:spPr>
                  <a:xfrm>
                    <a:off x="5215765" y="2070605"/>
                    <a:ext cx="533400" cy="240519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77" name="62 CuadroTexto"/>
                  <p:cNvSpPr txBox="1"/>
                  <p:nvPr/>
                </p:nvSpPr>
                <p:spPr>
                  <a:xfrm>
                    <a:off x="1500115" y="2072314"/>
                    <a:ext cx="533400" cy="240519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78" name="63 CuadroTexto"/>
                  <p:cNvSpPr txBox="1"/>
                  <p:nvPr/>
                </p:nvSpPr>
                <p:spPr>
                  <a:xfrm>
                    <a:off x="3023719" y="2082693"/>
                    <a:ext cx="533400" cy="240519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79" name="64 CuadroTexto"/>
                  <p:cNvSpPr txBox="1"/>
                  <p:nvPr/>
                </p:nvSpPr>
                <p:spPr>
                  <a:xfrm>
                    <a:off x="4508368" y="2061080"/>
                    <a:ext cx="533400" cy="240519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80" name="65 CuadroTexto"/>
                  <p:cNvSpPr txBox="1"/>
                  <p:nvPr/>
                </p:nvSpPr>
                <p:spPr>
                  <a:xfrm>
                    <a:off x="6018206" y="2071459"/>
                    <a:ext cx="533400" cy="240519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</p:grpSp>
          </p:grpSp>
          <p:cxnSp>
            <p:nvCxnSpPr>
              <p:cNvPr id="81" name="Conector recto de flecha 80"/>
              <p:cNvCxnSpPr/>
              <p:nvPr/>
            </p:nvCxnSpPr>
            <p:spPr>
              <a:xfrm flipH="1">
                <a:off x="6859185" y="1462799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Conector recto de flecha 81"/>
              <p:cNvCxnSpPr/>
              <p:nvPr/>
            </p:nvCxnSpPr>
            <p:spPr>
              <a:xfrm flipH="1">
                <a:off x="6102009" y="1323567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Conector recto de flecha 82"/>
              <p:cNvCxnSpPr/>
              <p:nvPr/>
            </p:nvCxnSpPr>
            <p:spPr>
              <a:xfrm flipH="1">
                <a:off x="5219326" y="1435820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4" name="Conector recto de flecha 83"/>
              <p:cNvCxnSpPr/>
              <p:nvPr/>
            </p:nvCxnSpPr>
            <p:spPr>
              <a:xfrm flipH="1">
                <a:off x="4491590" y="1347593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Conector recto de flecha 84"/>
              <p:cNvCxnSpPr/>
              <p:nvPr/>
            </p:nvCxnSpPr>
            <p:spPr>
              <a:xfrm flipH="1">
                <a:off x="7707226" y="909811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Conector recto de flecha 85"/>
              <p:cNvCxnSpPr/>
              <p:nvPr/>
            </p:nvCxnSpPr>
            <p:spPr>
              <a:xfrm flipH="1">
                <a:off x="8507074" y="1343819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Conector recto de flecha 86"/>
              <p:cNvCxnSpPr/>
              <p:nvPr/>
            </p:nvCxnSpPr>
            <p:spPr>
              <a:xfrm flipH="1">
                <a:off x="9374735" y="725095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Conector recto de flecha 87"/>
              <p:cNvCxnSpPr/>
              <p:nvPr/>
            </p:nvCxnSpPr>
            <p:spPr>
              <a:xfrm flipH="1">
                <a:off x="3553397" y="4322834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Conector recto de flecha 88"/>
              <p:cNvCxnSpPr/>
              <p:nvPr/>
            </p:nvCxnSpPr>
            <p:spPr>
              <a:xfrm flipH="1">
                <a:off x="5248578" y="419921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Conector recto de flecha 89"/>
              <p:cNvCxnSpPr/>
              <p:nvPr/>
            </p:nvCxnSpPr>
            <p:spPr>
              <a:xfrm flipH="1">
                <a:off x="6156292" y="3766537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Conector recto de flecha 90"/>
              <p:cNvCxnSpPr/>
              <p:nvPr/>
            </p:nvCxnSpPr>
            <p:spPr>
              <a:xfrm flipH="1">
                <a:off x="6891506" y="4037789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Conector recto de flecha 91"/>
              <p:cNvCxnSpPr/>
              <p:nvPr/>
            </p:nvCxnSpPr>
            <p:spPr>
              <a:xfrm flipH="1">
                <a:off x="7805323" y="3852111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Conector recto de flecha 92"/>
              <p:cNvCxnSpPr/>
              <p:nvPr/>
            </p:nvCxnSpPr>
            <p:spPr>
              <a:xfrm flipH="1">
                <a:off x="8529733" y="3925110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Conector recto de flecha 93"/>
              <p:cNvCxnSpPr/>
              <p:nvPr/>
            </p:nvCxnSpPr>
            <p:spPr>
              <a:xfrm flipH="1">
                <a:off x="9454354" y="3671371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4" name="35 CuadroTexto"/>
            <p:cNvSpPr txBox="1"/>
            <p:nvPr/>
          </p:nvSpPr>
          <p:spPr>
            <a:xfrm>
              <a:off x="3426780" y="1915252"/>
              <a:ext cx="255197" cy="530053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</a:p>
          </p:txBody>
        </p:sp>
        <p:cxnSp>
          <p:nvCxnSpPr>
            <p:cNvPr id="65" name="Conector recto de flecha 64"/>
            <p:cNvCxnSpPr/>
            <p:nvPr/>
          </p:nvCxnSpPr>
          <p:spPr>
            <a:xfrm flipH="1">
              <a:off x="3563417" y="1619130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9160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0" y="41839"/>
            <a:ext cx="165618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Aérea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0" y="6378521"/>
            <a:ext cx="93624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Raíces</a:t>
            </a:r>
          </a:p>
        </p:txBody>
      </p:sp>
      <p:sp>
        <p:nvSpPr>
          <p:cNvPr id="12" name="3 Título"/>
          <p:cNvSpPr txBox="1">
            <a:spLocks noChangeArrowheads="1"/>
          </p:cNvSpPr>
          <p:nvPr/>
        </p:nvSpPr>
        <p:spPr bwMode="auto">
          <a:xfrm>
            <a:off x="1656184" y="-113708"/>
            <a:ext cx="77722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 algn="l" rtl="0" eaLnBrk="0" latinLnBrk="0" hangingPunct="0">
              <a:spcBef>
                <a:spcPct val="0"/>
              </a:spcBef>
              <a:buNone/>
              <a:defRPr kumimoji="0" sz="4300" kern="120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  <a:extLst/>
          </a:lstStyle>
          <a:p>
            <a:pPr algn="ctr" eaLnBrk="1" hangingPunct="1"/>
            <a:r>
              <a:rPr lang="es-E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itchFamily="34" charset="0"/>
              </a:rPr>
              <a:t>Masa seca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1304433" y="495830"/>
            <a:ext cx="10300545" cy="6247308"/>
            <a:chOff x="1304433" y="495830"/>
            <a:chExt cx="10300545" cy="6247308"/>
          </a:xfrm>
        </p:grpSpPr>
        <p:grpSp>
          <p:nvGrpSpPr>
            <p:cNvPr id="33" name="Grupo 32"/>
            <p:cNvGrpSpPr/>
            <p:nvPr/>
          </p:nvGrpSpPr>
          <p:grpSpPr>
            <a:xfrm>
              <a:off x="1304433" y="495830"/>
              <a:ext cx="10300545" cy="6247308"/>
              <a:chOff x="1304433" y="495830"/>
              <a:chExt cx="10300545" cy="6247308"/>
            </a:xfrm>
          </p:grpSpPr>
          <p:grpSp>
            <p:nvGrpSpPr>
              <p:cNvPr id="37" name="66 Grupo"/>
              <p:cNvGrpSpPr/>
              <p:nvPr/>
            </p:nvGrpSpPr>
            <p:grpSpPr>
              <a:xfrm>
                <a:off x="1569156" y="626614"/>
                <a:ext cx="10035822" cy="5367786"/>
                <a:chOff x="0" y="0"/>
                <a:chExt cx="6819900" cy="2743200"/>
              </a:xfrm>
            </p:grpSpPr>
            <p:graphicFrame>
              <p:nvGraphicFramePr>
                <p:cNvPr id="38" name="67 Gráfico"/>
                <p:cNvGraphicFramePr/>
                <p:nvPr>
                  <p:extLst>
                    <p:ext uri="{D42A27DB-BD31-4B8C-83A1-F6EECF244321}">
                      <p14:modId xmlns:p14="http://schemas.microsoft.com/office/powerpoint/2010/main" xmlns="" val="2848471192"/>
                    </p:ext>
                  </p:extLst>
                </p:nvPr>
              </p:nvGraphicFramePr>
              <p:xfrm>
                <a:off x="0" y="0"/>
                <a:ext cx="6819900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39" name="68 CuadroTexto"/>
                <p:cNvSpPr txBox="1"/>
                <p:nvPr/>
              </p:nvSpPr>
              <p:spPr>
                <a:xfrm>
                  <a:off x="5807866" y="1496038"/>
                  <a:ext cx="533400" cy="141560"/>
                </a:xfrm>
                <a:prstGeom prst="rect">
                  <a:avLst/>
                </a:prstGeom>
                <a:ln w="63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Ginés</a:t>
                  </a:r>
                </a:p>
              </p:txBody>
            </p:sp>
            <p:sp>
              <p:nvSpPr>
                <p:cNvPr id="40" name="69 CuadroTexto"/>
                <p:cNvSpPr txBox="1"/>
                <p:nvPr/>
              </p:nvSpPr>
              <p:spPr>
                <a:xfrm>
                  <a:off x="5807866" y="400527"/>
                  <a:ext cx="533400" cy="141560"/>
                </a:xfrm>
                <a:prstGeom prst="rect">
                  <a:avLst/>
                </a:prstGeom>
                <a:ln w="6350"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J-104</a:t>
                  </a:r>
                </a:p>
              </p:txBody>
            </p:sp>
            <p:sp>
              <p:nvSpPr>
                <p:cNvPr id="41" name="70 CuadroTexto"/>
                <p:cNvSpPr txBox="1"/>
                <p:nvPr/>
              </p:nvSpPr>
              <p:spPr>
                <a:xfrm>
                  <a:off x="5374825" y="262554"/>
                  <a:ext cx="177779" cy="141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42" name="71 CuadroTexto"/>
                <p:cNvSpPr txBox="1"/>
                <p:nvPr/>
              </p:nvSpPr>
              <p:spPr>
                <a:xfrm>
                  <a:off x="4720479" y="619363"/>
                  <a:ext cx="177779" cy="141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43" name="72 CuadroTexto"/>
                <p:cNvSpPr txBox="1"/>
                <p:nvPr/>
              </p:nvSpPr>
              <p:spPr>
                <a:xfrm>
                  <a:off x="3443983" y="733425"/>
                  <a:ext cx="177779" cy="141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44" name="73 CuadroTexto"/>
                <p:cNvSpPr txBox="1"/>
                <p:nvPr/>
              </p:nvSpPr>
              <p:spPr>
                <a:xfrm>
                  <a:off x="4107443" y="457769"/>
                  <a:ext cx="177779" cy="141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45" name="75 CuadroTexto"/>
                <p:cNvSpPr txBox="1"/>
                <p:nvPr/>
              </p:nvSpPr>
              <p:spPr>
                <a:xfrm>
                  <a:off x="2842204" y="653195"/>
                  <a:ext cx="177779" cy="141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46" name="77 CuadroTexto"/>
                <p:cNvSpPr txBox="1"/>
                <p:nvPr/>
              </p:nvSpPr>
              <p:spPr>
                <a:xfrm>
                  <a:off x="917582" y="925369"/>
                  <a:ext cx="177779" cy="141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47" name="78 CuadroTexto"/>
                <p:cNvSpPr txBox="1"/>
                <p:nvPr/>
              </p:nvSpPr>
              <p:spPr>
                <a:xfrm>
                  <a:off x="622015" y="1359465"/>
                  <a:ext cx="533400" cy="14156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J-104</a:t>
                  </a:r>
                </a:p>
              </p:txBody>
            </p:sp>
            <p:sp>
              <p:nvSpPr>
                <p:cNvPr id="48" name="79 CuadroTexto"/>
                <p:cNvSpPr txBox="1"/>
                <p:nvPr/>
              </p:nvSpPr>
              <p:spPr>
                <a:xfrm>
                  <a:off x="1855222" y="1368990"/>
                  <a:ext cx="533400" cy="14156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J-104</a:t>
                  </a:r>
                </a:p>
              </p:txBody>
            </p:sp>
            <p:sp>
              <p:nvSpPr>
                <p:cNvPr id="49" name="80 CuadroTexto"/>
                <p:cNvSpPr txBox="1"/>
                <p:nvPr/>
              </p:nvSpPr>
              <p:spPr>
                <a:xfrm>
                  <a:off x="3179197" y="1368990"/>
                  <a:ext cx="533400" cy="14156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J-104</a:t>
                  </a:r>
                </a:p>
              </p:txBody>
            </p:sp>
            <p:sp>
              <p:nvSpPr>
                <p:cNvPr id="50" name="81 CuadroTexto"/>
                <p:cNvSpPr txBox="1"/>
                <p:nvPr/>
              </p:nvSpPr>
              <p:spPr>
                <a:xfrm>
                  <a:off x="4431911" y="1361209"/>
                  <a:ext cx="533400" cy="14156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J-104</a:t>
                  </a:r>
                </a:p>
              </p:txBody>
            </p:sp>
            <p:sp>
              <p:nvSpPr>
                <p:cNvPr id="51" name="82 CuadroTexto"/>
                <p:cNvSpPr txBox="1"/>
                <p:nvPr/>
              </p:nvSpPr>
              <p:spPr>
                <a:xfrm>
                  <a:off x="1259124" y="1359465"/>
                  <a:ext cx="533400" cy="14156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Ginés</a:t>
                  </a:r>
                </a:p>
              </p:txBody>
            </p:sp>
            <p:sp>
              <p:nvSpPr>
                <p:cNvPr id="52" name="83 CuadroTexto"/>
                <p:cNvSpPr txBox="1"/>
                <p:nvPr/>
              </p:nvSpPr>
              <p:spPr>
                <a:xfrm>
                  <a:off x="2466061" y="1359465"/>
                  <a:ext cx="533400" cy="14156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Ginés</a:t>
                  </a:r>
                </a:p>
              </p:txBody>
            </p:sp>
            <p:sp>
              <p:nvSpPr>
                <p:cNvPr id="53" name="84 CuadroTexto"/>
                <p:cNvSpPr txBox="1"/>
                <p:nvPr/>
              </p:nvSpPr>
              <p:spPr>
                <a:xfrm>
                  <a:off x="3770986" y="1368990"/>
                  <a:ext cx="533400" cy="14156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Ginés</a:t>
                  </a:r>
                </a:p>
              </p:txBody>
            </p:sp>
            <p:sp>
              <p:nvSpPr>
                <p:cNvPr id="54" name="85 CuadroTexto"/>
                <p:cNvSpPr txBox="1"/>
                <p:nvPr/>
              </p:nvSpPr>
              <p:spPr>
                <a:xfrm>
                  <a:off x="5083598" y="1363221"/>
                  <a:ext cx="533400" cy="141560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Ginés</a:t>
                  </a:r>
                </a:p>
              </p:txBody>
            </p:sp>
          </p:grpSp>
          <p:grpSp>
            <p:nvGrpSpPr>
              <p:cNvPr id="55" name="76 Grupo"/>
              <p:cNvGrpSpPr/>
              <p:nvPr/>
            </p:nvGrpSpPr>
            <p:grpSpPr>
              <a:xfrm>
                <a:off x="1478844" y="3845310"/>
                <a:ext cx="8356004" cy="2897828"/>
                <a:chOff x="-582663" y="1715887"/>
                <a:chExt cx="7225722" cy="2743200"/>
              </a:xfrm>
            </p:grpSpPr>
            <p:graphicFrame>
              <p:nvGraphicFramePr>
                <p:cNvPr id="56" name="86 Gráfico"/>
                <p:cNvGraphicFramePr/>
                <p:nvPr>
                  <p:extLst>
                    <p:ext uri="{D42A27DB-BD31-4B8C-83A1-F6EECF244321}">
                      <p14:modId xmlns:p14="http://schemas.microsoft.com/office/powerpoint/2010/main" xmlns="" val="698043256"/>
                    </p:ext>
                  </p:extLst>
                </p:nvPr>
              </p:nvGraphicFramePr>
              <p:xfrm>
                <a:off x="-582663" y="1715887"/>
                <a:ext cx="7225722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59" name="89 CuadroTexto"/>
                <p:cNvSpPr txBox="1"/>
                <p:nvPr/>
              </p:nvSpPr>
              <p:spPr>
                <a:xfrm>
                  <a:off x="6342423" y="2201424"/>
                  <a:ext cx="226223" cy="26221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60" name="90 CuadroTexto"/>
                <p:cNvSpPr txBox="1"/>
                <p:nvPr/>
              </p:nvSpPr>
              <p:spPr>
                <a:xfrm>
                  <a:off x="2260682" y="3107592"/>
                  <a:ext cx="226223" cy="26221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61" name="91 CuadroTexto"/>
                <p:cNvSpPr txBox="1"/>
                <p:nvPr/>
              </p:nvSpPr>
              <p:spPr>
                <a:xfrm>
                  <a:off x="3113963" y="2725558"/>
                  <a:ext cx="226223" cy="26221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62" name="92 CuadroTexto"/>
                <p:cNvSpPr txBox="1"/>
                <p:nvPr/>
              </p:nvSpPr>
              <p:spPr>
                <a:xfrm>
                  <a:off x="4721628" y="2499282"/>
                  <a:ext cx="226223" cy="26221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63" name="93 CuadroTexto"/>
                <p:cNvSpPr txBox="1"/>
                <p:nvPr/>
              </p:nvSpPr>
              <p:spPr>
                <a:xfrm>
                  <a:off x="3877899" y="3007393"/>
                  <a:ext cx="226223" cy="26221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64" name="94 CuadroTexto"/>
                <p:cNvSpPr txBox="1"/>
                <p:nvPr/>
              </p:nvSpPr>
              <p:spPr>
                <a:xfrm>
                  <a:off x="659253" y="3293100"/>
                  <a:ext cx="226223" cy="26221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65" name="95 CuadroTexto"/>
                <p:cNvSpPr txBox="1"/>
                <p:nvPr/>
              </p:nvSpPr>
              <p:spPr>
                <a:xfrm>
                  <a:off x="314805" y="3959504"/>
                  <a:ext cx="533400" cy="262218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J-104</a:t>
                  </a:r>
                </a:p>
              </p:txBody>
            </p:sp>
            <p:sp>
              <p:nvSpPr>
                <p:cNvPr id="66" name="96 CuadroTexto"/>
                <p:cNvSpPr txBox="1"/>
                <p:nvPr/>
              </p:nvSpPr>
              <p:spPr>
                <a:xfrm>
                  <a:off x="1928876" y="3954937"/>
                  <a:ext cx="533400" cy="262218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J-104</a:t>
                  </a:r>
                </a:p>
              </p:txBody>
            </p:sp>
            <p:sp>
              <p:nvSpPr>
                <p:cNvPr id="67" name="97 CuadroTexto"/>
                <p:cNvSpPr txBox="1"/>
                <p:nvPr/>
              </p:nvSpPr>
              <p:spPr>
                <a:xfrm>
                  <a:off x="3534845" y="3951059"/>
                  <a:ext cx="533400" cy="262218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J-104</a:t>
                  </a:r>
                </a:p>
              </p:txBody>
            </p:sp>
            <p:sp>
              <p:nvSpPr>
                <p:cNvPr id="68" name="98 CuadroTexto"/>
                <p:cNvSpPr txBox="1"/>
                <p:nvPr/>
              </p:nvSpPr>
              <p:spPr>
                <a:xfrm>
                  <a:off x="5159914" y="3949896"/>
                  <a:ext cx="533400" cy="262218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J-104</a:t>
                  </a:r>
                </a:p>
              </p:txBody>
            </p:sp>
            <p:sp>
              <p:nvSpPr>
                <p:cNvPr id="69" name="99 CuadroTexto"/>
                <p:cNvSpPr txBox="1"/>
                <p:nvPr/>
              </p:nvSpPr>
              <p:spPr>
                <a:xfrm>
                  <a:off x="1131467" y="3958383"/>
                  <a:ext cx="533400" cy="262218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Ginés</a:t>
                  </a:r>
                </a:p>
              </p:txBody>
            </p:sp>
            <p:sp>
              <p:nvSpPr>
                <p:cNvPr id="70" name="100 CuadroTexto"/>
                <p:cNvSpPr txBox="1"/>
                <p:nvPr/>
              </p:nvSpPr>
              <p:spPr>
                <a:xfrm>
                  <a:off x="2796626" y="3956387"/>
                  <a:ext cx="533400" cy="262218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Ginés</a:t>
                  </a:r>
                </a:p>
              </p:txBody>
            </p:sp>
            <p:sp>
              <p:nvSpPr>
                <p:cNvPr id="71" name="101 CuadroTexto"/>
                <p:cNvSpPr txBox="1"/>
                <p:nvPr/>
              </p:nvSpPr>
              <p:spPr>
                <a:xfrm>
                  <a:off x="4370685" y="3961745"/>
                  <a:ext cx="533400" cy="262218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Ginés</a:t>
                  </a:r>
                </a:p>
              </p:txBody>
            </p:sp>
            <p:sp>
              <p:nvSpPr>
                <p:cNvPr id="72" name="102 CuadroTexto"/>
                <p:cNvSpPr txBox="1"/>
                <p:nvPr/>
              </p:nvSpPr>
              <p:spPr>
                <a:xfrm>
                  <a:off x="6004052" y="3972664"/>
                  <a:ext cx="533400" cy="262218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 anchor="t">
                  <a:spAutoFit/>
                </a:bodyPr>
                <a:lstStyle>
                  <a:lvl1pPr marL="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2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Ginés</a:t>
                  </a:r>
                </a:p>
              </p:txBody>
            </p:sp>
          </p:grpSp>
          <p:sp>
            <p:nvSpPr>
              <p:cNvPr id="73" name="CuadroTexto 72"/>
              <p:cNvSpPr txBox="1"/>
              <p:nvPr/>
            </p:nvSpPr>
            <p:spPr>
              <a:xfrm>
                <a:off x="1304433" y="495830"/>
                <a:ext cx="40748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s-E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CuadroTexto 73"/>
              <p:cNvSpPr txBox="1"/>
              <p:nvPr/>
            </p:nvSpPr>
            <p:spPr>
              <a:xfrm>
                <a:off x="1377050" y="5972456"/>
                <a:ext cx="3910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s-E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7" name="Conector recto de flecha 56"/>
            <p:cNvCxnSpPr/>
            <p:nvPr/>
          </p:nvCxnSpPr>
          <p:spPr>
            <a:xfrm flipH="1">
              <a:off x="3094746" y="2108539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Conector recto de flecha 57"/>
            <p:cNvCxnSpPr/>
            <p:nvPr/>
          </p:nvCxnSpPr>
          <p:spPr>
            <a:xfrm flipH="1">
              <a:off x="5881313" y="1653157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Conector recto de flecha 74"/>
            <p:cNvCxnSpPr/>
            <p:nvPr/>
          </p:nvCxnSpPr>
          <p:spPr>
            <a:xfrm flipH="1">
              <a:off x="6766843" y="1653157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Conector recto de flecha 75"/>
            <p:cNvCxnSpPr/>
            <p:nvPr/>
          </p:nvCxnSpPr>
          <p:spPr>
            <a:xfrm flipH="1">
              <a:off x="7783898" y="1251139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Conector recto de flecha 76"/>
            <p:cNvCxnSpPr/>
            <p:nvPr/>
          </p:nvCxnSpPr>
          <p:spPr>
            <a:xfrm flipH="1">
              <a:off x="8708230" y="1527310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Conector recto de flecha 77"/>
            <p:cNvCxnSpPr/>
            <p:nvPr/>
          </p:nvCxnSpPr>
          <p:spPr>
            <a:xfrm flipH="1">
              <a:off x="9684052" y="87534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Conector recto de flecha 78"/>
            <p:cNvCxnSpPr/>
            <p:nvPr/>
          </p:nvCxnSpPr>
          <p:spPr>
            <a:xfrm flipH="1">
              <a:off x="3094746" y="5233459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Conector recto de flecha 79"/>
            <p:cNvCxnSpPr/>
            <p:nvPr/>
          </p:nvCxnSpPr>
          <p:spPr>
            <a:xfrm flipH="1">
              <a:off x="4982707" y="5064457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Conector recto de flecha 80"/>
            <p:cNvCxnSpPr/>
            <p:nvPr/>
          </p:nvCxnSpPr>
          <p:spPr>
            <a:xfrm flipH="1">
              <a:off x="5909622" y="4605025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Conector recto de flecha 81"/>
            <p:cNvCxnSpPr/>
            <p:nvPr/>
          </p:nvCxnSpPr>
          <p:spPr>
            <a:xfrm flipH="1">
              <a:off x="6782576" y="4934472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Conector recto de flecha 82"/>
            <p:cNvCxnSpPr/>
            <p:nvPr/>
          </p:nvCxnSpPr>
          <p:spPr>
            <a:xfrm flipH="1">
              <a:off x="7772076" y="4362418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Conector recto de flecha 83"/>
            <p:cNvCxnSpPr/>
            <p:nvPr/>
          </p:nvCxnSpPr>
          <p:spPr>
            <a:xfrm flipH="1">
              <a:off x="9694808" y="4075554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59052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194809" y="45156"/>
            <a:ext cx="2542235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Conductancia estomática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9236" y="6488668"/>
            <a:ext cx="143526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Transpiración</a:t>
            </a:r>
            <a:endParaRPr lang="es-ES" dirty="0"/>
          </a:p>
        </p:txBody>
      </p:sp>
      <p:grpSp>
        <p:nvGrpSpPr>
          <p:cNvPr id="21" name="Grupo 20"/>
          <p:cNvGrpSpPr/>
          <p:nvPr/>
        </p:nvGrpSpPr>
        <p:grpSpPr>
          <a:xfrm>
            <a:off x="1591294" y="323985"/>
            <a:ext cx="9642775" cy="5941348"/>
            <a:chOff x="1591294" y="323985"/>
            <a:chExt cx="9642775" cy="5941348"/>
          </a:xfrm>
        </p:grpSpPr>
        <p:grpSp>
          <p:nvGrpSpPr>
            <p:cNvPr id="8" name="Grupo 7"/>
            <p:cNvGrpSpPr/>
            <p:nvPr/>
          </p:nvGrpSpPr>
          <p:grpSpPr>
            <a:xfrm>
              <a:off x="1591294" y="323985"/>
              <a:ext cx="9642775" cy="5941348"/>
              <a:chOff x="1591294" y="323985"/>
              <a:chExt cx="9642775" cy="5941348"/>
            </a:xfrm>
          </p:grpSpPr>
          <p:grpSp>
            <p:nvGrpSpPr>
              <p:cNvPr id="57" name="144 Grupo"/>
              <p:cNvGrpSpPr/>
              <p:nvPr/>
            </p:nvGrpSpPr>
            <p:grpSpPr>
              <a:xfrm>
                <a:off x="1917606" y="323985"/>
                <a:ext cx="9316463" cy="4991193"/>
                <a:chOff x="0" y="0"/>
                <a:chExt cx="7886700" cy="2743200"/>
              </a:xfrm>
            </p:grpSpPr>
            <p:grpSp>
              <p:nvGrpSpPr>
                <p:cNvPr id="58" name="123 Grupo"/>
                <p:cNvGrpSpPr/>
                <p:nvPr/>
              </p:nvGrpSpPr>
              <p:grpSpPr>
                <a:xfrm>
                  <a:off x="0" y="0"/>
                  <a:ext cx="7886700" cy="2743200"/>
                  <a:chOff x="0" y="0"/>
                  <a:chExt cx="6819900" cy="2743200"/>
                </a:xfrm>
              </p:grpSpPr>
              <p:graphicFrame>
                <p:nvGraphicFramePr>
                  <p:cNvPr id="61" name="124 Gráfico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xmlns="" val="817326481"/>
                      </p:ext>
                    </p:extLst>
                  </p:nvPr>
                </p:nvGraphicFramePr>
                <p:xfrm>
                  <a:off x="0" y="0"/>
                  <a:ext cx="6819900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sp>
                <p:nvSpPr>
                  <p:cNvPr id="62" name="125 CuadroTexto"/>
                  <p:cNvSpPr txBox="1"/>
                  <p:nvPr/>
                </p:nvSpPr>
                <p:spPr>
                  <a:xfrm>
                    <a:off x="5707055" y="1443509"/>
                    <a:ext cx="533400" cy="186072"/>
                  </a:xfrm>
                  <a:prstGeom prst="rect">
                    <a:avLst/>
                  </a:prstGeom>
                  <a:ln w="63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63" name="126 CuadroTexto"/>
                  <p:cNvSpPr txBox="1"/>
                  <p:nvPr/>
                </p:nvSpPr>
                <p:spPr>
                  <a:xfrm>
                    <a:off x="5707055" y="336832"/>
                    <a:ext cx="533400" cy="186072"/>
                  </a:xfrm>
                  <a:prstGeom prst="rect">
                    <a:avLst/>
                  </a:prstGeom>
                  <a:ln w="63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64" name="127 CuadroTexto"/>
                  <p:cNvSpPr txBox="1"/>
                  <p:nvPr/>
                </p:nvSpPr>
                <p:spPr>
                  <a:xfrm>
                    <a:off x="5388786" y="243222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65" name="128 CuadroTexto"/>
                  <p:cNvSpPr txBox="1"/>
                  <p:nvPr/>
                </p:nvSpPr>
                <p:spPr>
                  <a:xfrm>
                    <a:off x="2225419" y="695325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66" name="129 CuadroTexto"/>
                  <p:cNvSpPr txBox="1"/>
                  <p:nvPr/>
                </p:nvSpPr>
                <p:spPr>
                  <a:xfrm>
                    <a:off x="3480245" y="476594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67" name="130 CuadroTexto"/>
                  <p:cNvSpPr txBox="1"/>
                  <p:nvPr/>
                </p:nvSpPr>
                <p:spPr>
                  <a:xfrm>
                    <a:off x="4133840" y="416130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68" name="131 CuadroTexto"/>
                  <p:cNvSpPr txBox="1"/>
                  <p:nvPr/>
                </p:nvSpPr>
                <p:spPr>
                  <a:xfrm>
                    <a:off x="2883182" y="461642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69" name="132 CuadroTexto"/>
                  <p:cNvSpPr txBox="1"/>
                  <p:nvPr/>
                </p:nvSpPr>
                <p:spPr>
                  <a:xfrm>
                    <a:off x="982635" y="524708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70" name="133 CuadroTexto"/>
                  <p:cNvSpPr txBox="1"/>
                  <p:nvPr/>
                </p:nvSpPr>
                <p:spPr>
                  <a:xfrm>
                    <a:off x="690507" y="1256864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71" name="134 CuadroTexto"/>
                  <p:cNvSpPr txBox="1"/>
                  <p:nvPr/>
                </p:nvSpPr>
                <p:spPr>
                  <a:xfrm>
                    <a:off x="1934974" y="1253980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72" name="135 CuadroTexto"/>
                  <p:cNvSpPr txBox="1"/>
                  <p:nvPr/>
                </p:nvSpPr>
                <p:spPr>
                  <a:xfrm>
                    <a:off x="3209366" y="1253980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73" name="136 CuadroTexto"/>
                  <p:cNvSpPr txBox="1"/>
                  <p:nvPr/>
                </p:nvSpPr>
                <p:spPr>
                  <a:xfrm>
                    <a:off x="4451444" y="1257303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74" name="137 CuadroTexto"/>
                  <p:cNvSpPr txBox="1"/>
                  <p:nvPr/>
                </p:nvSpPr>
                <p:spPr>
                  <a:xfrm>
                    <a:off x="1367084" y="1256864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75" name="138 CuadroTexto"/>
                  <p:cNvSpPr txBox="1"/>
                  <p:nvPr/>
                </p:nvSpPr>
                <p:spPr>
                  <a:xfrm>
                    <a:off x="2587133" y="1256865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76" name="139 CuadroTexto"/>
                  <p:cNvSpPr txBox="1"/>
                  <p:nvPr/>
                </p:nvSpPr>
                <p:spPr>
                  <a:xfrm>
                    <a:off x="3867267" y="1253980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77" name="140 CuadroTexto"/>
                  <p:cNvSpPr txBox="1"/>
                  <p:nvPr/>
                </p:nvSpPr>
                <p:spPr>
                  <a:xfrm>
                    <a:off x="5083674" y="1253980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</p:grpSp>
            <p:sp>
              <p:nvSpPr>
                <p:cNvPr id="59" name="142 CuadroTexto"/>
                <p:cNvSpPr txBox="1"/>
                <p:nvPr/>
              </p:nvSpPr>
              <p:spPr>
                <a:xfrm>
                  <a:off x="1889348" y="526606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60" name="143 CuadroTexto"/>
                <p:cNvSpPr txBox="1"/>
                <p:nvPr/>
              </p:nvSpPr>
              <p:spPr>
                <a:xfrm>
                  <a:off x="5476183" y="414385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</p:grpSp>
          <p:grpSp>
            <p:nvGrpSpPr>
              <p:cNvPr id="36" name="145 Grupo"/>
              <p:cNvGrpSpPr/>
              <p:nvPr/>
            </p:nvGrpSpPr>
            <p:grpSpPr>
              <a:xfrm>
                <a:off x="1981881" y="3288972"/>
                <a:ext cx="7997497" cy="2976361"/>
                <a:chOff x="0" y="0"/>
                <a:chExt cx="7886700" cy="2743200"/>
              </a:xfrm>
            </p:grpSpPr>
            <p:grpSp>
              <p:nvGrpSpPr>
                <p:cNvPr id="37" name="123 Grupo"/>
                <p:cNvGrpSpPr/>
                <p:nvPr/>
              </p:nvGrpSpPr>
              <p:grpSpPr>
                <a:xfrm>
                  <a:off x="0" y="0"/>
                  <a:ext cx="7886700" cy="2743200"/>
                  <a:chOff x="0" y="0"/>
                  <a:chExt cx="6819900" cy="2743200"/>
                </a:xfrm>
              </p:grpSpPr>
              <p:graphicFrame>
                <p:nvGraphicFramePr>
                  <p:cNvPr id="40" name="149 Gráfico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xmlns="" val="205392001"/>
                      </p:ext>
                    </p:extLst>
                  </p:nvPr>
                </p:nvGraphicFramePr>
                <p:xfrm>
                  <a:off x="0" y="0"/>
                  <a:ext cx="6819900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sp>
                <p:nvSpPr>
                  <p:cNvPr id="43" name="152 CuadroTexto"/>
                  <p:cNvSpPr txBox="1"/>
                  <p:nvPr/>
                </p:nvSpPr>
                <p:spPr>
                  <a:xfrm>
                    <a:off x="6252639" y="621246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4" name="153 CuadroTexto"/>
                  <p:cNvSpPr txBox="1"/>
                  <p:nvPr/>
                </p:nvSpPr>
                <p:spPr>
                  <a:xfrm>
                    <a:off x="2532668" y="812808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5" name="154 CuadroTexto"/>
                  <p:cNvSpPr txBox="1"/>
                  <p:nvPr/>
                </p:nvSpPr>
                <p:spPr>
                  <a:xfrm>
                    <a:off x="4017816" y="721182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6" name="155 CuadroTexto"/>
                  <p:cNvSpPr txBox="1"/>
                  <p:nvPr/>
                </p:nvSpPr>
                <p:spPr>
                  <a:xfrm>
                    <a:off x="4778989" y="752051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7" name="156 CuadroTexto"/>
                  <p:cNvSpPr txBox="1"/>
                  <p:nvPr/>
                </p:nvSpPr>
                <p:spPr>
                  <a:xfrm>
                    <a:off x="3299439" y="718987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8" name="157 CuadroTexto"/>
                  <p:cNvSpPr txBox="1"/>
                  <p:nvPr/>
                </p:nvSpPr>
                <p:spPr>
                  <a:xfrm>
                    <a:off x="1066646" y="698275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9" name="158 CuadroTexto"/>
                  <p:cNvSpPr txBox="1"/>
                  <p:nvPr/>
                </p:nvSpPr>
                <p:spPr>
                  <a:xfrm>
                    <a:off x="771055" y="2051092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50" name="159 CuadroTexto"/>
                  <p:cNvSpPr txBox="1"/>
                  <p:nvPr/>
                </p:nvSpPr>
                <p:spPr>
                  <a:xfrm>
                    <a:off x="2220573" y="2060616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51" name="160 CuadroTexto"/>
                  <p:cNvSpPr txBox="1"/>
                  <p:nvPr/>
                </p:nvSpPr>
                <p:spPr>
                  <a:xfrm>
                    <a:off x="3690980" y="2060616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52" name="161 CuadroTexto"/>
                  <p:cNvSpPr txBox="1"/>
                  <p:nvPr/>
                </p:nvSpPr>
                <p:spPr>
                  <a:xfrm>
                    <a:off x="5159853" y="2070142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53" name="162 CuadroTexto"/>
                  <p:cNvSpPr txBox="1"/>
                  <p:nvPr/>
                </p:nvSpPr>
                <p:spPr>
                  <a:xfrm>
                    <a:off x="1509925" y="2051092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54" name="163 CuadroTexto"/>
                  <p:cNvSpPr txBox="1"/>
                  <p:nvPr/>
                </p:nvSpPr>
                <p:spPr>
                  <a:xfrm>
                    <a:off x="2987605" y="2051092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55" name="164 CuadroTexto"/>
                  <p:cNvSpPr txBox="1"/>
                  <p:nvPr/>
                </p:nvSpPr>
                <p:spPr>
                  <a:xfrm>
                    <a:off x="4438959" y="2060616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56" name="165 CuadroTexto"/>
                  <p:cNvSpPr txBox="1"/>
                  <p:nvPr/>
                </p:nvSpPr>
                <p:spPr>
                  <a:xfrm>
                    <a:off x="5908452" y="2060616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</p:grpSp>
            <p:sp>
              <p:nvSpPr>
                <p:cNvPr id="38" name="147 CuadroTexto"/>
                <p:cNvSpPr txBox="1"/>
                <p:nvPr/>
              </p:nvSpPr>
              <p:spPr>
                <a:xfrm>
                  <a:off x="2119863" y="781790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39" name="148 CuadroTexto"/>
                <p:cNvSpPr txBox="1"/>
                <p:nvPr/>
              </p:nvSpPr>
              <p:spPr>
                <a:xfrm>
                  <a:off x="6341638" y="518446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</p:grpSp>
          <p:sp>
            <p:nvSpPr>
              <p:cNvPr id="78" name="CuadroTexto 77"/>
              <p:cNvSpPr txBox="1"/>
              <p:nvPr/>
            </p:nvSpPr>
            <p:spPr>
              <a:xfrm>
                <a:off x="1591294" y="369332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s-E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CuadroTexto 78"/>
              <p:cNvSpPr txBox="1"/>
              <p:nvPr/>
            </p:nvSpPr>
            <p:spPr>
              <a:xfrm>
                <a:off x="1744138" y="5394712"/>
                <a:ext cx="3910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s-E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80" name="Conector recto de flecha 79"/>
            <p:cNvCxnSpPr/>
            <p:nvPr/>
          </p:nvCxnSpPr>
          <p:spPr>
            <a:xfrm flipH="1">
              <a:off x="6006966" y="843520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Conector recto de flecha 80"/>
            <p:cNvCxnSpPr/>
            <p:nvPr/>
          </p:nvCxnSpPr>
          <p:spPr>
            <a:xfrm flipH="1">
              <a:off x="6817560" y="886769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Conector recto de flecha 81"/>
            <p:cNvCxnSpPr/>
            <p:nvPr/>
          </p:nvCxnSpPr>
          <p:spPr>
            <a:xfrm flipH="1">
              <a:off x="5052949" y="129209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Conector recto de flecha 82"/>
            <p:cNvCxnSpPr/>
            <p:nvPr/>
          </p:nvCxnSpPr>
          <p:spPr>
            <a:xfrm flipH="1">
              <a:off x="4295295" y="999299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Conector recto de flecha 83"/>
            <p:cNvCxnSpPr/>
            <p:nvPr/>
          </p:nvCxnSpPr>
          <p:spPr>
            <a:xfrm flipH="1">
              <a:off x="3410686" y="965923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Conector recto de flecha 84"/>
            <p:cNvCxnSpPr/>
            <p:nvPr/>
          </p:nvCxnSpPr>
          <p:spPr>
            <a:xfrm flipH="1">
              <a:off x="7687143" y="75641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Conector recto de flecha 85"/>
            <p:cNvCxnSpPr/>
            <p:nvPr/>
          </p:nvCxnSpPr>
          <p:spPr>
            <a:xfrm flipH="1">
              <a:off x="8516008" y="766522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Conector recto de flecha 86"/>
            <p:cNvCxnSpPr/>
            <p:nvPr/>
          </p:nvCxnSpPr>
          <p:spPr>
            <a:xfrm flipH="1">
              <a:off x="9415250" y="518288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Conector recto de flecha 87"/>
            <p:cNvCxnSpPr/>
            <p:nvPr/>
          </p:nvCxnSpPr>
          <p:spPr>
            <a:xfrm flipH="1">
              <a:off x="6006966" y="3785178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9" name="Conector recto de flecha 88"/>
            <p:cNvCxnSpPr/>
            <p:nvPr/>
          </p:nvCxnSpPr>
          <p:spPr>
            <a:xfrm flipH="1">
              <a:off x="6807522" y="3749128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0" name="Conector recto de flecha 89"/>
            <p:cNvCxnSpPr/>
            <p:nvPr/>
          </p:nvCxnSpPr>
          <p:spPr>
            <a:xfrm flipH="1">
              <a:off x="5052949" y="3851484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Conector recto de flecha 90"/>
            <p:cNvCxnSpPr/>
            <p:nvPr/>
          </p:nvCxnSpPr>
          <p:spPr>
            <a:xfrm flipH="1">
              <a:off x="4295295" y="3783617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Conector recto de flecha 91"/>
            <p:cNvCxnSpPr/>
            <p:nvPr/>
          </p:nvCxnSpPr>
          <p:spPr>
            <a:xfrm flipH="1">
              <a:off x="3410686" y="375024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3" name="Conector recto de flecha 92"/>
            <p:cNvCxnSpPr/>
            <p:nvPr/>
          </p:nvCxnSpPr>
          <p:spPr>
            <a:xfrm flipH="1">
              <a:off x="7711905" y="3793635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Conector recto de flecha 93"/>
            <p:cNvCxnSpPr/>
            <p:nvPr/>
          </p:nvCxnSpPr>
          <p:spPr>
            <a:xfrm flipH="1">
              <a:off x="8560689" y="360092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Conector recto de flecha 94"/>
            <p:cNvCxnSpPr/>
            <p:nvPr/>
          </p:nvCxnSpPr>
          <p:spPr>
            <a:xfrm flipH="1">
              <a:off x="9429798" y="3685680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306635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272622" y="6379495"/>
            <a:ext cx="1343253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s-ES" dirty="0" smtClean="0"/>
              <a:t>Fotosíntesis </a:t>
            </a:r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149913" y="128558"/>
            <a:ext cx="3572277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Concentración interna de CO</a:t>
            </a:r>
            <a:r>
              <a:rPr lang="es-ES" baseline="-25000" dirty="0"/>
              <a:t>2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1713875" y="397747"/>
            <a:ext cx="9857236" cy="6212067"/>
            <a:chOff x="1713875" y="397747"/>
            <a:chExt cx="9857236" cy="6212067"/>
          </a:xfrm>
        </p:grpSpPr>
        <p:grpSp>
          <p:nvGrpSpPr>
            <p:cNvPr id="2" name="Grupo 1"/>
            <p:cNvGrpSpPr/>
            <p:nvPr/>
          </p:nvGrpSpPr>
          <p:grpSpPr>
            <a:xfrm>
              <a:off x="1713875" y="397747"/>
              <a:ext cx="9857236" cy="6212067"/>
              <a:chOff x="1713875" y="397747"/>
              <a:chExt cx="9857236" cy="6212067"/>
            </a:xfrm>
          </p:grpSpPr>
          <p:grpSp>
            <p:nvGrpSpPr>
              <p:cNvPr id="5" name="Grupo 4"/>
              <p:cNvGrpSpPr/>
              <p:nvPr/>
            </p:nvGrpSpPr>
            <p:grpSpPr>
              <a:xfrm>
                <a:off x="1713875" y="397747"/>
                <a:ext cx="9857236" cy="6212067"/>
                <a:chOff x="1713875" y="397747"/>
                <a:chExt cx="9857236" cy="6212067"/>
              </a:xfrm>
            </p:grpSpPr>
            <p:grpSp>
              <p:nvGrpSpPr>
                <p:cNvPr id="56" name="166 Grupo"/>
                <p:cNvGrpSpPr/>
                <p:nvPr/>
              </p:nvGrpSpPr>
              <p:grpSpPr>
                <a:xfrm>
                  <a:off x="1749778" y="397747"/>
                  <a:ext cx="9821333" cy="5173673"/>
                  <a:chOff x="168557" y="0"/>
                  <a:chExt cx="7718143" cy="2743200"/>
                </a:xfrm>
              </p:grpSpPr>
              <p:grpSp>
                <p:nvGrpSpPr>
                  <p:cNvPr id="57" name="123 Grupo"/>
                  <p:cNvGrpSpPr/>
                  <p:nvPr/>
                </p:nvGrpSpPr>
                <p:grpSpPr>
                  <a:xfrm>
                    <a:off x="168557" y="0"/>
                    <a:ext cx="7718143" cy="2743200"/>
                    <a:chOff x="145757" y="0"/>
                    <a:chExt cx="6674143" cy="2743200"/>
                  </a:xfrm>
                </p:grpSpPr>
                <p:graphicFrame>
                  <p:nvGraphicFramePr>
                    <p:cNvPr id="60" name="170 Gráfico"/>
                    <p:cNvGraphicFramePr/>
                    <p:nvPr>
                      <p:extLst>
                        <p:ext uri="{D42A27DB-BD31-4B8C-83A1-F6EECF244321}">
                          <p14:modId xmlns:p14="http://schemas.microsoft.com/office/powerpoint/2010/main" xmlns="" val="1969060002"/>
                        </p:ext>
                      </p:extLst>
                    </p:nvPr>
                  </p:nvGraphicFramePr>
                  <p:xfrm>
                    <a:off x="145757" y="0"/>
                    <a:ext cx="6674143" cy="27432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2"/>
                    </a:graphicData>
                  </a:graphic>
                </p:graphicFrame>
                <p:sp>
                  <p:nvSpPr>
                    <p:cNvPr id="61" name="171 CuadroTexto"/>
                    <p:cNvSpPr txBox="1"/>
                    <p:nvPr/>
                  </p:nvSpPr>
                  <p:spPr>
                    <a:xfrm>
                      <a:off x="5792796" y="1547062"/>
                      <a:ext cx="533400" cy="179509"/>
                    </a:xfrm>
                    <a:prstGeom prst="rect">
                      <a:avLst/>
                    </a:prstGeom>
                    <a:ln w="6350"/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62" name="172 CuadroTexto"/>
                    <p:cNvSpPr txBox="1"/>
                    <p:nvPr/>
                  </p:nvSpPr>
                  <p:spPr>
                    <a:xfrm>
                      <a:off x="5763054" y="481746"/>
                      <a:ext cx="533400" cy="179509"/>
                    </a:xfrm>
                    <a:prstGeom prst="rect">
                      <a:avLst/>
                    </a:prstGeom>
                    <a:ln w="6350"/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6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63" name="173 CuadroTexto"/>
                    <p:cNvSpPr txBox="1"/>
                    <p:nvPr/>
                  </p:nvSpPr>
                  <p:spPr>
                    <a:xfrm>
                      <a:off x="5295678" y="400419"/>
                      <a:ext cx="180487" cy="138712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4" name="174 CuadroTexto"/>
                    <p:cNvSpPr txBox="1"/>
                    <p:nvPr/>
                  </p:nvSpPr>
                  <p:spPr>
                    <a:xfrm>
                      <a:off x="2324280" y="361950"/>
                      <a:ext cx="180487" cy="138712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1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5" name="175 CuadroTexto"/>
                    <p:cNvSpPr txBox="1"/>
                    <p:nvPr/>
                  </p:nvSpPr>
                  <p:spPr>
                    <a:xfrm>
                      <a:off x="4098140" y="386583"/>
                      <a:ext cx="180487" cy="138712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6" name="176 CuadroTexto"/>
                    <p:cNvSpPr txBox="1"/>
                    <p:nvPr/>
                  </p:nvSpPr>
                  <p:spPr>
                    <a:xfrm>
                      <a:off x="2274431" y="236013"/>
                      <a:ext cx="180487" cy="138712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1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7" name="177 CuadroTexto"/>
                    <p:cNvSpPr txBox="1"/>
                    <p:nvPr/>
                  </p:nvSpPr>
                  <p:spPr>
                    <a:xfrm>
                      <a:off x="2903410" y="388362"/>
                      <a:ext cx="180487" cy="138712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8" name="178 CuadroTexto"/>
                    <p:cNvSpPr txBox="1"/>
                    <p:nvPr/>
                  </p:nvSpPr>
                  <p:spPr>
                    <a:xfrm>
                      <a:off x="1099037" y="201669"/>
                      <a:ext cx="180487" cy="138712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1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9" name="179 CuadroTexto"/>
                    <p:cNvSpPr txBox="1"/>
                    <p:nvPr/>
                  </p:nvSpPr>
                  <p:spPr>
                    <a:xfrm>
                      <a:off x="809262" y="1357810"/>
                      <a:ext cx="533400" cy="13871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70" name="180 CuadroTexto"/>
                    <p:cNvSpPr txBox="1"/>
                    <p:nvPr/>
                  </p:nvSpPr>
                  <p:spPr>
                    <a:xfrm>
                      <a:off x="2007731" y="1355365"/>
                      <a:ext cx="533400" cy="13871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71" name="181 CuadroTexto"/>
                    <p:cNvSpPr txBox="1"/>
                    <p:nvPr/>
                  </p:nvSpPr>
                  <p:spPr>
                    <a:xfrm>
                      <a:off x="3201290" y="1355365"/>
                      <a:ext cx="533400" cy="13871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72" name="182 CuadroTexto"/>
                    <p:cNvSpPr txBox="1"/>
                    <p:nvPr/>
                  </p:nvSpPr>
                  <p:spPr>
                    <a:xfrm>
                      <a:off x="4392509" y="1365362"/>
                      <a:ext cx="533400" cy="13871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73" name="183 CuadroTexto"/>
                    <p:cNvSpPr txBox="1"/>
                    <p:nvPr/>
                  </p:nvSpPr>
                  <p:spPr>
                    <a:xfrm>
                      <a:off x="1426806" y="1357811"/>
                      <a:ext cx="533400" cy="13871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74" name="184 CuadroTexto"/>
                    <p:cNvSpPr txBox="1"/>
                    <p:nvPr/>
                  </p:nvSpPr>
                  <p:spPr>
                    <a:xfrm>
                      <a:off x="2626241" y="1357811"/>
                      <a:ext cx="533400" cy="13871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75" name="185 CuadroTexto"/>
                    <p:cNvSpPr txBox="1"/>
                    <p:nvPr/>
                  </p:nvSpPr>
                  <p:spPr>
                    <a:xfrm>
                      <a:off x="3831440" y="1355365"/>
                      <a:ext cx="533400" cy="13871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76" name="186 CuadroTexto"/>
                    <p:cNvSpPr txBox="1"/>
                    <p:nvPr/>
                  </p:nvSpPr>
                  <p:spPr>
                    <a:xfrm>
                      <a:off x="5005963" y="1355365"/>
                      <a:ext cx="533400" cy="138712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</p:grpSp>
              <p:sp>
                <p:nvSpPr>
                  <p:cNvPr id="58" name="168 CuadroTexto"/>
                  <p:cNvSpPr txBox="1"/>
                  <p:nvPr/>
                </p:nvSpPr>
                <p:spPr>
                  <a:xfrm>
                    <a:off x="1972009" y="384099"/>
                    <a:ext cx="294821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59" name="169 CuadroTexto"/>
                  <p:cNvSpPr txBox="1"/>
                  <p:nvPr/>
                </p:nvSpPr>
                <p:spPr>
                  <a:xfrm>
                    <a:off x="5410614" y="337495"/>
                    <a:ext cx="294821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grpSp>
              <p:nvGrpSpPr>
                <p:cNvPr id="35" name="141 Grupo"/>
                <p:cNvGrpSpPr/>
                <p:nvPr/>
              </p:nvGrpSpPr>
              <p:grpSpPr>
                <a:xfrm>
                  <a:off x="1891669" y="3563364"/>
                  <a:ext cx="8086372" cy="3046450"/>
                  <a:chOff x="0" y="0"/>
                  <a:chExt cx="7886700" cy="2743200"/>
                </a:xfrm>
              </p:grpSpPr>
              <p:grpSp>
                <p:nvGrpSpPr>
                  <p:cNvPr id="36" name="103 Grupo"/>
                  <p:cNvGrpSpPr/>
                  <p:nvPr/>
                </p:nvGrpSpPr>
                <p:grpSpPr>
                  <a:xfrm>
                    <a:off x="0" y="0"/>
                    <a:ext cx="7886700" cy="2743200"/>
                    <a:chOff x="0" y="0"/>
                    <a:chExt cx="6819900" cy="2743200"/>
                  </a:xfrm>
                </p:grpSpPr>
                <p:graphicFrame>
                  <p:nvGraphicFramePr>
                    <p:cNvPr id="39" name="104 Gráfico"/>
                    <p:cNvGraphicFramePr/>
                    <p:nvPr>
                      <p:extLst>
                        <p:ext uri="{D42A27DB-BD31-4B8C-83A1-F6EECF244321}">
                          <p14:modId xmlns:p14="http://schemas.microsoft.com/office/powerpoint/2010/main" xmlns="" val="1180597657"/>
                        </p:ext>
                      </p:extLst>
                    </p:nvPr>
                  </p:nvGraphicFramePr>
                  <p:xfrm>
                    <a:off x="0" y="0"/>
                    <a:ext cx="6819900" cy="27432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3"/>
                    </a:graphicData>
                  </a:graphic>
                </p:graphicFrame>
                <p:sp>
                  <p:nvSpPr>
                    <p:cNvPr id="42" name="107 CuadroTexto"/>
                    <p:cNvSpPr txBox="1"/>
                    <p:nvPr/>
                  </p:nvSpPr>
                  <p:spPr>
                    <a:xfrm>
                      <a:off x="6253537" y="598627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43" name="108 CuadroTexto"/>
                    <p:cNvSpPr txBox="1"/>
                    <p:nvPr/>
                  </p:nvSpPr>
                  <p:spPr>
                    <a:xfrm>
                      <a:off x="2546179" y="771525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44" name="109 CuadroTexto"/>
                    <p:cNvSpPr txBox="1"/>
                    <p:nvPr/>
                  </p:nvSpPr>
                  <p:spPr>
                    <a:xfrm>
                      <a:off x="3320756" y="651944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45" name="110 CuadroTexto"/>
                    <p:cNvSpPr txBox="1"/>
                    <p:nvPr/>
                  </p:nvSpPr>
                  <p:spPr>
                    <a:xfrm>
                      <a:off x="4021903" y="829204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46" name="111 CuadroTexto"/>
                    <p:cNvSpPr txBox="1"/>
                    <p:nvPr/>
                  </p:nvSpPr>
                  <p:spPr>
                    <a:xfrm>
                      <a:off x="2933689" y="771525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47" name="112 CuadroTexto"/>
                    <p:cNvSpPr txBox="1"/>
                    <p:nvPr/>
                  </p:nvSpPr>
                  <p:spPr>
                    <a:xfrm>
                      <a:off x="1065088" y="618661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48" name="113 CuadroTexto"/>
                    <p:cNvSpPr txBox="1"/>
                    <p:nvPr/>
                  </p:nvSpPr>
                  <p:spPr>
                    <a:xfrm>
                      <a:off x="761111" y="2085896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49" name="114 CuadroTexto"/>
                    <p:cNvSpPr txBox="1"/>
                    <p:nvPr/>
                  </p:nvSpPr>
                  <p:spPr>
                    <a:xfrm>
                      <a:off x="2189322" y="2083179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50" name="115 CuadroTexto"/>
                    <p:cNvSpPr txBox="1"/>
                    <p:nvPr/>
                  </p:nvSpPr>
                  <p:spPr>
                    <a:xfrm>
                      <a:off x="3675010" y="2085257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51" name="116 CuadroTexto"/>
                    <p:cNvSpPr txBox="1"/>
                    <p:nvPr/>
                  </p:nvSpPr>
                  <p:spPr>
                    <a:xfrm>
                      <a:off x="5146747" y="2094781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52" name="117 CuadroTexto"/>
                    <p:cNvSpPr txBox="1"/>
                    <p:nvPr/>
                  </p:nvSpPr>
                  <p:spPr>
                    <a:xfrm>
                      <a:off x="1543828" y="2073013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53" name="118 CuadroTexto"/>
                    <p:cNvSpPr txBox="1"/>
                    <p:nvPr/>
                  </p:nvSpPr>
                  <p:spPr>
                    <a:xfrm>
                      <a:off x="2990569" y="2083179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54" name="119 CuadroTexto"/>
                    <p:cNvSpPr txBox="1"/>
                    <p:nvPr/>
                  </p:nvSpPr>
                  <p:spPr>
                    <a:xfrm>
                      <a:off x="4476256" y="2075092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55" name="120 CuadroTexto"/>
                    <p:cNvSpPr txBox="1"/>
                    <p:nvPr/>
                  </p:nvSpPr>
                  <p:spPr>
                    <a:xfrm>
                      <a:off x="5922997" y="2084616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</p:grpSp>
              <p:sp>
                <p:nvSpPr>
                  <p:cNvPr id="37" name="121 CuadroTexto"/>
                  <p:cNvSpPr txBox="1"/>
                  <p:nvPr/>
                </p:nvSpPr>
                <p:spPr>
                  <a:xfrm>
                    <a:off x="2107337" y="738177"/>
                    <a:ext cx="294821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38" name="122 CuadroTexto"/>
                  <p:cNvSpPr txBox="1"/>
                  <p:nvPr/>
                </p:nvSpPr>
                <p:spPr>
                  <a:xfrm>
                    <a:off x="6350391" y="874718"/>
                    <a:ext cx="294821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sp>
              <p:nvSpPr>
                <p:cNvPr id="77" name="CuadroTexto 76"/>
                <p:cNvSpPr txBox="1"/>
                <p:nvPr/>
              </p:nvSpPr>
              <p:spPr>
                <a:xfrm>
                  <a:off x="1713875" y="450452"/>
                  <a:ext cx="4443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8" name="CuadroTexto 77"/>
                <p:cNvSpPr txBox="1"/>
                <p:nvPr/>
              </p:nvSpPr>
              <p:spPr>
                <a:xfrm>
                  <a:off x="1767132" y="5603930"/>
                  <a:ext cx="39109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2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79" name="Conector recto de flecha 78"/>
              <p:cNvCxnSpPr/>
              <p:nvPr/>
            </p:nvCxnSpPr>
            <p:spPr>
              <a:xfrm flipH="1">
                <a:off x="5994012" y="403408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Conector recto de flecha 79"/>
              <p:cNvCxnSpPr/>
              <p:nvPr/>
            </p:nvCxnSpPr>
            <p:spPr>
              <a:xfrm flipH="1">
                <a:off x="6815136" y="418743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Conector recto de flecha 80"/>
              <p:cNvCxnSpPr/>
              <p:nvPr/>
            </p:nvCxnSpPr>
            <p:spPr>
              <a:xfrm flipH="1">
                <a:off x="5052949" y="411379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Conector recto de flecha 81"/>
              <p:cNvCxnSpPr/>
              <p:nvPr/>
            </p:nvCxnSpPr>
            <p:spPr>
              <a:xfrm flipH="1">
                <a:off x="4250077" y="4103487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Conector recto de flecha 82"/>
              <p:cNvCxnSpPr/>
              <p:nvPr/>
            </p:nvCxnSpPr>
            <p:spPr>
              <a:xfrm flipH="1">
                <a:off x="3354068" y="401415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Conector recto de flecha 84"/>
              <p:cNvCxnSpPr/>
              <p:nvPr/>
            </p:nvCxnSpPr>
            <p:spPr>
              <a:xfrm flipH="1">
                <a:off x="8543677" y="4236001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Conector recto de flecha 85"/>
              <p:cNvCxnSpPr/>
              <p:nvPr/>
            </p:nvCxnSpPr>
            <p:spPr>
              <a:xfrm flipH="1">
                <a:off x="9428047" y="3923761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Conector recto de flecha 86"/>
              <p:cNvCxnSpPr/>
              <p:nvPr/>
            </p:nvCxnSpPr>
            <p:spPr>
              <a:xfrm flipH="1">
                <a:off x="5970887" y="832751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Conector recto de flecha 88"/>
              <p:cNvCxnSpPr/>
              <p:nvPr/>
            </p:nvCxnSpPr>
            <p:spPr>
              <a:xfrm flipH="1">
                <a:off x="4996331" y="605854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Conector recto de flecha 89"/>
              <p:cNvCxnSpPr/>
              <p:nvPr/>
            </p:nvCxnSpPr>
            <p:spPr>
              <a:xfrm flipH="1">
                <a:off x="4193459" y="873585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Conector recto de flecha 90"/>
              <p:cNvCxnSpPr/>
              <p:nvPr/>
            </p:nvCxnSpPr>
            <p:spPr>
              <a:xfrm flipH="1">
                <a:off x="3354068" y="504611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Conector recto de flecha 91"/>
              <p:cNvCxnSpPr/>
              <p:nvPr/>
            </p:nvCxnSpPr>
            <p:spPr>
              <a:xfrm flipH="1">
                <a:off x="7711905" y="831347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Conector recto de flecha 92"/>
              <p:cNvCxnSpPr/>
              <p:nvPr/>
            </p:nvCxnSpPr>
            <p:spPr>
              <a:xfrm flipH="1">
                <a:off x="8560689" y="718503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Conector recto de flecha 93"/>
              <p:cNvCxnSpPr/>
              <p:nvPr/>
            </p:nvCxnSpPr>
            <p:spPr>
              <a:xfrm flipH="1">
                <a:off x="9456356" y="846993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4" name="122 CuadroTexto"/>
            <p:cNvSpPr txBox="1"/>
            <p:nvPr/>
          </p:nvSpPr>
          <p:spPr>
            <a:xfrm>
              <a:off x="7557319" y="4304316"/>
              <a:ext cx="302285" cy="29380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*</a:t>
              </a:r>
            </a:p>
          </p:txBody>
        </p:sp>
        <p:cxnSp>
          <p:nvCxnSpPr>
            <p:cNvPr id="88" name="Conector recto de flecha 87"/>
            <p:cNvCxnSpPr/>
            <p:nvPr/>
          </p:nvCxnSpPr>
          <p:spPr>
            <a:xfrm flipH="1">
              <a:off x="7728982" y="4005538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89435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xfrm>
            <a:off x="3170238" y="25400"/>
            <a:ext cx="7497762" cy="666750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chemeClr val="bg1"/>
                </a:solidFill>
              </a:rPr>
              <a:t>Prolina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0" y="104418"/>
            <a:ext cx="886130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Hojas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0" y="3869876"/>
            <a:ext cx="104360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Raíces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5742038" y="59581"/>
            <a:ext cx="859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Prolina</a:t>
            </a:r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0" name="Grupo 19"/>
          <p:cNvGrpSpPr/>
          <p:nvPr/>
        </p:nvGrpSpPr>
        <p:grpSpPr>
          <a:xfrm>
            <a:off x="1786293" y="544029"/>
            <a:ext cx="9581618" cy="5672173"/>
            <a:chOff x="1786293" y="544029"/>
            <a:chExt cx="9581618" cy="5672173"/>
          </a:xfrm>
        </p:grpSpPr>
        <p:grpSp>
          <p:nvGrpSpPr>
            <p:cNvPr id="8" name="Grupo 7"/>
            <p:cNvGrpSpPr/>
            <p:nvPr/>
          </p:nvGrpSpPr>
          <p:grpSpPr>
            <a:xfrm>
              <a:off x="1786293" y="544029"/>
              <a:ext cx="9581618" cy="5672173"/>
              <a:chOff x="1786293" y="544029"/>
              <a:chExt cx="9581618" cy="5672173"/>
            </a:xfrm>
          </p:grpSpPr>
          <p:grpSp>
            <p:nvGrpSpPr>
              <p:cNvPr id="35" name="1 Grupo"/>
              <p:cNvGrpSpPr/>
              <p:nvPr/>
            </p:nvGrpSpPr>
            <p:grpSpPr>
              <a:xfrm>
                <a:off x="2019027" y="556734"/>
                <a:ext cx="9348884" cy="5324475"/>
                <a:chOff x="0" y="-1"/>
                <a:chExt cx="9348884" cy="5324475"/>
              </a:xfrm>
            </p:grpSpPr>
            <p:grpSp>
              <p:nvGrpSpPr>
                <p:cNvPr id="36" name="123 Grupo"/>
                <p:cNvGrpSpPr/>
                <p:nvPr/>
              </p:nvGrpSpPr>
              <p:grpSpPr>
                <a:xfrm>
                  <a:off x="0" y="-1"/>
                  <a:ext cx="9348884" cy="5324475"/>
                  <a:chOff x="0" y="-1"/>
                  <a:chExt cx="8084301" cy="5324475"/>
                </a:xfrm>
              </p:grpSpPr>
              <p:graphicFrame>
                <p:nvGraphicFramePr>
                  <p:cNvPr id="39" name="5 Gráfico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xmlns="" val="3338495207"/>
                      </p:ext>
                    </p:extLst>
                  </p:nvPr>
                </p:nvGraphicFramePr>
                <p:xfrm>
                  <a:off x="0" y="-1"/>
                  <a:ext cx="8084301" cy="5324475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sp>
                <p:nvSpPr>
                  <p:cNvPr id="40" name="6 CuadroTexto"/>
                  <p:cNvSpPr txBox="1"/>
                  <p:nvPr/>
                </p:nvSpPr>
                <p:spPr>
                  <a:xfrm>
                    <a:off x="6649806" y="2433386"/>
                    <a:ext cx="634764" cy="338554"/>
                  </a:xfrm>
                  <a:prstGeom prst="rect">
                    <a:avLst/>
                  </a:prstGeom>
                  <a:ln w="63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41" name="7 CuadroTexto"/>
                  <p:cNvSpPr txBox="1"/>
                  <p:nvPr/>
                </p:nvSpPr>
                <p:spPr>
                  <a:xfrm>
                    <a:off x="6651460" y="401153"/>
                    <a:ext cx="633110" cy="338554"/>
                  </a:xfrm>
                  <a:prstGeom prst="rect">
                    <a:avLst/>
                  </a:prstGeom>
                  <a:ln w="63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6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42" name="8 CuadroTexto"/>
                  <p:cNvSpPr txBox="1"/>
                  <p:nvPr/>
                </p:nvSpPr>
                <p:spPr>
                  <a:xfrm>
                    <a:off x="2575773" y="913114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3" name="9 CuadroTexto"/>
                  <p:cNvSpPr txBox="1"/>
                  <p:nvPr/>
                </p:nvSpPr>
                <p:spPr>
                  <a:xfrm>
                    <a:off x="3990086" y="408696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4" name="10 CuadroTexto"/>
                  <p:cNvSpPr txBox="1"/>
                  <p:nvPr/>
                </p:nvSpPr>
                <p:spPr>
                  <a:xfrm>
                    <a:off x="3321056" y="422224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5" name="11 CuadroTexto"/>
                  <p:cNvSpPr txBox="1"/>
                  <p:nvPr/>
                </p:nvSpPr>
                <p:spPr>
                  <a:xfrm>
                    <a:off x="6133020" y="651504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46" name="12 CuadroTexto"/>
                  <p:cNvSpPr txBox="1"/>
                  <p:nvPr/>
                </p:nvSpPr>
                <p:spPr>
                  <a:xfrm>
                    <a:off x="895394" y="2223558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47" name="13 CuadroTexto"/>
                  <p:cNvSpPr txBox="1"/>
                  <p:nvPr/>
                </p:nvSpPr>
                <p:spPr>
                  <a:xfrm>
                    <a:off x="2242904" y="2214033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48" name="14 CuadroTexto"/>
                  <p:cNvSpPr txBox="1"/>
                  <p:nvPr/>
                </p:nvSpPr>
                <p:spPr>
                  <a:xfrm>
                    <a:off x="3661714" y="2225322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49" name="15 CuadroTexto"/>
                  <p:cNvSpPr txBox="1"/>
                  <p:nvPr/>
                </p:nvSpPr>
                <p:spPr>
                  <a:xfrm>
                    <a:off x="5072539" y="2223558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50" name="16 CuadroTexto"/>
                  <p:cNvSpPr txBox="1"/>
                  <p:nvPr/>
                </p:nvSpPr>
                <p:spPr>
                  <a:xfrm>
                    <a:off x="1580796" y="2217259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51" name="17 CuadroTexto"/>
                  <p:cNvSpPr txBox="1"/>
                  <p:nvPr/>
                </p:nvSpPr>
                <p:spPr>
                  <a:xfrm>
                    <a:off x="2976313" y="2214033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52" name="18 CuadroTexto"/>
                  <p:cNvSpPr txBox="1"/>
                  <p:nvPr/>
                </p:nvSpPr>
                <p:spPr>
                  <a:xfrm>
                    <a:off x="4390691" y="2214033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53" name="19 CuadroTexto"/>
                  <p:cNvSpPr txBox="1"/>
                  <p:nvPr/>
                </p:nvSpPr>
                <p:spPr>
                  <a:xfrm>
                    <a:off x="5791848" y="2214033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</p:grpSp>
            <p:sp>
              <p:nvSpPr>
                <p:cNvPr id="37" name="3 CuadroTexto"/>
                <p:cNvSpPr txBox="1"/>
                <p:nvPr/>
              </p:nvSpPr>
              <p:spPr>
                <a:xfrm>
                  <a:off x="5456829" y="680647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38" name="4 CuadroTexto"/>
                <p:cNvSpPr txBox="1"/>
                <p:nvPr/>
              </p:nvSpPr>
              <p:spPr>
                <a:xfrm>
                  <a:off x="6259484" y="438150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</p:grpSp>
          <p:grpSp>
            <p:nvGrpSpPr>
              <p:cNvPr id="54" name="47 Grupo"/>
              <p:cNvGrpSpPr/>
              <p:nvPr/>
            </p:nvGrpSpPr>
            <p:grpSpPr>
              <a:xfrm>
                <a:off x="2020711" y="3473002"/>
                <a:ext cx="7507111" cy="2743200"/>
                <a:chOff x="0" y="0"/>
                <a:chExt cx="7299177" cy="2743200"/>
              </a:xfrm>
            </p:grpSpPr>
            <p:grpSp>
              <p:nvGrpSpPr>
                <p:cNvPr id="55" name="27 Grupo"/>
                <p:cNvGrpSpPr/>
                <p:nvPr/>
              </p:nvGrpSpPr>
              <p:grpSpPr>
                <a:xfrm>
                  <a:off x="0" y="0"/>
                  <a:ext cx="7299177" cy="2743200"/>
                  <a:chOff x="0" y="0"/>
                  <a:chExt cx="7299177" cy="2743200"/>
                </a:xfrm>
              </p:grpSpPr>
              <p:grpSp>
                <p:nvGrpSpPr>
                  <p:cNvPr id="57" name="123 Grupo"/>
                  <p:cNvGrpSpPr/>
                  <p:nvPr/>
                </p:nvGrpSpPr>
                <p:grpSpPr>
                  <a:xfrm>
                    <a:off x="0" y="0"/>
                    <a:ext cx="7299177" cy="2743200"/>
                    <a:chOff x="0" y="0"/>
                    <a:chExt cx="6311849" cy="2743200"/>
                  </a:xfrm>
                </p:grpSpPr>
                <p:graphicFrame>
                  <p:nvGraphicFramePr>
                    <p:cNvPr id="60" name="31 Gráfico"/>
                    <p:cNvGraphicFramePr/>
                    <p:nvPr>
                      <p:extLst>
                        <p:ext uri="{D42A27DB-BD31-4B8C-83A1-F6EECF244321}">
                          <p14:modId xmlns:p14="http://schemas.microsoft.com/office/powerpoint/2010/main" xmlns="" val="461349658"/>
                        </p:ext>
                      </p:extLst>
                    </p:nvPr>
                  </p:nvGraphicFramePr>
                  <p:xfrm>
                    <a:off x="0" y="0"/>
                    <a:ext cx="6311849" cy="27432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3"/>
                    </a:graphicData>
                  </a:graphic>
                </p:graphicFrame>
                <p:sp>
                  <p:nvSpPr>
                    <p:cNvPr id="63" name="34 CuadroTexto"/>
                    <p:cNvSpPr txBox="1"/>
                    <p:nvPr/>
                  </p:nvSpPr>
                  <p:spPr>
                    <a:xfrm>
                      <a:off x="2549035" y="1161942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4" name="35 CuadroTexto"/>
                    <p:cNvSpPr txBox="1"/>
                    <p:nvPr/>
                  </p:nvSpPr>
                  <p:spPr>
                    <a:xfrm>
                      <a:off x="3922597" y="701358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5" name="36 CuadroTexto"/>
                    <p:cNvSpPr txBox="1"/>
                    <p:nvPr/>
                  </p:nvSpPr>
                  <p:spPr>
                    <a:xfrm>
                      <a:off x="3260158" y="1136178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6" name="37 CuadroTexto"/>
                    <p:cNvSpPr txBox="1"/>
                    <p:nvPr/>
                  </p:nvSpPr>
                  <p:spPr>
                    <a:xfrm>
                      <a:off x="1160273" y="1334717"/>
                      <a:ext cx="220678" cy="26161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67" name="38 CuadroTexto"/>
                    <p:cNvSpPr txBox="1"/>
                    <p:nvPr/>
                  </p:nvSpPr>
                  <p:spPr>
                    <a:xfrm>
                      <a:off x="827463" y="2057751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68" name="39 CuadroTexto"/>
                    <p:cNvSpPr txBox="1"/>
                    <p:nvPr/>
                  </p:nvSpPr>
                  <p:spPr>
                    <a:xfrm>
                      <a:off x="2217330" y="2055987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69" name="40 CuadroTexto"/>
                    <p:cNvSpPr txBox="1"/>
                    <p:nvPr/>
                  </p:nvSpPr>
                  <p:spPr>
                    <a:xfrm>
                      <a:off x="3619365" y="2065512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70" name="41 CuadroTexto"/>
                    <p:cNvSpPr txBox="1"/>
                    <p:nvPr/>
                  </p:nvSpPr>
                  <p:spPr>
                    <a:xfrm>
                      <a:off x="4975930" y="2065512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J-104</a:t>
                      </a:r>
                    </a:p>
                  </p:txBody>
                </p:sp>
                <p:sp>
                  <p:nvSpPr>
                    <p:cNvPr id="71" name="42 CuadroTexto"/>
                    <p:cNvSpPr txBox="1"/>
                    <p:nvPr/>
                  </p:nvSpPr>
                  <p:spPr>
                    <a:xfrm>
                      <a:off x="1554297" y="2057751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72" name="43 CuadroTexto"/>
                    <p:cNvSpPr txBox="1"/>
                    <p:nvPr/>
                  </p:nvSpPr>
                  <p:spPr>
                    <a:xfrm>
                      <a:off x="2925452" y="2065512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73" name="44 CuadroTexto"/>
                    <p:cNvSpPr txBox="1"/>
                    <p:nvPr/>
                  </p:nvSpPr>
                  <p:spPr>
                    <a:xfrm>
                      <a:off x="4312897" y="2065512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  <p:sp>
                  <p:nvSpPr>
                    <p:cNvPr id="74" name="45 CuadroTexto"/>
                    <p:cNvSpPr txBox="1"/>
                    <p:nvPr/>
                  </p:nvSpPr>
                  <p:spPr>
                    <a:xfrm>
                      <a:off x="5678936" y="2065512"/>
                      <a:ext cx="533400" cy="26161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wrap="square" rtlCol="0" anchor="t">
                      <a:spAutoFit/>
                    </a:bodyPr>
                    <a:lstStyle>
                      <a:lvl1pPr marL="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Ginés</a:t>
                      </a:r>
                    </a:p>
                  </p:txBody>
                </p:sp>
              </p:grpSp>
              <p:sp>
                <p:nvSpPr>
                  <p:cNvPr id="58" name="29 CuadroTexto"/>
                  <p:cNvSpPr txBox="1"/>
                  <p:nvPr/>
                </p:nvSpPr>
                <p:spPr>
                  <a:xfrm>
                    <a:off x="5361392" y="734661"/>
                    <a:ext cx="294821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59" name="30 CuadroTexto"/>
                  <p:cNvSpPr txBox="1"/>
                  <p:nvPr/>
                </p:nvSpPr>
                <p:spPr>
                  <a:xfrm>
                    <a:off x="6128375" y="946180"/>
                    <a:ext cx="294821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sp>
              <p:nvSpPr>
                <p:cNvPr id="56" name="46 CuadroTexto"/>
                <p:cNvSpPr txBox="1"/>
                <p:nvPr/>
              </p:nvSpPr>
              <p:spPr>
                <a:xfrm>
                  <a:off x="6955988" y="967394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</p:grpSp>
          <p:sp>
            <p:nvSpPr>
              <p:cNvPr id="96" name="CuadroTexto 95"/>
              <p:cNvSpPr txBox="1"/>
              <p:nvPr/>
            </p:nvSpPr>
            <p:spPr>
              <a:xfrm>
                <a:off x="1786293" y="544029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s-E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CuadroTexto 96"/>
              <p:cNvSpPr txBox="1"/>
              <p:nvPr/>
            </p:nvSpPr>
            <p:spPr>
              <a:xfrm>
                <a:off x="1812922" y="5398184"/>
                <a:ext cx="39109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s-E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61" name="Conector recto de flecha 60"/>
            <p:cNvCxnSpPr/>
            <p:nvPr/>
          </p:nvCxnSpPr>
          <p:spPr>
            <a:xfrm flipH="1">
              <a:off x="6049436" y="4339709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Conector recto de flecha 61"/>
            <p:cNvCxnSpPr/>
            <p:nvPr/>
          </p:nvCxnSpPr>
          <p:spPr>
            <a:xfrm flipH="1">
              <a:off x="6835831" y="390612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Conector recto de flecha 74"/>
            <p:cNvCxnSpPr/>
            <p:nvPr/>
          </p:nvCxnSpPr>
          <p:spPr>
            <a:xfrm flipH="1">
              <a:off x="5201304" y="4327674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Conector recto de flecha 76"/>
            <p:cNvCxnSpPr/>
            <p:nvPr/>
          </p:nvCxnSpPr>
          <p:spPr>
            <a:xfrm flipH="1">
              <a:off x="3582660" y="454269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8" name="Conector recto de flecha 77"/>
            <p:cNvCxnSpPr/>
            <p:nvPr/>
          </p:nvCxnSpPr>
          <p:spPr>
            <a:xfrm flipH="1">
              <a:off x="7692570" y="390612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Conector recto de flecha 78"/>
            <p:cNvCxnSpPr/>
            <p:nvPr/>
          </p:nvCxnSpPr>
          <p:spPr>
            <a:xfrm flipH="1">
              <a:off x="8480342" y="4137472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Conector recto de flecha 79"/>
            <p:cNvCxnSpPr/>
            <p:nvPr/>
          </p:nvCxnSpPr>
          <p:spPr>
            <a:xfrm flipH="1">
              <a:off x="9326466" y="4099808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Conector recto de flecha 80"/>
            <p:cNvCxnSpPr/>
            <p:nvPr/>
          </p:nvCxnSpPr>
          <p:spPr>
            <a:xfrm flipH="1">
              <a:off x="6006966" y="71978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Conector recto de flecha 81"/>
            <p:cNvCxnSpPr/>
            <p:nvPr/>
          </p:nvCxnSpPr>
          <p:spPr>
            <a:xfrm flipH="1">
              <a:off x="6807522" y="68373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Conector recto de flecha 82"/>
            <p:cNvCxnSpPr/>
            <p:nvPr/>
          </p:nvCxnSpPr>
          <p:spPr>
            <a:xfrm flipH="1">
              <a:off x="5150388" y="120482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Conector recto de flecha 85"/>
            <p:cNvCxnSpPr/>
            <p:nvPr/>
          </p:nvCxnSpPr>
          <p:spPr>
            <a:xfrm flipH="1">
              <a:off x="7653090" y="95237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Conector recto de flecha 86"/>
            <p:cNvCxnSpPr/>
            <p:nvPr/>
          </p:nvCxnSpPr>
          <p:spPr>
            <a:xfrm flipH="1">
              <a:off x="8461896" y="729857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Conector recto de flecha 87"/>
            <p:cNvCxnSpPr/>
            <p:nvPr/>
          </p:nvCxnSpPr>
          <p:spPr>
            <a:xfrm flipH="1">
              <a:off x="9305390" y="86237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153413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67"/>
          <p:cNvSpPr txBox="1">
            <a:spLocks noChangeArrowheads="1"/>
          </p:cNvSpPr>
          <p:nvPr/>
        </p:nvSpPr>
        <p:spPr bwMode="auto">
          <a:xfrm>
            <a:off x="3145950" y="673246"/>
            <a:ext cx="171918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1"/>
                </a:solidFill>
              </a:rPr>
              <a:t>Parte Aérea</a:t>
            </a:r>
          </a:p>
        </p:txBody>
      </p:sp>
      <p:sp>
        <p:nvSpPr>
          <p:cNvPr id="5125" name="Text Box 68"/>
          <p:cNvSpPr txBox="1">
            <a:spLocks noChangeArrowheads="1"/>
          </p:cNvSpPr>
          <p:nvPr/>
        </p:nvSpPr>
        <p:spPr bwMode="auto">
          <a:xfrm>
            <a:off x="521460" y="176480"/>
            <a:ext cx="107273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 err="1" smtClean="0">
                <a:solidFill>
                  <a:schemeClr val="tx1"/>
                </a:solidFill>
              </a:rPr>
              <a:t>Obj</a:t>
            </a:r>
            <a:r>
              <a:rPr lang="es-ES" sz="3200" dirty="0" smtClean="0">
                <a:solidFill>
                  <a:schemeClr val="tx1"/>
                </a:solidFill>
              </a:rPr>
              <a:t> 1</a:t>
            </a:r>
            <a:endParaRPr lang="es-ES" sz="3200" dirty="0">
              <a:solidFill>
                <a:schemeClr val="tx1"/>
              </a:solidFill>
            </a:endParaRPr>
          </a:p>
        </p:txBody>
      </p:sp>
      <p:sp>
        <p:nvSpPr>
          <p:cNvPr id="69" name="Text Box 67"/>
          <p:cNvSpPr txBox="1">
            <a:spLocks noChangeArrowheads="1"/>
          </p:cNvSpPr>
          <p:nvPr/>
        </p:nvSpPr>
        <p:spPr bwMode="auto">
          <a:xfrm>
            <a:off x="7489629" y="673245"/>
            <a:ext cx="973343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dirty="0">
                <a:solidFill>
                  <a:schemeClr val="tx1"/>
                </a:solidFill>
              </a:rPr>
              <a:t>Raíces</a:t>
            </a:r>
          </a:p>
        </p:txBody>
      </p:sp>
      <p:sp>
        <p:nvSpPr>
          <p:cNvPr id="70" name="Text Box 68"/>
          <p:cNvSpPr txBox="1">
            <a:spLocks noChangeArrowheads="1"/>
          </p:cNvSpPr>
          <p:nvPr/>
        </p:nvSpPr>
        <p:spPr bwMode="auto">
          <a:xfrm>
            <a:off x="5287201" y="189093"/>
            <a:ext cx="1914114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 smtClean="0">
                <a:solidFill>
                  <a:schemeClr val="tx1"/>
                </a:solidFill>
              </a:rPr>
              <a:t>Masa seca</a:t>
            </a:r>
            <a:endParaRPr lang="es-ES" sz="3200" dirty="0">
              <a:solidFill>
                <a:schemeClr val="tx1"/>
              </a:solidFill>
            </a:endParaRPr>
          </a:p>
        </p:txBody>
      </p:sp>
      <p:sp>
        <p:nvSpPr>
          <p:cNvPr id="17" name="Text Box 68"/>
          <p:cNvSpPr txBox="1">
            <a:spLocks noChangeArrowheads="1"/>
          </p:cNvSpPr>
          <p:nvPr/>
        </p:nvSpPr>
        <p:spPr bwMode="auto">
          <a:xfrm>
            <a:off x="324236" y="1134910"/>
            <a:ext cx="780983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/>
                </a:solidFill>
              </a:rPr>
              <a:t>EBL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324236" y="1134910"/>
            <a:ext cx="11548450" cy="4844662"/>
            <a:chOff x="324236" y="1134910"/>
            <a:chExt cx="11548450" cy="4844662"/>
          </a:xfrm>
        </p:grpSpPr>
        <p:grpSp>
          <p:nvGrpSpPr>
            <p:cNvPr id="3" name="Grupo 2"/>
            <p:cNvGrpSpPr/>
            <p:nvPr/>
          </p:nvGrpSpPr>
          <p:grpSpPr>
            <a:xfrm>
              <a:off x="324236" y="1134910"/>
              <a:ext cx="11548450" cy="4844662"/>
              <a:chOff x="324236" y="1134910"/>
              <a:chExt cx="11548450" cy="4844662"/>
            </a:xfrm>
          </p:grpSpPr>
          <p:grpSp>
            <p:nvGrpSpPr>
              <p:cNvPr id="56" name="Grupo 55"/>
              <p:cNvGrpSpPr/>
              <p:nvPr/>
            </p:nvGrpSpPr>
            <p:grpSpPr>
              <a:xfrm>
                <a:off x="324236" y="1134910"/>
                <a:ext cx="11548450" cy="4844662"/>
                <a:chOff x="243820" y="872197"/>
                <a:chExt cx="11323610" cy="4298943"/>
              </a:xfrm>
            </p:grpSpPr>
            <p:graphicFrame>
              <p:nvGraphicFramePr>
                <p:cNvPr id="57" name="Chart 3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xmlns="" val="3084371909"/>
                    </p:ext>
                  </p:extLst>
                </p:nvPr>
              </p:nvGraphicFramePr>
              <p:xfrm>
                <a:off x="243820" y="872197"/>
                <a:ext cx="11291688" cy="429894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58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5136185" y="1574406"/>
                  <a:ext cx="1250905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</a:rPr>
                    <a:t>=0.0039**</a:t>
                  </a:r>
                  <a:endParaRPr lang="es-ES" sz="1400" dirty="0">
                    <a:latin typeface="Times New Roman" pitchFamily="18" charset="0"/>
                  </a:endParaRPr>
                </a:p>
              </p:txBody>
            </p:sp>
            <p:sp>
              <p:nvSpPr>
                <p:cNvPr id="5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3743506" y="1825853"/>
                  <a:ext cx="1366653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</a:rPr>
                    <a:t>=0.009**</a:t>
                  </a:r>
                  <a:endParaRPr lang="es-ES" sz="1400" dirty="0">
                    <a:latin typeface="Times New Roman" pitchFamily="18" charset="0"/>
                  </a:endParaRPr>
                </a:p>
              </p:txBody>
            </p:sp>
            <p:sp>
              <p:nvSpPr>
                <p:cNvPr id="60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2344333" y="2021629"/>
                  <a:ext cx="1202737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</a:rPr>
                    <a:t>=0.0075**</a:t>
                  </a:r>
                  <a:endParaRPr lang="es-ES" sz="1400" dirty="0">
                    <a:latin typeface="Times New Roman" pitchFamily="18" charset="0"/>
                  </a:endParaRPr>
                </a:p>
              </p:txBody>
            </p:sp>
            <p:graphicFrame>
              <p:nvGraphicFramePr>
                <p:cNvPr id="61" name="Chart 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xmlns="" val="1360367111"/>
                    </p:ext>
                  </p:extLst>
                </p:nvPr>
              </p:nvGraphicFramePr>
              <p:xfrm>
                <a:off x="6400800" y="1669984"/>
                <a:ext cx="5166630" cy="333818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62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7952577" y="3035352"/>
                  <a:ext cx="1347342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</a:rPr>
                    <a:t>=0.00842*</a:t>
                  </a:r>
                  <a:endParaRPr lang="es-ES" sz="1400" dirty="0">
                    <a:latin typeface="Times New Roman" pitchFamily="18" charset="0"/>
                  </a:endParaRPr>
                </a:p>
              </p:txBody>
            </p:sp>
            <p:sp>
              <p:nvSpPr>
                <p:cNvPr id="65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170010" y="2624948"/>
                  <a:ext cx="1202737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</a:rPr>
                    <a:t>=0.00372*</a:t>
                  </a:r>
                  <a:endParaRPr lang="es-ES" sz="1400" dirty="0">
                    <a:latin typeface="Times New Roman" pitchFamily="18" charset="0"/>
                  </a:endParaRPr>
                </a:p>
              </p:txBody>
            </p:sp>
            <p:sp>
              <p:nvSpPr>
                <p:cNvPr id="66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0347800" y="1669984"/>
                  <a:ext cx="1114716" cy="27310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s-ES" sz="1400" dirty="0" err="1" smtClean="0">
                      <a:latin typeface="Times New Roman" pitchFamily="18" charset="0"/>
                    </a:rPr>
                    <a:t>ES</a:t>
                  </a:r>
                  <a:r>
                    <a:rPr lang="es-ES" sz="1400" baseline="-25000" dirty="0" err="1" smtClean="0">
                      <a:latin typeface="Times New Roman" pitchFamily="18" charset="0"/>
                    </a:rPr>
                    <a:t>x</a:t>
                  </a:r>
                  <a:r>
                    <a:rPr lang="es-ES" sz="1400" dirty="0" smtClean="0">
                      <a:latin typeface="Times New Roman" pitchFamily="18" charset="0"/>
                    </a:rPr>
                    <a:t>=0.0098*</a:t>
                  </a:r>
                  <a:endParaRPr lang="es-ES" sz="1400" dirty="0">
                    <a:latin typeface="Times New Roman" pitchFamily="18" charset="0"/>
                  </a:endParaRPr>
                </a:p>
              </p:txBody>
            </p:sp>
            <p:sp>
              <p:nvSpPr>
                <p:cNvPr id="67" name="CuadroTexto 66"/>
                <p:cNvSpPr txBox="1"/>
                <p:nvPr/>
              </p:nvSpPr>
              <p:spPr>
                <a:xfrm>
                  <a:off x="445972" y="4706857"/>
                  <a:ext cx="467331" cy="4642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</a:p>
              </p:txBody>
            </p:sp>
            <p:sp>
              <p:nvSpPr>
                <p:cNvPr id="68" name="CuadroTexto 67"/>
                <p:cNvSpPr txBox="1"/>
                <p:nvPr/>
              </p:nvSpPr>
              <p:spPr>
                <a:xfrm>
                  <a:off x="6520216" y="4706857"/>
                  <a:ext cx="415268" cy="46428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</a:p>
              </p:txBody>
            </p:sp>
          </p:grpSp>
          <p:sp>
            <p:nvSpPr>
              <p:cNvPr id="2" name="CuadroTexto 1"/>
              <p:cNvSpPr txBox="1"/>
              <p:nvPr/>
            </p:nvSpPr>
            <p:spPr>
              <a:xfrm>
                <a:off x="2550601" y="4871628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CuadroTexto 18"/>
              <p:cNvSpPr txBox="1"/>
              <p:nvPr/>
            </p:nvSpPr>
            <p:spPr>
              <a:xfrm>
                <a:off x="3110401" y="4869954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CuadroTexto 19"/>
              <p:cNvSpPr txBox="1"/>
              <p:nvPr/>
            </p:nvSpPr>
            <p:spPr>
              <a:xfrm>
                <a:off x="3864146" y="4878888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CuadroTexto 20"/>
              <p:cNvSpPr txBox="1"/>
              <p:nvPr/>
            </p:nvSpPr>
            <p:spPr>
              <a:xfrm>
                <a:off x="4495766" y="4882796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CuadroTexto 21"/>
              <p:cNvSpPr txBox="1"/>
              <p:nvPr/>
            </p:nvSpPr>
            <p:spPr>
              <a:xfrm>
                <a:off x="5773785" y="4891728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CuadroTexto 22"/>
              <p:cNvSpPr txBox="1"/>
              <p:nvPr/>
            </p:nvSpPr>
            <p:spPr>
              <a:xfrm>
                <a:off x="5235746" y="4886148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CuadroTexto 23"/>
              <p:cNvSpPr txBox="1"/>
              <p:nvPr/>
            </p:nvSpPr>
            <p:spPr>
              <a:xfrm>
                <a:off x="8350870" y="4936762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CuadroTexto 24"/>
              <p:cNvSpPr txBox="1"/>
              <p:nvPr/>
            </p:nvSpPr>
            <p:spPr>
              <a:xfrm>
                <a:off x="9640830" y="4936944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CuadroTexto 25"/>
              <p:cNvSpPr txBox="1"/>
              <p:nvPr/>
            </p:nvSpPr>
            <p:spPr>
              <a:xfrm>
                <a:off x="10801981" y="4936944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CuadroTexto 26"/>
              <p:cNvSpPr txBox="1"/>
              <p:nvPr/>
            </p:nvSpPr>
            <p:spPr>
              <a:xfrm>
                <a:off x="8836286" y="4935270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CuadroTexto 27"/>
              <p:cNvSpPr txBox="1"/>
              <p:nvPr/>
            </p:nvSpPr>
            <p:spPr>
              <a:xfrm>
                <a:off x="10040972" y="4935270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CuadroTexto 28"/>
              <p:cNvSpPr txBox="1"/>
              <p:nvPr/>
            </p:nvSpPr>
            <p:spPr>
              <a:xfrm>
                <a:off x="11274689" y="4935270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5" name="Conector recto de flecha 4"/>
            <p:cNvCxnSpPr/>
            <p:nvPr/>
          </p:nvCxnSpPr>
          <p:spPr>
            <a:xfrm>
              <a:off x="4967718" y="2955254"/>
              <a:ext cx="0" cy="2526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Conector recto de flecha 33"/>
            <p:cNvCxnSpPr/>
            <p:nvPr/>
          </p:nvCxnSpPr>
          <p:spPr>
            <a:xfrm>
              <a:off x="6291691" y="2250403"/>
              <a:ext cx="0" cy="2526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Conector recto de flecha 34"/>
            <p:cNvCxnSpPr/>
            <p:nvPr/>
          </p:nvCxnSpPr>
          <p:spPr>
            <a:xfrm>
              <a:off x="11735243" y="3236246"/>
              <a:ext cx="0" cy="2526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98555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 Título"/>
          <p:cNvSpPr>
            <a:spLocks noGrp="1"/>
          </p:cNvSpPr>
          <p:nvPr>
            <p:ph type="title" idx="4294967295"/>
          </p:nvPr>
        </p:nvSpPr>
        <p:spPr>
          <a:xfrm>
            <a:off x="1046269" y="-343343"/>
            <a:ext cx="8229600" cy="1143001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/>
              <a:t>Clorofilas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137803" y="116961"/>
            <a:ext cx="12011113" cy="6701530"/>
            <a:chOff x="137803" y="116961"/>
            <a:chExt cx="12011113" cy="6701530"/>
          </a:xfrm>
        </p:grpSpPr>
        <p:grpSp>
          <p:nvGrpSpPr>
            <p:cNvPr id="6" name="Grupo 5"/>
            <p:cNvGrpSpPr/>
            <p:nvPr/>
          </p:nvGrpSpPr>
          <p:grpSpPr>
            <a:xfrm>
              <a:off x="137803" y="186982"/>
              <a:ext cx="12011113" cy="6631509"/>
              <a:chOff x="137803" y="186982"/>
              <a:chExt cx="12011113" cy="6631509"/>
            </a:xfrm>
          </p:grpSpPr>
          <p:grpSp>
            <p:nvGrpSpPr>
              <p:cNvPr id="3" name="Grupo 2"/>
              <p:cNvGrpSpPr/>
              <p:nvPr/>
            </p:nvGrpSpPr>
            <p:grpSpPr>
              <a:xfrm>
                <a:off x="137803" y="186982"/>
                <a:ext cx="12011113" cy="6631509"/>
                <a:chOff x="137803" y="186982"/>
                <a:chExt cx="12011113" cy="6631509"/>
              </a:xfrm>
            </p:grpSpPr>
            <p:grpSp>
              <p:nvGrpSpPr>
                <p:cNvPr id="49" name="1 Grupo"/>
                <p:cNvGrpSpPr/>
                <p:nvPr/>
              </p:nvGrpSpPr>
              <p:grpSpPr>
                <a:xfrm>
                  <a:off x="169333" y="320470"/>
                  <a:ext cx="11750912" cy="3447511"/>
                  <a:chOff x="0" y="0"/>
                  <a:chExt cx="8029574" cy="2743200"/>
                </a:xfrm>
              </p:grpSpPr>
              <p:grpSp>
                <p:nvGrpSpPr>
                  <p:cNvPr id="50" name="38 Grupo"/>
                  <p:cNvGrpSpPr/>
                  <p:nvPr/>
                </p:nvGrpSpPr>
                <p:grpSpPr>
                  <a:xfrm>
                    <a:off x="0" y="0"/>
                    <a:ext cx="8029574" cy="2743200"/>
                    <a:chOff x="0" y="0"/>
                    <a:chExt cx="7886700" cy="2743200"/>
                  </a:xfrm>
                </p:grpSpPr>
                <p:grpSp>
                  <p:nvGrpSpPr>
                    <p:cNvPr id="54" name="123 Grupo"/>
                    <p:cNvGrpSpPr/>
                    <p:nvPr/>
                  </p:nvGrpSpPr>
                  <p:grpSpPr>
                    <a:xfrm>
                      <a:off x="0" y="0"/>
                      <a:ext cx="7886700" cy="2743200"/>
                      <a:chOff x="0" y="0"/>
                      <a:chExt cx="6819900" cy="2743200"/>
                    </a:xfrm>
                  </p:grpSpPr>
                  <p:graphicFrame>
                    <p:nvGraphicFramePr>
                      <p:cNvPr id="56" name="9 Gráfico"/>
                      <p:cNvGraphicFramePr/>
                      <p:nvPr>
                        <p:extLst>
                          <p:ext uri="{D42A27DB-BD31-4B8C-83A1-F6EECF244321}">
                            <p14:modId xmlns:p14="http://schemas.microsoft.com/office/powerpoint/2010/main" xmlns="" val="3004439683"/>
                          </p:ext>
                        </p:extLst>
                      </p:nvPr>
                    </p:nvGraphicFramePr>
                    <p:xfrm>
                      <a:off x="0" y="0"/>
                      <a:ext cx="6819900" cy="27432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2"/>
                      </a:graphicData>
                    </a:graphic>
                  </p:graphicFrame>
                  <p:sp>
                    <p:nvSpPr>
                      <p:cNvPr id="59" name="12 CuadroTexto"/>
                      <p:cNvSpPr txBox="1"/>
                      <p:nvPr/>
                    </p:nvSpPr>
                    <p:spPr>
                      <a:xfrm>
                        <a:off x="595975" y="630567"/>
                        <a:ext cx="151831" cy="220409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60" name="14 CuadroTexto"/>
                      <p:cNvSpPr txBox="1"/>
                      <p:nvPr/>
                    </p:nvSpPr>
                    <p:spPr>
                      <a:xfrm>
                        <a:off x="979476" y="714375"/>
                        <a:ext cx="151831" cy="220409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61" name="15 CuadroTexto"/>
                      <p:cNvSpPr txBox="1"/>
                      <p:nvPr/>
                    </p:nvSpPr>
                    <p:spPr>
                      <a:xfrm>
                        <a:off x="415566" y="2047494"/>
                        <a:ext cx="533400" cy="220409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62" name="16 CuadroTexto"/>
                      <p:cNvSpPr txBox="1"/>
                      <p:nvPr/>
                    </p:nvSpPr>
                    <p:spPr>
                      <a:xfrm>
                        <a:off x="1151123" y="2040942"/>
                        <a:ext cx="533400" cy="220409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63" name="17 CuadroTexto"/>
                      <p:cNvSpPr txBox="1"/>
                      <p:nvPr/>
                    </p:nvSpPr>
                    <p:spPr>
                      <a:xfrm>
                        <a:off x="1892210" y="2032337"/>
                        <a:ext cx="533400" cy="220409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64" name="18 CuadroTexto"/>
                      <p:cNvSpPr txBox="1"/>
                      <p:nvPr/>
                    </p:nvSpPr>
                    <p:spPr>
                      <a:xfrm>
                        <a:off x="2612219" y="2040844"/>
                        <a:ext cx="533400" cy="220409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65" name="19 CuadroTexto"/>
                      <p:cNvSpPr txBox="1"/>
                      <p:nvPr/>
                    </p:nvSpPr>
                    <p:spPr>
                      <a:xfrm>
                        <a:off x="801468" y="2047779"/>
                        <a:ext cx="533400" cy="220409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66" name="20 CuadroTexto"/>
                      <p:cNvSpPr txBox="1"/>
                      <p:nvPr/>
                    </p:nvSpPr>
                    <p:spPr>
                      <a:xfrm>
                        <a:off x="1531139" y="2031995"/>
                        <a:ext cx="533400" cy="220409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67" name="21 CuadroTexto"/>
                      <p:cNvSpPr txBox="1"/>
                      <p:nvPr/>
                    </p:nvSpPr>
                    <p:spPr>
                      <a:xfrm>
                        <a:off x="2284619" y="2041000"/>
                        <a:ext cx="533400" cy="220409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68" name="22 CuadroTexto"/>
                      <p:cNvSpPr txBox="1"/>
                      <p:nvPr/>
                    </p:nvSpPr>
                    <p:spPr>
                      <a:xfrm>
                        <a:off x="3030594" y="2021950"/>
                        <a:ext cx="533400" cy="220409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</p:grpSp>
                <p:sp>
                  <p:nvSpPr>
                    <p:cNvPr id="55" name="8 CuadroTexto"/>
                    <p:cNvSpPr txBox="1"/>
                    <p:nvPr/>
                  </p:nvSpPr>
                  <p:spPr>
                    <a:xfrm>
                      <a:off x="3258827" y="1525448"/>
                      <a:ext cx="294821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51" name="3 CuadroTexto"/>
                  <p:cNvSpPr txBox="1"/>
                  <p:nvPr/>
                </p:nvSpPr>
                <p:spPr>
                  <a:xfrm>
                    <a:off x="2035264" y="1403998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52" name="4 CuadroTexto"/>
                  <p:cNvSpPr txBox="1"/>
                  <p:nvPr/>
                </p:nvSpPr>
                <p:spPr>
                  <a:xfrm>
                    <a:off x="2910708" y="205696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53" name="5 CuadroTexto"/>
                  <p:cNvSpPr txBox="1"/>
                  <p:nvPr/>
                </p:nvSpPr>
                <p:spPr>
                  <a:xfrm>
                    <a:off x="2450246" y="183962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grpSp>
              <p:nvGrpSpPr>
                <p:cNvPr id="133" name="23 Grupo"/>
                <p:cNvGrpSpPr/>
                <p:nvPr/>
              </p:nvGrpSpPr>
              <p:grpSpPr>
                <a:xfrm>
                  <a:off x="399142" y="3336245"/>
                  <a:ext cx="11749774" cy="3482246"/>
                  <a:chOff x="-281494" y="0"/>
                  <a:chExt cx="8324091" cy="2743200"/>
                </a:xfrm>
              </p:grpSpPr>
              <p:grpSp>
                <p:nvGrpSpPr>
                  <p:cNvPr id="134" name="38 Grupo"/>
                  <p:cNvGrpSpPr/>
                  <p:nvPr/>
                </p:nvGrpSpPr>
                <p:grpSpPr>
                  <a:xfrm>
                    <a:off x="-281494" y="0"/>
                    <a:ext cx="8324091" cy="2743200"/>
                    <a:chOff x="-276489" y="0"/>
                    <a:chExt cx="8175972" cy="2743200"/>
                  </a:xfrm>
                </p:grpSpPr>
                <p:grpSp>
                  <p:nvGrpSpPr>
                    <p:cNvPr id="138" name="123 Grupo"/>
                    <p:cNvGrpSpPr/>
                    <p:nvPr/>
                  </p:nvGrpSpPr>
                  <p:grpSpPr>
                    <a:xfrm>
                      <a:off x="-276489" y="0"/>
                      <a:ext cx="8175972" cy="2743200"/>
                      <a:chOff x="-239085" y="0"/>
                      <a:chExt cx="7070048" cy="2743200"/>
                    </a:xfrm>
                  </p:grpSpPr>
                  <p:graphicFrame>
                    <p:nvGraphicFramePr>
                      <p:cNvPr id="140" name="76 Gráfico"/>
                      <p:cNvGraphicFramePr/>
                      <p:nvPr>
                        <p:extLst>
                          <p:ext uri="{D42A27DB-BD31-4B8C-83A1-F6EECF244321}">
                            <p14:modId xmlns:p14="http://schemas.microsoft.com/office/powerpoint/2010/main" xmlns="" val="404440890"/>
                          </p:ext>
                        </p:extLst>
                      </p:nvPr>
                    </p:nvGraphicFramePr>
                    <p:xfrm>
                      <a:off x="2" y="0"/>
                      <a:ext cx="6680280" cy="27432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3"/>
                      </a:graphicData>
                    </a:graphic>
                  </p:graphicFrame>
                  <p:sp>
                    <p:nvSpPr>
                      <p:cNvPr id="141" name="77 CuadroTexto"/>
                      <p:cNvSpPr txBox="1"/>
                      <p:nvPr/>
                    </p:nvSpPr>
                    <p:spPr>
                      <a:xfrm>
                        <a:off x="3152295" y="2267677"/>
                        <a:ext cx="433413" cy="266702"/>
                      </a:xfrm>
                      <a:prstGeom prst="rect">
                        <a:avLst/>
                      </a:prstGeom>
                      <a:ln w="6350"/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600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42" name="78 CuadroTexto"/>
                      <p:cNvSpPr txBox="1"/>
                      <p:nvPr/>
                    </p:nvSpPr>
                    <p:spPr>
                      <a:xfrm>
                        <a:off x="-239085" y="2250196"/>
                        <a:ext cx="408528" cy="266702"/>
                      </a:xfrm>
                      <a:prstGeom prst="rect">
                        <a:avLst/>
                      </a:prstGeom>
                      <a:ln w="6350"/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6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43" name="79 CuadroTexto"/>
                      <p:cNvSpPr txBox="1"/>
                      <p:nvPr/>
                    </p:nvSpPr>
                    <p:spPr>
                      <a:xfrm>
                        <a:off x="5733674" y="195450"/>
                        <a:ext cx="157415" cy="218211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44" name="80 CuadroTexto"/>
                      <p:cNvSpPr txBox="1"/>
                      <p:nvPr/>
                    </p:nvSpPr>
                    <p:spPr>
                      <a:xfrm>
                        <a:off x="4933066" y="1242190"/>
                        <a:ext cx="157415" cy="218211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45" name="81 CuadroTexto"/>
                      <p:cNvSpPr txBox="1"/>
                      <p:nvPr/>
                    </p:nvSpPr>
                    <p:spPr>
                      <a:xfrm>
                        <a:off x="3531062" y="1785736"/>
                        <a:ext cx="533400" cy="22036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46" name="82 CuadroTexto"/>
                      <p:cNvSpPr txBox="1"/>
                      <p:nvPr/>
                    </p:nvSpPr>
                    <p:spPr>
                      <a:xfrm>
                        <a:off x="4326353" y="1785153"/>
                        <a:ext cx="533400" cy="22036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47" name="83 CuadroTexto"/>
                      <p:cNvSpPr txBox="1"/>
                      <p:nvPr/>
                    </p:nvSpPr>
                    <p:spPr>
                      <a:xfrm>
                        <a:off x="5115858" y="1781231"/>
                        <a:ext cx="533400" cy="22036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48" name="84 CuadroTexto"/>
                      <p:cNvSpPr txBox="1"/>
                      <p:nvPr/>
                    </p:nvSpPr>
                    <p:spPr>
                      <a:xfrm>
                        <a:off x="5931265" y="1785800"/>
                        <a:ext cx="533400" cy="22036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49" name="85 CuadroTexto"/>
                      <p:cNvSpPr txBox="1"/>
                      <p:nvPr/>
                    </p:nvSpPr>
                    <p:spPr>
                      <a:xfrm>
                        <a:off x="3938902" y="1781768"/>
                        <a:ext cx="533400" cy="22036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50" name="86 CuadroTexto"/>
                      <p:cNvSpPr txBox="1"/>
                      <p:nvPr/>
                    </p:nvSpPr>
                    <p:spPr>
                      <a:xfrm>
                        <a:off x="5517007" y="1774095"/>
                        <a:ext cx="533400" cy="22036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51" name="87 CuadroTexto"/>
                      <p:cNvSpPr txBox="1"/>
                      <p:nvPr/>
                    </p:nvSpPr>
                    <p:spPr>
                      <a:xfrm>
                        <a:off x="4726817" y="1776140"/>
                        <a:ext cx="533400" cy="22036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52" name="88 CuadroTexto"/>
                      <p:cNvSpPr txBox="1"/>
                      <p:nvPr/>
                    </p:nvSpPr>
                    <p:spPr>
                      <a:xfrm>
                        <a:off x="6297563" y="1775046"/>
                        <a:ext cx="533400" cy="22036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</p:grpSp>
                <p:sp>
                  <p:nvSpPr>
                    <p:cNvPr id="139" name="75 CuadroTexto"/>
                    <p:cNvSpPr txBox="1"/>
                    <p:nvPr/>
                  </p:nvSpPr>
                  <p:spPr>
                    <a:xfrm>
                      <a:off x="7057444" y="1542088"/>
                      <a:ext cx="294821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135" name="71 CuadroTexto"/>
                  <p:cNvSpPr txBox="1"/>
                  <p:nvPr/>
                </p:nvSpPr>
                <p:spPr>
                  <a:xfrm>
                    <a:off x="6251395" y="890432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36" name="72 CuadroTexto"/>
                  <p:cNvSpPr txBox="1"/>
                  <p:nvPr/>
                </p:nvSpPr>
                <p:spPr>
                  <a:xfrm>
                    <a:off x="4400580" y="1072470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37" name="73 CuadroTexto"/>
                  <p:cNvSpPr txBox="1"/>
                  <p:nvPr/>
                </p:nvSpPr>
                <p:spPr>
                  <a:xfrm>
                    <a:off x="4879768" y="580533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grpSp>
              <p:nvGrpSpPr>
                <p:cNvPr id="69" name="44 Grupo"/>
                <p:cNvGrpSpPr/>
                <p:nvPr/>
              </p:nvGrpSpPr>
              <p:grpSpPr>
                <a:xfrm>
                  <a:off x="6201754" y="292740"/>
                  <a:ext cx="5651566" cy="3140080"/>
                  <a:chOff x="0" y="19050"/>
                  <a:chExt cx="6374027" cy="2743200"/>
                </a:xfrm>
              </p:grpSpPr>
              <p:grpSp>
                <p:nvGrpSpPr>
                  <p:cNvPr id="70" name="23 Grupo"/>
                  <p:cNvGrpSpPr/>
                  <p:nvPr/>
                </p:nvGrpSpPr>
                <p:grpSpPr>
                  <a:xfrm>
                    <a:off x="0" y="19050"/>
                    <a:ext cx="6374027" cy="2743200"/>
                    <a:chOff x="0" y="19050"/>
                    <a:chExt cx="6374027" cy="2743200"/>
                  </a:xfrm>
                </p:grpSpPr>
                <p:grpSp>
                  <p:nvGrpSpPr>
                    <p:cNvPr id="72" name="38 Grupo"/>
                    <p:cNvGrpSpPr/>
                    <p:nvPr/>
                  </p:nvGrpSpPr>
                  <p:grpSpPr>
                    <a:xfrm>
                      <a:off x="0" y="19050"/>
                      <a:ext cx="6374027" cy="2743200"/>
                      <a:chOff x="0" y="19050"/>
                      <a:chExt cx="6260618" cy="2743200"/>
                    </a:xfrm>
                  </p:grpSpPr>
                  <p:grpSp>
                    <p:nvGrpSpPr>
                      <p:cNvPr id="76" name="123 Grupo"/>
                      <p:cNvGrpSpPr/>
                      <p:nvPr/>
                    </p:nvGrpSpPr>
                    <p:grpSpPr>
                      <a:xfrm>
                        <a:off x="0" y="19050"/>
                        <a:ext cx="6260618" cy="2743200"/>
                        <a:chOff x="0" y="19050"/>
                        <a:chExt cx="5413776" cy="2743200"/>
                      </a:xfrm>
                    </p:grpSpPr>
                    <p:graphicFrame>
                      <p:nvGraphicFramePr>
                        <p:cNvPr id="78" name="30 Gráfico"/>
                        <p:cNvGraphicFramePr/>
                        <p:nvPr>
                          <p:extLst>
                            <p:ext uri="{D42A27DB-BD31-4B8C-83A1-F6EECF244321}">
                              <p14:modId xmlns:p14="http://schemas.microsoft.com/office/powerpoint/2010/main" xmlns="" val="1767396304"/>
                            </p:ext>
                          </p:extLst>
                        </p:nvPr>
                      </p:nvGraphicFramePr>
                      <p:xfrm>
                        <a:off x="0" y="19050"/>
                        <a:ext cx="5413776" cy="2743200"/>
                      </p:xfrm>
                      <a:graphic>
                        <a:graphicData uri="http://schemas.openxmlformats.org/drawingml/2006/chart">
                          <c:chart xmlns:c="http://schemas.openxmlformats.org/drawingml/2006/chart" xmlns:r="http://schemas.openxmlformats.org/officeDocument/2006/relationships" r:id="rId4"/>
                        </a:graphicData>
                      </a:graphic>
                    </p:graphicFrame>
                    <p:sp>
                      <p:nvSpPr>
                        <p:cNvPr id="81" name="33 CuadroTexto"/>
                        <p:cNvSpPr txBox="1"/>
                        <p:nvPr/>
                      </p:nvSpPr>
                      <p:spPr>
                        <a:xfrm>
                          <a:off x="2703581" y="1507899"/>
                          <a:ext cx="250602" cy="241989"/>
                        </a:xfrm>
                        <a:prstGeom prst="rect">
                          <a:avLst/>
                        </a:prstGeom>
                        <a:noFill/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tx1"/>
                        </a:fontRef>
                      </p:style>
                      <p:txBody>
                        <a:bodyPr wrap="non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*</a:t>
                          </a:r>
                        </a:p>
                      </p:txBody>
                    </p:sp>
                    <p:sp>
                      <p:nvSpPr>
                        <p:cNvPr id="82" name="34 CuadroTexto"/>
                        <p:cNvSpPr txBox="1"/>
                        <p:nvPr/>
                      </p:nvSpPr>
                      <p:spPr>
                        <a:xfrm>
                          <a:off x="877246" y="1241856"/>
                          <a:ext cx="250602" cy="241989"/>
                        </a:xfrm>
                        <a:prstGeom prst="rect">
                          <a:avLst/>
                        </a:prstGeom>
                        <a:noFill/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tx1"/>
                        </a:fontRef>
                      </p:style>
                      <p:txBody>
                        <a:bodyPr wrap="non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*</a:t>
                          </a:r>
                        </a:p>
                      </p:txBody>
                    </p:sp>
                    <p:sp>
                      <p:nvSpPr>
                        <p:cNvPr id="83" name="35 CuadroTexto"/>
                        <p:cNvSpPr txBox="1"/>
                        <p:nvPr/>
                      </p:nvSpPr>
                      <p:spPr>
                        <a:xfrm>
                          <a:off x="495867" y="2277402"/>
                          <a:ext cx="533400" cy="24198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J-104</a:t>
                          </a:r>
                        </a:p>
                      </p:txBody>
                    </p:sp>
                    <p:sp>
                      <p:nvSpPr>
                        <p:cNvPr id="84" name="36 CuadroTexto"/>
                        <p:cNvSpPr txBox="1"/>
                        <p:nvPr/>
                      </p:nvSpPr>
                      <p:spPr>
                        <a:xfrm>
                          <a:off x="1738767" y="2283022"/>
                          <a:ext cx="533400" cy="24198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J-104</a:t>
                          </a:r>
                        </a:p>
                      </p:txBody>
                    </p:sp>
                    <p:sp>
                      <p:nvSpPr>
                        <p:cNvPr id="85" name="37 CuadroTexto"/>
                        <p:cNvSpPr txBox="1"/>
                        <p:nvPr/>
                      </p:nvSpPr>
                      <p:spPr>
                        <a:xfrm>
                          <a:off x="2954126" y="2276475"/>
                          <a:ext cx="533400" cy="24198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J-104</a:t>
                          </a:r>
                        </a:p>
                      </p:txBody>
                    </p:sp>
                    <p:sp>
                      <p:nvSpPr>
                        <p:cNvPr id="86" name="38 CuadroTexto"/>
                        <p:cNvSpPr txBox="1"/>
                        <p:nvPr/>
                      </p:nvSpPr>
                      <p:spPr>
                        <a:xfrm>
                          <a:off x="4165965" y="2283022"/>
                          <a:ext cx="533400" cy="24198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J-104</a:t>
                          </a:r>
                        </a:p>
                      </p:txBody>
                    </p:sp>
                    <p:sp>
                      <p:nvSpPr>
                        <p:cNvPr id="87" name="39 CuadroTexto"/>
                        <p:cNvSpPr txBox="1"/>
                        <p:nvPr/>
                      </p:nvSpPr>
                      <p:spPr>
                        <a:xfrm>
                          <a:off x="1129228" y="2267876"/>
                          <a:ext cx="533400" cy="24198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Ginés</a:t>
                          </a:r>
                        </a:p>
                      </p:txBody>
                    </p:sp>
                    <p:sp>
                      <p:nvSpPr>
                        <p:cNvPr id="88" name="40 CuadroTexto"/>
                        <p:cNvSpPr txBox="1"/>
                        <p:nvPr/>
                      </p:nvSpPr>
                      <p:spPr>
                        <a:xfrm>
                          <a:off x="2337364" y="2266024"/>
                          <a:ext cx="533400" cy="24198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Ginés</a:t>
                          </a:r>
                        </a:p>
                      </p:txBody>
                    </p:sp>
                    <p:sp>
                      <p:nvSpPr>
                        <p:cNvPr id="89" name="41 CuadroTexto"/>
                        <p:cNvSpPr txBox="1"/>
                        <p:nvPr/>
                      </p:nvSpPr>
                      <p:spPr>
                        <a:xfrm>
                          <a:off x="3573122" y="2267222"/>
                          <a:ext cx="533400" cy="24198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Ginés</a:t>
                          </a:r>
                        </a:p>
                      </p:txBody>
                    </p:sp>
                    <p:sp>
                      <p:nvSpPr>
                        <p:cNvPr id="90" name="42 CuadroTexto"/>
                        <p:cNvSpPr txBox="1"/>
                        <p:nvPr/>
                      </p:nvSpPr>
                      <p:spPr>
                        <a:xfrm>
                          <a:off x="4773907" y="2272571"/>
                          <a:ext cx="533400" cy="24198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Ginés</a:t>
                          </a:r>
                        </a:p>
                      </p:txBody>
                    </p:sp>
                  </p:grpSp>
                  <p:sp>
                    <p:nvSpPr>
                      <p:cNvPr id="77" name="29 CuadroTexto"/>
                      <p:cNvSpPr txBox="1"/>
                      <p:nvPr/>
                    </p:nvSpPr>
                    <p:spPr>
                      <a:xfrm>
                        <a:off x="5202540" y="2028991"/>
                        <a:ext cx="294821" cy="264560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no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</p:grpSp>
                <p:sp>
                  <p:nvSpPr>
                    <p:cNvPr id="73" name="25 CuadroTexto"/>
                    <p:cNvSpPr txBox="1"/>
                    <p:nvPr/>
                  </p:nvSpPr>
                  <p:spPr>
                    <a:xfrm>
                      <a:off x="1751051" y="619104"/>
                      <a:ext cx="300162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74" name="26 CuadroTexto"/>
                    <p:cNvSpPr txBox="1"/>
                    <p:nvPr/>
                  </p:nvSpPr>
                  <p:spPr>
                    <a:xfrm>
                      <a:off x="3866923" y="890471"/>
                      <a:ext cx="300162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75" name="27 CuadroTexto"/>
                    <p:cNvSpPr txBox="1"/>
                    <p:nvPr/>
                  </p:nvSpPr>
                  <p:spPr>
                    <a:xfrm>
                      <a:off x="4599544" y="24977"/>
                      <a:ext cx="300162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71" name="43 CuadroTexto"/>
                  <p:cNvSpPr txBox="1"/>
                  <p:nvPr/>
                </p:nvSpPr>
                <p:spPr>
                  <a:xfrm>
                    <a:off x="2426346" y="1752736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grpSp>
              <p:nvGrpSpPr>
                <p:cNvPr id="91" name="45 Grupo"/>
                <p:cNvGrpSpPr/>
                <p:nvPr/>
              </p:nvGrpSpPr>
              <p:grpSpPr>
                <a:xfrm>
                  <a:off x="137803" y="3371501"/>
                  <a:ext cx="5920867" cy="2743200"/>
                  <a:chOff x="1" y="0"/>
                  <a:chExt cx="6526930" cy="2743200"/>
                </a:xfrm>
              </p:grpSpPr>
              <p:grpSp>
                <p:nvGrpSpPr>
                  <p:cNvPr id="92" name="23 Grupo"/>
                  <p:cNvGrpSpPr/>
                  <p:nvPr/>
                </p:nvGrpSpPr>
                <p:grpSpPr>
                  <a:xfrm>
                    <a:off x="1" y="0"/>
                    <a:ext cx="6526930" cy="2743200"/>
                    <a:chOff x="1" y="0"/>
                    <a:chExt cx="6526930" cy="2743200"/>
                  </a:xfrm>
                </p:grpSpPr>
                <p:grpSp>
                  <p:nvGrpSpPr>
                    <p:cNvPr id="94" name="38 Grupo"/>
                    <p:cNvGrpSpPr/>
                    <p:nvPr/>
                  </p:nvGrpSpPr>
                  <p:grpSpPr>
                    <a:xfrm>
                      <a:off x="1" y="0"/>
                      <a:ext cx="6526930" cy="2743200"/>
                      <a:chOff x="1" y="0"/>
                      <a:chExt cx="6410788" cy="2743200"/>
                    </a:xfrm>
                  </p:grpSpPr>
                  <p:grpSp>
                    <p:nvGrpSpPr>
                      <p:cNvPr id="98" name="123 Grupo"/>
                      <p:cNvGrpSpPr/>
                      <p:nvPr/>
                    </p:nvGrpSpPr>
                    <p:grpSpPr>
                      <a:xfrm>
                        <a:off x="1" y="0"/>
                        <a:ext cx="6410788" cy="2743200"/>
                        <a:chOff x="1" y="0"/>
                        <a:chExt cx="5543625" cy="2743200"/>
                      </a:xfrm>
                    </p:grpSpPr>
                    <p:graphicFrame>
                      <p:nvGraphicFramePr>
                        <p:cNvPr id="100" name="54 Gráfico"/>
                        <p:cNvGraphicFramePr/>
                        <p:nvPr>
                          <p:extLst>
                            <p:ext uri="{D42A27DB-BD31-4B8C-83A1-F6EECF244321}">
                              <p14:modId xmlns:p14="http://schemas.microsoft.com/office/powerpoint/2010/main" xmlns="" val="690002203"/>
                            </p:ext>
                          </p:extLst>
                        </p:nvPr>
                      </p:nvGraphicFramePr>
                      <p:xfrm>
                        <a:off x="1" y="0"/>
                        <a:ext cx="5516396" cy="2743200"/>
                      </p:xfrm>
                      <a:graphic>
                        <a:graphicData uri="http://schemas.openxmlformats.org/drawingml/2006/chart">
                          <c:chart xmlns:c="http://schemas.openxmlformats.org/drawingml/2006/chart" xmlns:r="http://schemas.openxmlformats.org/officeDocument/2006/relationships" r:id="rId5"/>
                        </a:graphicData>
                      </a:graphic>
                    </p:graphicFrame>
                    <p:sp>
                      <p:nvSpPr>
                        <p:cNvPr id="103" name="57 CuadroTexto"/>
                        <p:cNvSpPr txBox="1"/>
                        <p:nvPr/>
                      </p:nvSpPr>
                      <p:spPr>
                        <a:xfrm>
                          <a:off x="2875264" y="1605492"/>
                          <a:ext cx="244942" cy="276999"/>
                        </a:xfrm>
                        <a:prstGeom prst="rect">
                          <a:avLst/>
                        </a:prstGeom>
                        <a:noFill/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tx1"/>
                        </a:fontRef>
                      </p:style>
                      <p:txBody>
                        <a:bodyPr wrap="non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*</a:t>
                          </a:r>
                        </a:p>
                      </p:txBody>
                    </p:sp>
                    <p:sp>
                      <p:nvSpPr>
                        <p:cNvPr id="104" name="58 CuadroTexto"/>
                        <p:cNvSpPr txBox="1"/>
                        <p:nvPr/>
                      </p:nvSpPr>
                      <p:spPr>
                        <a:xfrm>
                          <a:off x="1005684" y="1466850"/>
                          <a:ext cx="244942" cy="276999"/>
                        </a:xfrm>
                        <a:prstGeom prst="rect">
                          <a:avLst/>
                        </a:prstGeom>
                        <a:noFill/>
                      </p:spPr>
                      <p:style>
                        <a:lnRef idx="0">
                          <a:scrgbClr r="0" g="0" b="0"/>
                        </a:lnRef>
                        <a:fillRef idx="0">
                          <a:scrgbClr r="0" g="0" b="0"/>
                        </a:fillRef>
                        <a:effectRef idx="0">
                          <a:scrgbClr r="0" g="0" b="0"/>
                        </a:effectRef>
                        <a:fontRef idx="minor">
                          <a:schemeClr val="tx1"/>
                        </a:fontRef>
                      </p:style>
                      <p:txBody>
                        <a:bodyPr wrap="non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*</a:t>
                          </a:r>
                        </a:p>
                      </p:txBody>
                    </p:sp>
                    <p:sp>
                      <p:nvSpPr>
                        <p:cNvPr id="105" name="59 CuadroTexto"/>
                        <p:cNvSpPr txBox="1"/>
                        <p:nvPr/>
                      </p:nvSpPr>
                      <p:spPr>
                        <a:xfrm>
                          <a:off x="679700" y="2181930"/>
                          <a:ext cx="533400" cy="27699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J-104</a:t>
                          </a:r>
                        </a:p>
                      </p:txBody>
                    </p:sp>
                    <p:sp>
                      <p:nvSpPr>
                        <p:cNvPr id="106" name="60 CuadroTexto"/>
                        <p:cNvSpPr txBox="1"/>
                        <p:nvPr/>
                      </p:nvSpPr>
                      <p:spPr>
                        <a:xfrm>
                          <a:off x="1915331" y="2180166"/>
                          <a:ext cx="533400" cy="27699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J-104</a:t>
                          </a:r>
                        </a:p>
                      </p:txBody>
                    </p:sp>
                    <p:sp>
                      <p:nvSpPr>
                        <p:cNvPr id="107" name="61 CuadroTexto"/>
                        <p:cNvSpPr txBox="1"/>
                        <p:nvPr/>
                      </p:nvSpPr>
                      <p:spPr>
                        <a:xfrm>
                          <a:off x="3144178" y="2191455"/>
                          <a:ext cx="533400" cy="27699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J-104</a:t>
                          </a:r>
                        </a:p>
                      </p:txBody>
                    </p:sp>
                    <p:sp>
                      <p:nvSpPr>
                        <p:cNvPr id="108" name="62 CuadroTexto"/>
                        <p:cNvSpPr txBox="1"/>
                        <p:nvPr/>
                      </p:nvSpPr>
                      <p:spPr>
                        <a:xfrm>
                          <a:off x="4385299" y="2189691"/>
                          <a:ext cx="533400" cy="27699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J-104</a:t>
                          </a:r>
                        </a:p>
                      </p:txBody>
                    </p:sp>
                    <p:sp>
                      <p:nvSpPr>
                        <p:cNvPr id="109" name="63 CuadroTexto"/>
                        <p:cNvSpPr txBox="1"/>
                        <p:nvPr/>
                      </p:nvSpPr>
                      <p:spPr>
                        <a:xfrm>
                          <a:off x="1303040" y="2170641"/>
                          <a:ext cx="533400" cy="27699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Ginés</a:t>
                          </a:r>
                        </a:p>
                      </p:txBody>
                    </p:sp>
                    <p:sp>
                      <p:nvSpPr>
                        <p:cNvPr id="110" name="64 CuadroTexto"/>
                        <p:cNvSpPr txBox="1"/>
                        <p:nvPr/>
                      </p:nvSpPr>
                      <p:spPr>
                        <a:xfrm>
                          <a:off x="2557881" y="2181930"/>
                          <a:ext cx="533400" cy="27699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Ginés</a:t>
                          </a:r>
                        </a:p>
                      </p:txBody>
                    </p:sp>
                    <p:sp>
                      <p:nvSpPr>
                        <p:cNvPr id="111" name="65 CuadroTexto"/>
                        <p:cNvSpPr txBox="1"/>
                        <p:nvPr/>
                      </p:nvSpPr>
                      <p:spPr>
                        <a:xfrm>
                          <a:off x="3767678" y="2168877"/>
                          <a:ext cx="533400" cy="27699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Ginés</a:t>
                          </a:r>
                        </a:p>
                      </p:txBody>
                    </p:sp>
                    <p:sp>
                      <p:nvSpPr>
                        <p:cNvPr id="112" name="66 CuadroTexto"/>
                        <p:cNvSpPr txBox="1"/>
                        <p:nvPr/>
                      </p:nvSpPr>
                      <p:spPr>
                        <a:xfrm>
                          <a:off x="5010226" y="2180166"/>
                          <a:ext cx="533400" cy="276999"/>
                        </a:xfrm>
                        <a:prstGeom prst="rect">
                          <a:avLst/>
                        </a:prstGeom>
                        <a:noFill/>
                        <a:ln w="6350">
                          <a:noFill/>
                        </a:ln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wrap="square" rtlCol="0" anchor="t">
                          <a:spAutoFit/>
                        </a:bodyPr>
                        <a:lstStyle>
                          <a:lvl1pPr marL="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indent="0">
                            <a:defRPr sz="1100">
                              <a:solidFill>
                                <a:schemeClr val="dk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r>
                            <a:rPr lang="es-ES" sz="1200" b="1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Ginés</a:t>
                          </a:r>
                        </a:p>
                      </p:txBody>
                    </p:sp>
                  </p:grpSp>
                  <p:sp>
                    <p:nvSpPr>
                      <p:cNvPr id="99" name="53 CuadroTexto"/>
                      <p:cNvSpPr txBox="1"/>
                      <p:nvPr/>
                    </p:nvSpPr>
                    <p:spPr>
                      <a:xfrm>
                        <a:off x="5393210" y="1968924"/>
                        <a:ext cx="294821" cy="264560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no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200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</p:grpSp>
                <p:sp>
                  <p:nvSpPr>
                    <p:cNvPr id="95" name="49 CuadroTexto"/>
                    <p:cNvSpPr txBox="1"/>
                    <p:nvPr/>
                  </p:nvSpPr>
                  <p:spPr>
                    <a:xfrm>
                      <a:off x="1942334" y="790575"/>
                      <a:ext cx="300162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96" name="50 CuadroTexto"/>
                    <p:cNvSpPr txBox="1"/>
                    <p:nvPr/>
                  </p:nvSpPr>
                  <p:spPr>
                    <a:xfrm>
                      <a:off x="4075816" y="1119659"/>
                      <a:ext cx="300162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2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  <p:sp>
                  <p:nvSpPr>
                    <p:cNvPr id="97" name="51 CuadroTexto"/>
                    <p:cNvSpPr txBox="1"/>
                    <p:nvPr/>
                  </p:nvSpPr>
                  <p:spPr>
                    <a:xfrm>
                      <a:off x="4820703" y="343110"/>
                      <a:ext cx="300162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sz="12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93" name="47 CuadroTexto"/>
                  <p:cNvSpPr txBox="1"/>
                  <p:nvPr/>
                </p:nvSpPr>
                <p:spPr>
                  <a:xfrm>
                    <a:off x="2627513" y="1819275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sp>
              <p:nvSpPr>
                <p:cNvPr id="153" name="CuadroTexto 152"/>
                <p:cNvSpPr txBox="1"/>
                <p:nvPr/>
              </p:nvSpPr>
              <p:spPr>
                <a:xfrm>
                  <a:off x="858433" y="222827"/>
                  <a:ext cx="155523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3 días de estrés </a:t>
                  </a:r>
                  <a:endParaRPr lang="es-E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5" name="CuadroTexto 154"/>
                <p:cNvSpPr txBox="1"/>
                <p:nvPr/>
              </p:nvSpPr>
              <p:spPr>
                <a:xfrm>
                  <a:off x="6834620" y="186982"/>
                  <a:ext cx="155523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  <a:r>
                    <a:rPr lang="es-E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días de estrés </a:t>
                  </a:r>
                  <a:endParaRPr lang="es-E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6" name="CuadroTexto 155"/>
                <p:cNvSpPr txBox="1"/>
                <p:nvPr/>
              </p:nvSpPr>
              <p:spPr>
                <a:xfrm>
                  <a:off x="913432" y="3465023"/>
                  <a:ext cx="2252027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6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7</a:t>
                  </a:r>
                  <a:r>
                    <a:rPr lang="es-E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días de recuperación  </a:t>
                  </a:r>
                  <a:endParaRPr lang="es-E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57" name="CuadroTexto 156"/>
                <p:cNvSpPr txBox="1"/>
                <p:nvPr/>
              </p:nvSpPr>
              <p:spPr>
                <a:xfrm>
                  <a:off x="6778963" y="3482630"/>
                  <a:ext cx="2354619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6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14 días de recuperación  </a:t>
                  </a:r>
                  <a:endParaRPr lang="es-ES" sz="16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101" name="Conector recto de flecha 100"/>
              <p:cNvCxnSpPr/>
              <p:nvPr/>
            </p:nvCxnSpPr>
            <p:spPr>
              <a:xfrm flipH="1">
                <a:off x="3942991" y="299525"/>
                <a:ext cx="59217" cy="26185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Conector recto de flecha 101"/>
              <p:cNvCxnSpPr/>
              <p:nvPr/>
            </p:nvCxnSpPr>
            <p:spPr>
              <a:xfrm flipH="1">
                <a:off x="4647021" y="371381"/>
                <a:ext cx="82714" cy="2891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Conector recto de flecha 112"/>
              <p:cNvCxnSpPr/>
              <p:nvPr/>
            </p:nvCxnSpPr>
            <p:spPr>
              <a:xfrm flipH="1">
                <a:off x="3310866" y="1771675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4" name="Conector recto de flecha 113"/>
              <p:cNvCxnSpPr/>
              <p:nvPr/>
            </p:nvCxnSpPr>
            <p:spPr>
              <a:xfrm flipH="1">
                <a:off x="2007615" y="926749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Conector recto de flecha 114"/>
              <p:cNvCxnSpPr/>
              <p:nvPr/>
            </p:nvCxnSpPr>
            <p:spPr>
              <a:xfrm flipH="1">
                <a:off x="1395065" y="806268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Conector recto de flecha 115"/>
              <p:cNvCxnSpPr/>
              <p:nvPr/>
            </p:nvCxnSpPr>
            <p:spPr>
              <a:xfrm flipH="1">
                <a:off x="5166166" y="1922489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Conector recto de flecha 116"/>
              <p:cNvCxnSpPr/>
              <p:nvPr/>
            </p:nvCxnSpPr>
            <p:spPr>
              <a:xfrm flipH="1">
                <a:off x="7243480" y="1386102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Conector recto de flecha 117"/>
              <p:cNvCxnSpPr/>
              <p:nvPr/>
            </p:nvCxnSpPr>
            <p:spPr>
              <a:xfrm flipH="1">
                <a:off x="7907414" y="687910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Conector recto de flecha 118"/>
              <p:cNvCxnSpPr/>
              <p:nvPr/>
            </p:nvCxnSpPr>
            <p:spPr>
              <a:xfrm flipH="1">
                <a:off x="11041819" y="222096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Conector recto de flecha 120"/>
              <p:cNvCxnSpPr/>
              <p:nvPr/>
            </p:nvCxnSpPr>
            <p:spPr>
              <a:xfrm flipH="1">
                <a:off x="2670027" y="4871048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Conector recto de flecha 121"/>
              <p:cNvCxnSpPr/>
              <p:nvPr/>
            </p:nvCxnSpPr>
            <p:spPr>
              <a:xfrm flipH="1">
                <a:off x="2058448" y="3897048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3" name="Conector recto de flecha 122"/>
              <p:cNvCxnSpPr/>
              <p:nvPr/>
            </p:nvCxnSpPr>
            <p:spPr>
              <a:xfrm flipH="1">
                <a:off x="1344900" y="4516615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4" name="Conector recto de flecha 123"/>
              <p:cNvCxnSpPr/>
              <p:nvPr/>
            </p:nvCxnSpPr>
            <p:spPr>
              <a:xfrm flipH="1">
                <a:off x="9758645" y="980420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5" name="Conector recto de flecha 124"/>
              <p:cNvCxnSpPr/>
              <p:nvPr/>
            </p:nvCxnSpPr>
            <p:spPr>
              <a:xfrm flipH="1">
                <a:off x="9144286" y="1659748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6" name="Conector recto de flecha 125"/>
              <p:cNvCxnSpPr/>
              <p:nvPr/>
            </p:nvCxnSpPr>
            <p:spPr>
              <a:xfrm flipH="1">
                <a:off x="8481046" y="195176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7" name="Conector recto de flecha 126"/>
              <p:cNvCxnSpPr/>
              <p:nvPr/>
            </p:nvCxnSpPr>
            <p:spPr>
              <a:xfrm flipH="1">
                <a:off x="3339175" y="4695032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Conector recto de flecha 127"/>
              <p:cNvCxnSpPr/>
              <p:nvPr/>
            </p:nvCxnSpPr>
            <p:spPr>
              <a:xfrm flipH="1">
                <a:off x="3945590" y="4240531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9" name="Conector recto de flecha 128"/>
              <p:cNvCxnSpPr/>
              <p:nvPr/>
            </p:nvCxnSpPr>
            <p:spPr>
              <a:xfrm flipH="1">
                <a:off x="4673117" y="3421589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0" name="Conector recto de flecha 129"/>
              <p:cNvCxnSpPr/>
              <p:nvPr/>
            </p:nvCxnSpPr>
            <p:spPr>
              <a:xfrm flipH="1">
                <a:off x="5263570" y="5003562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1" name="Conector recto de flecha 130"/>
              <p:cNvCxnSpPr/>
              <p:nvPr/>
            </p:nvCxnSpPr>
            <p:spPr>
              <a:xfrm flipH="1">
                <a:off x="7108012" y="439077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2" name="Conector recto de flecha 131"/>
              <p:cNvCxnSpPr/>
              <p:nvPr/>
            </p:nvCxnSpPr>
            <p:spPr>
              <a:xfrm flipH="1">
                <a:off x="7847102" y="3803577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4" name="Conector recto de flecha 153"/>
              <p:cNvCxnSpPr/>
              <p:nvPr/>
            </p:nvCxnSpPr>
            <p:spPr>
              <a:xfrm flipH="1">
                <a:off x="9722832" y="417383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8" name="Conector recto de flecha 157"/>
              <p:cNvCxnSpPr/>
              <p:nvPr/>
            </p:nvCxnSpPr>
            <p:spPr>
              <a:xfrm flipH="1">
                <a:off x="9112536" y="4623206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0" name="Conector recto de flecha 159"/>
              <p:cNvCxnSpPr/>
              <p:nvPr/>
            </p:nvCxnSpPr>
            <p:spPr>
              <a:xfrm flipH="1">
                <a:off x="11136013" y="4975155"/>
                <a:ext cx="56618" cy="2650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20" name="Conector recto de flecha 119"/>
            <p:cNvCxnSpPr/>
            <p:nvPr/>
          </p:nvCxnSpPr>
          <p:spPr>
            <a:xfrm flipH="1">
              <a:off x="10488648" y="116961"/>
              <a:ext cx="85857" cy="2301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1" name="Conector recto de flecha 160"/>
            <p:cNvCxnSpPr/>
            <p:nvPr/>
          </p:nvCxnSpPr>
          <p:spPr>
            <a:xfrm flipH="1">
              <a:off x="10501072" y="3319526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5890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87732"/>
            <a:ext cx="56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POX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100444" y="3113081"/>
            <a:ext cx="535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CAT</a:t>
            </a:r>
            <a:endParaRPr lang="es-ES" dirty="0"/>
          </a:p>
        </p:txBody>
      </p:sp>
      <p:sp>
        <p:nvSpPr>
          <p:cNvPr id="43" name="Rectángulo 42"/>
          <p:cNvSpPr/>
          <p:nvPr/>
        </p:nvSpPr>
        <p:spPr>
          <a:xfrm>
            <a:off x="33215" y="5917532"/>
            <a:ext cx="585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SOD</a:t>
            </a:r>
            <a:endParaRPr lang="es-ES" dirty="0"/>
          </a:p>
        </p:txBody>
      </p:sp>
      <p:grpSp>
        <p:nvGrpSpPr>
          <p:cNvPr id="5" name="Grupo 4"/>
          <p:cNvGrpSpPr/>
          <p:nvPr/>
        </p:nvGrpSpPr>
        <p:grpSpPr>
          <a:xfrm>
            <a:off x="1728536" y="-61631"/>
            <a:ext cx="9255552" cy="7918698"/>
            <a:chOff x="1728536" y="-61631"/>
            <a:chExt cx="9255552" cy="7918698"/>
          </a:xfrm>
        </p:grpSpPr>
        <p:grpSp>
          <p:nvGrpSpPr>
            <p:cNvPr id="4" name="Grupo 3"/>
            <p:cNvGrpSpPr/>
            <p:nvPr/>
          </p:nvGrpSpPr>
          <p:grpSpPr>
            <a:xfrm>
              <a:off x="1728536" y="-61631"/>
              <a:ext cx="9255552" cy="7918698"/>
              <a:chOff x="1728536" y="-61631"/>
              <a:chExt cx="9255552" cy="7918698"/>
            </a:xfrm>
          </p:grpSpPr>
          <p:grpSp>
            <p:nvGrpSpPr>
              <p:cNvPr id="90" name="30 Grupo"/>
              <p:cNvGrpSpPr/>
              <p:nvPr/>
            </p:nvGrpSpPr>
            <p:grpSpPr>
              <a:xfrm>
                <a:off x="2070093" y="557064"/>
                <a:ext cx="8913995" cy="7300003"/>
                <a:chOff x="0" y="0"/>
                <a:chExt cx="7886700" cy="2743200"/>
              </a:xfrm>
            </p:grpSpPr>
            <p:grpSp>
              <p:nvGrpSpPr>
                <p:cNvPr id="91" name="123 Grupo"/>
                <p:cNvGrpSpPr/>
                <p:nvPr/>
              </p:nvGrpSpPr>
              <p:grpSpPr>
                <a:xfrm>
                  <a:off x="0" y="0"/>
                  <a:ext cx="7886700" cy="2743200"/>
                  <a:chOff x="0" y="0"/>
                  <a:chExt cx="6819900" cy="2743200"/>
                </a:xfrm>
              </p:grpSpPr>
              <p:graphicFrame>
                <p:nvGraphicFramePr>
                  <p:cNvPr id="93" name="34 Gráfico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xmlns="" val="3970212876"/>
                      </p:ext>
                    </p:extLst>
                  </p:nvPr>
                </p:nvGraphicFramePr>
                <p:xfrm>
                  <a:off x="0" y="0"/>
                  <a:ext cx="6819900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2"/>
                  </a:graphicData>
                </a:graphic>
              </p:graphicFrame>
              <p:sp>
                <p:nvSpPr>
                  <p:cNvPr id="94" name="35 CuadroTexto"/>
                  <p:cNvSpPr txBox="1"/>
                  <p:nvPr/>
                </p:nvSpPr>
                <p:spPr>
                  <a:xfrm>
                    <a:off x="5572126" y="1413318"/>
                    <a:ext cx="644238" cy="138788"/>
                  </a:xfrm>
                  <a:prstGeom prst="rect">
                    <a:avLst/>
                  </a:prstGeom>
                  <a:ln w="63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95" name="36 CuadroTexto"/>
                  <p:cNvSpPr txBox="1"/>
                  <p:nvPr/>
                </p:nvSpPr>
                <p:spPr>
                  <a:xfrm>
                    <a:off x="5572126" y="297244"/>
                    <a:ext cx="625919" cy="138788"/>
                  </a:xfrm>
                  <a:prstGeom prst="rect">
                    <a:avLst/>
                  </a:prstGeom>
                  <a:ln w="6350"/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800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96" name="38 CuadroTexto"/>
                  <p:cNvSpPr txBox="1"/>
                  <p:nvPr/>
                </p:nvSpPr>
                <p:spPr>
                  <a:xfrm>
                    <a:off x="2092571" y="1159327"/>
                    <a:ext cx="195246" cy="98308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97" name="39 CuadroTexto"/>
                  <p:cNvSpPr txBox="1"/>
                  <p:nvPr/>
                </p:nvSpPr>
                <p:spPr>
                  <a:xfrm>
                    <a:off x="3250066" y="1239001"/>
                    <a:ext cx="195246" cy="98308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98" name="40 CuadroTexto"/>
                  <p:cNvSpPr txBox="1"/>
                  <p:nvPr/>
                </p:nvSpPr>
                <p:spPr>
                  <a:xfrm>
                    <a:off x="3855803" y="976500"/>
                    <a:ext cx="195246" cy="98308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99" name="41 CuadroTexto"/>
                  <p:cNvSpPr txBox="1"/>
                  <p:nvPr/>
                </p:nvSpPr>
                <p:spPr>
                  <a:xfrm>
                    <a:off x="2692049" y="839380"/>
                    <a:ext cx="195246" cy="98308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00" name="42 CuadroTexto"/>
                  <p:cNvSpPr txBox="1"/>
                  <p:nvPr/>
                </p:nvSpPr>
                <p:spPr>
                  <a:xfrm>
                    <a:off x="924635" y="1185442"/>
                    <a:ext cx="195246" cy="98308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01" name="43 CuadroTexto"/>
                  <p:cNvSpPr txBox="1"/>
                  <p:nvPr/>
                </p:nvSpPr>
                <p:spPr>
                  <a:xfrm>
                    <a:off x="647665" y="1583950"/>
                    <a:ext cx="533400" cy="98308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102" name="44 CuadroTexto"/>
                  <p:cNvSpPr txBox="1"/>
                  <p:nvPr/>
                </p:nvSpPr>
                <p:spPr>
                  <a:xfrm>
                    <a:off x="1826829" y="1584991"/>
                    <a:ext cx="533400" cy="98308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103" name="45 CuadroTexto"/>
                  <p:cNvSpPr txBox="1"/>
                  <p:nvPr/>
                </p:nvSpPr>
                <p:spPr>
                  <a:xfrm>
                    <a:off x="2972480" y="1583950"/>
                    <a:ext cx="533400" cy="98308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104" name="46 CuadroTexto"/>
                  <p:cNvSpPr txBox="1"/>
                  <p:nvPr/>
                </p:nvSpPr>
                <p:spPr>
                  <a:xfrm>
                    <a:off x="4122123" y="1589127"/>
                    <a:ext cx="533400" cy="98308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105" name="47 CuadroTexto"/>
                  <p:cNvSpPr txBox="1"/>
                  <p:nvPr/>
                </p:nvSpPr>
                <p:spPr>
                  <a:xfrm>
                    <a:off x="1232593" y="1583950"/>
                    <a:ext cx="533400" cy="98308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106" name="48 CuadroTexto"/>
                  <p:cNvSpPr txBox="1"/>
                  <p:nvPr/>
                </p:nvSpPr>
                <p:spPr>
                  <a:xfrm>
                    <a:off x="2411752" y="1579708"/>
                    <a:ext cx="533400" cy="98308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107" name="49 CuadroTexto"/>
                  <p:cNvSpPr txBox="1"/>
                  <p:nvPr/>
                </p:nvSpPr>
                <p:spPr>
                  <a:xfrm>
                    <a:off x="3528644" y="1583844"/>
                    <a:ext cx="533400" cy="98308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108" name="50 CuadroTexto"/>
                  <p:cNvSpPr txBox="1"/>
                  <p:nvPr/>
                </p:nvSpPr>
                <p:spPr>
                  <a:xfrm>
                    <a:off x="4714553" y="1584991"/>
                    <a:ext cx="533400" cy="98308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</p:grpSp>
            <p:sp>
              <p:nvSpPr>
                <p:cNvPr id="92" name="33 CuadroTexto"/>
                <p:cNvSpPr txBox="1"/>
                <p:nvPr/>
              </p:nvSpPr>
              <p:spPr>
                <a:xfrm>
                  <a:off x="5113386" y="1252655"/>
                  <a:ext cx="323261" cy="141648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</p:grpSp>
          <p:grpSp>
            <p:nvGrpSpPr>
              <p:cNvPr id="71" name="9 Grupo"/>
              <p:cNvGrpSpPr/>
              <p:nvPr/>
            </p:nvGrpSpPr>
            <p:grpSpPr>
              <a:xfrm>
                <a:off x="2137955" y="-61631"/>
                <a:ext cx="7886700" cy="2743200"/>
                <a:chOff x="0" y="0"/>
                <a:chExt cx="7886700" cy="2743200"/>
              </a:xfrm>
            </p:grpSpPr>
            <p:grpSp>
              <p:nvGrpSpPr>
                <p:cNvPr id="72" name="123 Grupo"/>
                <p:cNvGrpSpPr/>
                <p:nvPr/>
              </p:nvGrpSpPr>
              <p:grpSpPr>
                <a:xfrm>
                  <a:off x="0" y="0"/>
                  <a:ext cx="7886700" cy="2743200"/>
                  <a:chOff x="0" y="0"/>
                  <a:chExt cx="6819900" cy="2743200"/>
                </a:xfrm>
              </p:grpSpPr>
              <p:graphicFrame>
                <p:nvGraphicFramePr>
                  <p:cNvPr id="75" name="13 Gráfico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xmlns="" val="1032149932"/>
                      </p:ext>
                    </p:extLst>
                  </p:nvPr>
                </p:nvGraphicFramePr>
                <p:xfrm>
                  <a:off x="0" y="0"/>
                  <a:ext cx="6819900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sp>
                <p:nvSpPr>
                  <p:cNvPr id="78" name="17 CuadroTexto"/>
                  <p:cNvSpPr txBox="1"/>
                  <p:nvPr/>
                </p:nvSpPr>
                <p:spPr>
                  <a:xfrm>
                    <a:off x="2299571" y="695325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79" name="18 CuadroTexto"/>
                  <p:cNvSpPr txBox="1"/>
                  <p:nvPr/>
                </p:nvSpPr>
                <p:spPr>
                  <a:xfrm>
                    <a:off x="3620732" y="1400175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80" name="20 CuadroTexto"/>
                  <p:cNvSpPr txBox="1"/>
                  <p:nvPr/>
                </p:nvSpPr>
                <p:spPr>
                  <a:xfrm>
                    <a:off x="2984024" y="1409700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81" name="21 CuadroTexto"/>
                  <p:cNvSpPr txBox="1"/>
                  <p:nvPr/>
                </p:nvSpPr>
                <p:spPr>
                  <a:xfrm>
                    <a:off x="989504" y="1409700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82" name="22 CuadroTexto"/>
                  <p:cNvSpPr txBox="1"/>
                  <p:nvPr/>
                </p:nvSpPr>
                <p:spPr>
                  <a:xfrm>
                    <a:off x="732548" y="2238375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83" name="23 CuadroTexto"/>
                  <p:cNvSpPr txBox="1"/>
                  <p:nvPr/>
                </p:nvSpPr>
                <p:spPr>
                  <a:xfrm>
                    <a:off x="2084447" y="2247900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84" name="24 CuadroTexto"/>
                  <p:cNvSpPr txBox="1"/>
                  <p:nvPr/>
                </p:nvSpPr>
                <p:spPr>
                  <a:xfrm>
                    <a:off x="3291278" y="2247900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85" name="25 CuadroTexto"/>
                  <p:cNvSpPr txBox="1"/>
                  <p:nvPr/>
                </p:nvSpPr>
                <p:spPr>
                  <a:xfrm>
                    <a:off x="4623487" y="2257425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86" name="26 CuadroTexto"/>
                  <p:cNvSpPr txBox="1"/>
                  <p:nvPr/>
                </p:nvSpPr>
                <p:spPr>
                  <a:xfrm>
                    <a:off x="1334749" y="2238375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87" name="27 CuadroTexto"/>
                  <p:cNvSpPr txBox="1"/>
                  <p:nvPr/>
                </p:nvSpPr>
                <p:spPr>
                  <a:xfrm>
                    <a:off x="2695286" y="2238375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88" name="28 CuadroTexto"/>
                  <p:cNvSpPr txBox="1"/>
                  <p:nvPr/>
                </p:nvSpPr>
                <p:spPr>
                  <a:xfrm>
                    <a:off x="4000211" y="2247900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89" name="29 CuadroTexto"/>
                  <p:cNvSpPr txBox="1"/>
                  <p:nvPr/>
                </p:nvSpPr>
                <p:spPr>
                  <a:xfrm>
                    <a:off x="5274466" y="2247900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</p:grpSp>
            <p:sp>
              <p:nvSpPr>
                <p:cNvPr id="73" name="11 CuadroTexto"/>
                <p:cNvSpPr txBox="1"/>
                <p:nvPr/>
              </p:nvSpPr>
              <p:spPr>
                <a:xfrm>
                  <a:off x="1934634" y="670983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  <p:sp>
              <p:nvSpPr>
                <p:cNvPr id="74" name="12 CuadroTexto"/>
                <p:cNvSpPr txBox="1"/>
                <p:nvPr/>
              </p:nvSpPr>
              <p:spPr>
                <a:xfrm>
                  <a:off x="5695950" y="695325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</p:grpSp>
          <p:grpSp>
            <p:nvGrpSpPr>
              <p:cNvPr id="109" name="52 Grupo"/>
              <p:cNvGrpSpPr/>
              <p:nvPr/>
            </p:nvGrpSpPr>
            <p:grpSpPr>
              <a:xfrm>
                <a:off x="2124832" y="5089300"/>
                <a:ext cx="7886700" cy="2743200"/>
                <a:chOff x="0" y="0"/>
                <a:chExt cx="7886700" cy="2743200"/>
              </a:xfrm>
            </p:grpSpPr>
            <p:grpSp>
              <p:nvGrpSpPr>
                <p:cNvPr id="110" name="123 Grupo"/>
                <p:cNvGrpSpPr/>
                <p:nvPr/>
              </p:nvGrpSpPr>
              <p:grpSpPr>
                <a:xfrm>
                  <a:off x="0" y="0"/>
                  <a:ext cx="7886700" cy="2743200"/>
                  <a:chOff x="0" y="0"/>
                  <a:chExt cx="6819900" cy="2743200"/>
                </a:xfrm>
              </p:grpSpPr>
              <p:graphicFrame>
                <p:nvGraphicFramePr>
                  <p:cNvPr id="112" name="56 Gráfico"/>
                  <p:cNvGraphicFramePr/>
                  <p:nvPr>
                    <p:extLst>
                      <p:ext uri="{D42A27DB-BD31-4B8C-83A1-F6EECF244321}">
                        <p14:modId xmlns:p14="http://schemas.microsoft.com/office/powerpoint/2010/main" xmlns="" val="3797028377"/>
                      </p:ext>
                    </p:extLst>
                  </p:nvPr>
                </p:nvGraphicFramePr>
                <p:xfrm>
                  <a:off x="0" y="0"/>
                  <a:ext cx="6819900" cy="2743200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4"/>
                  </a:graphicData>
                </a:graphic>
              </p:graphicFrame>
              <p:sp>
                <p:nvSpPr>
                  <p:cNvPr id="115" name="60 CuadroTexto"/>
                  <p:cNvSpPr txBox="1"/>
                  <p:nvPr/>
                </p:nvSpPr>
                <p:spPr>
                  <a:xfrm>
                    <a:off x="2320620" y="1030110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16" name="61 CuadroTexto"/>
                  <p:cNvSpPr txBox="1"/>
                  <p:nvPr/>
                </p:nvSpPr>
                <p:spPr>
                  <a:xfrm>
                    <a:off x="3640256" y="1030110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17" name="63 CuadroTexto"/>
                  <p:cNvSpPr txBox="1"/>
                  <p:nvPr/>
                </p:nvSpPr>
                <p:spPr>
                  <a:xfrm>
                    <a:off x="3011785" y="150990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18" name="64 CuadroTexto"/>
                  <p:cNvSpPr txBox="1"/>
                  <p:nvPr/>
                </p:nvSpPr>
                <p:spPr>
                  <a:xfrm>
                    <a:off x="997740" y="956177"/>
                    <a:ext cx="220678" cy="26161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19" name="65 CuadroTexto"/>
                  <p:cNvSpPr txBox="1"/>
                  <p:nvPr/>
                </p:nvSpPr>
                <p:spPr>
                  <a:xfrm>
                    <a:off x="664214" y="2046462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120" name="66 CuadroTexto"/>
                  <p:cNvSpPr txBox="1"/>
                  <p:nvPr/>
                </p:nvSpPr>
                <p:spPr>
                  <a:xfrm>
                    <a:off x="2016113" y="2033409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121" name="67 CuadroTexto"/>
                  <p:cNvSpPr txBox="1"/>
                  <p:nvPr/>
                </p:nvSpPr>
                <p:spPr>
                  <a:xfrm>
                    <a:off x="3379136" y="2033409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122" name="68 CuadroTexto"/>
                  <p:cNvSpPr txBox="1"/>
                  <p:nvPr/>
                </p:nvSpPr>
                <p:spPr>
                  <a:xfrm>
                    <a:off x="4721107" y="2031645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J-104</a:t>
                    </a:r>
                  </a:p>
                </p:txBody>
              </p:sp>
              <p:sp>
                <p:nvSpPr>
                  <p:cNvPr id="123" name="69 CuadroTexto"/>
                  <p:cNvSpPr txBox="1"/>
                  <p:nvPr/>
                </p:nvSpPr>
                <p:spPr>
                  <a:xfrm>
                    <a:off x="1373797" y="2035173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124" name="70 CuadroTexto"/>
                  <p:cNvSpPr txBox="1"/>
                  <p:nvPr/>
                </p:nvSpPr>
                <p:spPr>
                  <a:xfrm>
                    <a:off x="2724572" y="2035173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125" name="71 CuadroTexto"/>
                  <p:cNvSpPr txBox="1"/>
                  <p:nvPr/>
                </p:nvSpPr>
                <p:spPr>
                  <a:xfrm>
                    <a:off x="4097831" y="2033409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  <p:sp>
                <p:nvSpPr>
                  <p:cNvPr id="126" name="72 CuadroTexto"/>
                  <p:cNvSpPr txBox="1"/>
                  <p:nvPr/>
                </p:nvSpPr>
                <p:spPr>
                  <a:xfrm>
                    <a:off x="5450182" y="2022120"/>
                    <a:ext cx="533400" cy="261610"/>
                  </a:xfrm>
                  <a:prstGeom prst="rect">
                    <a:avLst/>
                  </a:prstGeom>
                  <a:noFill/>
                  <a:ln w="6350">
                    <a:noFill/>
                  </a:ln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wrap="square" rtlCol="0" anchor="t">
                    <a:spAutoFit/>
                  </a:bodyPr>
                  <a:lstStyle>
                    <a:lvl1pPr marL="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Ginés</a:t>
                    </a:r>
                  </a:p>
                </p:txBody>
              </p:sp>
            </p:grpSp>
            <p:sp>
              <p:nvSpPr>
                <p:cNvPr id="111" name="55 CuadroTexto"/>
                <p:cNvSpPr txBox="1"/>
                <p:nvPr/>
              </p:nvSpPr>
              <p:spPr>
                <a:xfrm>
                  <a:off x="5754159" y="1159932"/>
                  <a:ext cx="294821" cy="26456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  <p:txBody>
                <a:bodyPr wrap="none" rtlCol="0" anchor="t">
                  <a:noAutofit/>
                </a:bodyPr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*</a:t>
                  </a:r>
                </a:p>
              </p:txBody>
            </p:sp>
          </p:grpSp>
          <p:sp>
            <p:nvSpPr>
              <p:cNvPr id="127" name="CuadroTexto 126"/>
              <p:cNvSpPr txBox="1"/>
              <p:nvPr/>
            </p:nvSpPr>
            <p:spPr>
              <a:xfrm>
                <a:off x="1737114" y="0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s-E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CuadroTexto 127"/>
              <p:cNvSpPr txBox="1"/>
              <p:nvPr/>
            </p:nvSpPr>
            <p:spPr>
              <a:xfrm>
                <a:off x="1728536" y="2487092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endParaRPr lang="es-E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9" name="CuadroTexto 128"/>
              <p:cNvSpPr txBox="1"/>
              <p:nvPr/>
            </p:nvSpPr>
            <p:spPr>
              <a:xfrm>
                <a:off x="1737192" y="5240290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endParaRPr lang="es-E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61" name="Conector recto de flecha 60"/>
            <p:cNvCxnSpPr/>
            <p:nvPr/>
          </p:nvCxnSpPr>
          <p:spPr>
            <a:xfrm flipH="1">
              <a:off x="5735332" y="949665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Conector recto de flecha 61"/>
            <p:cNvCxnSpPr/>
            <p:nvPr/>
          </p:nvCxnSpPr>
          <p:spPr>
            <a:xfrm flipH="1">
              <a:off x="6462112" y="1046056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Conector recto de flecha 62"/>
            <p:cNvCxnSpPr/>
            <p:nvPr/>
          </p:nvCxnSpPr>
          <p:spPr>
            <a:xfrm flipH="1">
              <a:off x="4976429" y="339559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Conector recto de flecha 63"/>
            <p:cNvCxnSpPr/>
            <p:nvPr/>
          </p:nvCxnSpPr>
          <p:spPr>
            <a:xfrm flipH="1">
              <a:off x="4218775" y="271692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Conector recto de flecha 64"/>
            <p:cNvCxnSpPr/>
            <p:nvPr/>
          </p:nvCxnSpPr>
          <p:spPr>
            <a:xfrm flipH="1">
              <a:off x="3417885" y="1017461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Conector recto de flecha 65"/>
            <p:cNvCxnSpPr/>
            <p:nvPr/>
          </p:nvCxnSpPr>
          <p:spPr>
            <a:xfrm flipH="1">
              <a:off x="7953006" y="351964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Conector recto de flecha 68"/>
            <p:cNvCxnSpPr/>
            <p:nvPr/>
          </p:nvCxnSpPr>
          <p:spPr>
            <a:xfrm flipH="1">
              <a:off x="5784371" y="2578554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Conector recto de flecha 69"/>
            <p:cNvCxnSpPr/>
            <p:nvPr/>
          </p:nvCxnSpPr>
          <p:spPr>
            <a:xfrm flipH="1">
              <a:off x="6433803" y="3546235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Conector recto de flecha 75"/>
            <p:cNvCxnSpPr/>
            <p:nvPr/>
          </p:nvCxnSpPr>
          <p:spPr>
            <a:xfrm flipH="1">
              <a:off x="4979780" y="3284750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3" name="Conector recto de flecha 112"/>
            <p:cNvCxnSpPr/>
            <p:nvPr/>
          </p:nvCxnSpPr>
          <p:spPr>
            <a:xfrm flipH="1">
              <a:off x="3474503" y="3377152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Conector recto de flecha 113"/>
            <p:cNvCxnSpPr/>
            <p:nvPr/>
          </p:nvCxnSpPr>
          <p:spPr>
            <a:xfrm flipH="1">
              <a:off x="7241306" y="2891393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0" name="Conector recto de flecha 129"/>
            <p:cNvCxnSpPr/>
            <p:nvPr/>
          </p:nvCxnSpPr>
          <p:spPr>
            <a:xfrm flipH="1">
              <a:off x="7963082" y="3624297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3" name="Conector recto de flecha 132"/>
            <p:cNvCxnSpPr/>
            <p:nvPr/>
          </p:nvCxnSpPr>
          <p:spPr>
            <a:xfrm flipH="1">
              <a:off x="6503497" y="5763510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Conector recto de flecha 133"/>
            <p:cNvCxnSpPr/>
            <p:nvPr/>
          </p:nvCxnSpPr>
          <p:spPr>
            <a:xfrm flipH="1">
              <a:off x="4919811" y="5688574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6" name="Conector recto de flecha 135"/>
            <p:cNvCxnSpPr/>
            <p:nvPr/>
          </p:nvCxnSpPr>
          <p:spPr>
            <a:xfrm flipH="1">
              <a:off x="3435012" y="5632172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7" name="Conector recto de flecha 136"/>
            <p:cNvCxnSpPr/>
            <p:nvPr/>
          </p:nvCxnSpPr>
          <p:spPr>
            <a:xfrm flipH="1">
              <a:off x="8072108" y="5911054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Conector recto de flecha 139"/>
            <p:cNvCxnSpPr/>
            <p:nvPr/>
          </p:nvCxnSpPr>
          <p:spPr>
            <a:xfrm flipH="1">
              <a:off x="5828965" y="5071275"/>
              <a:ext cx="56618" cy="26502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58664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-98586" y="2535462"/>
            <a:ext cx="926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MDHAR</a:t>
            </a:r>
          </a:p>
        </p:txBody>
      </p:sp>
      <p:sp>
        <p:nvSpPr>
          <p:cNvPr id="2" name="Rectángulo 1"/>
          <p:cNvSpPr/>
          <p:nvPr/>
        </p:nvSpPr>
        <p:spPr>
          <a:xfrm>
            <a:off x="5355" y="169343"/>
            <a:ext cx="5525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/>
              <a:t>APX</a:t>
            </a:r>
            <a:endParaRPr lang="es-ES" dirty="0"/>
          </a:p>
        </p:txBody>
      </p:sp>
      <p:sp>
        <p:nvSpPr>
          <p:cNvPr id="31" name="Rectángulo 30"/>
          <p:cNvSpPr/>
          <p:nvPr/>
        </p:nvSpPr>
        <p:spPr>
          <a:xfrm>
            <a:off x="-98586" y="4952722"/>
            <a:ext cx="729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DHAR</a:t>
            </a:r>
          </a:p>
        </p:txBody>
      </p:sp>
      <p:grpSp>
        <p:nvGrpSpPr>
          <p:cNvPr id="21" name="Grupo 20"/>
          <p:cNvGrpSpPr/>
          <p:nvPr/>
        </p:nvGrpSpPr>
        <p:grpSpPr>
          <a:xfrm>
            <a:off x="1712098" y="0"/>
            <a:ext cx="9791279" cy="9864050"/>
            <a:chOff x="1712098" y="0"/>
            <a:chExt cx="9791279" cy="9864050"/>
          </a:xfrm>
        </p:grpSpPr>
        <p:grpSp>
          <p:nvGrpSpPr>
            <p:cNvPr id="20" name="Grupo 19"/>
            <p:cNvGrpSpPr/>
            <p:nvPr/>
          </p:nvGrpSpPr>
          <p:grpSpPr>
            <a:xfrm>
              <a:off x="1712098" y="0"/>
              <a:ext cx="9791279" cy="9864050"/>
              <a:chOff x="1712098" y="0"/>
              <a:chExt cx="9791279" cy="9864050"/>
            </a:xfrm>
          </p:grpSpPr>
          <p:grpSp>
            <p:nvGrpSpPr>
              <p:cNvPr id="3" name="Grupo 2"/>
              <p:cNvGrpSpPr/>
              <p:nvPr/>
            </p:nvGrpSpPr>
            <p:grpSpPr>
              <a:xfrm>
                <a:off x="1712098" y="0"/>
                <a:ext cx="9791279" cy="9864050"/>
                <a:chOff x="1712098" y="0"/>
                <a:chExt cx="9791279" cy="9864050"/>
              </a:xfrm>
            </p:grpSpPr>
            <p:grpSp>
              <p:nvGrpSpPr>
                <p:cNvPr id="119" name="80 Grupo"/>
                <p:cNvGrpSpPr/>
                <p:nvPr/>
              </p:nvGrpSpPr>
              <p:grpSpPr>
                <a:xfrm>
                  <a:off x="1980642" y="410295"/>
                  <a:ext cx="9522735" cy="8481227"/>
                  <a:chOff x="-84326" y="115509"/>
                  <a:chExt cx="8280781" cy="2743200"/>
                </a:xfrm>
              </p:grpSpPr>
              <p:grpSp>
                <p:nvGrpSpPr>
                  <p:cNvPr id="120" name="38 Grupo"/>
                  <p:cNvGrpSpPr/>
                  <p:nvPr/>
                </p:nvGrpSpPr>
                <p:grpSpPr>
                  <a:xfrm>
                    <a:off x="-84326" y="115509"/>
                    <a:ext cx="8280781" cy="2743200"/>
                    <a:chOff x="-82826" y="115509"/>
                    <a:chExt cx="8133437" cy="2743200"/>
                  </a:xfrm>
                </p:grpSpPr>
                <p:grpSp>
                  <p:nvGrpSpPr>
                    <p:cNvPr id="125" name="123 Grupo"/>
                    <p:cNvGrpSpPr/>
                    <p:nvPr/>
                  </p:nvGrpSpPr>
                  <p:grpSpPr>
                    <a:xfrm>
                      <a:off x="-82826" y="115509"/>
                      <a:ext cx="8133437" cy="2743200"/>
                      <a:chOff x="-71623" y="115509"/>
                      <a:chExt cx="7033262" cy="2743200"/>
                    </a:xfrm>
                  </p:grpSpPr>
                  <p:graphicFrame>
                    <p:nvGraphicFramePr>
                      <p:cNvPr id="127" name="41 Gráfico"/>
                      <p:cNvGraphicFramePr/>
                      <p:nvPr>
                        <p:extLst>
                          <p:ext uri="{D42A27DB-BD31-4B8C-83A1-F6EECF244321}">
                            <p14:modId xmlns:p14="http://schemas.microsoft.com/office/powerpoint/2010/main" xmlns="" val="3881780016"/>
                          </p:ext>
                        </p:extLst>
                      </p:nvPr>
                    </p:nvGraphicFramePr>
                    <p:xfrm>
                      <a:off x="-71623" y="115509"/>
                      <a:ext cx="7033262" cy="27432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2"/>
                      </a:graphicData>
                    </a:graphic>
                  </p:graphicFrame>
                  <p:sp>
                    <p:nvSpPr>
                      <p:cNvPr id="128" name="42 CuadroTexto"/>
                      <p:cNvSpPr txBox="1"/>
                      <p:nvPr/>
                    </p:nvSpPr>
                    <p:spPr>
                      <a:xfrm>
                        <a:off x="5723170" y="1336811"/>
                        <a:ext cx="533400" cy="109503"/>
                      </a:xfrm>
                      <a:prstGeom prst="rect">
                        <a:avLst/>
                      </a:prstGeom>
                      <a:ln w="6350"/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6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29" name="43 CuadroTexto"/>
                      <p:cNvSpPr txBox="1"/>
                      <p:nvPr/>
                    </p:nvSpPr>
                    <p:spPr>
                      <a:xfrm>
                        <a:off x="5773195" y="573902"/>
                        <a:ext cx="533400" cy="109503"/>
                      </a:xfrm>
                      <a:prstGeom prst="rect">
                        <a:avLst/>
                      </a:prstGeom>
                      <a:ln w="6350"/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sz="1600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30" name="44 CuadroTexto"/>
                      <p:cNvSpPr txBox="1"/>
                      <p:nvPr/>
                    </p:nvSpPr>
                    <p:spPr>
                      <a:xfrm>
                        <a:off x="2230205" y="1791209"/>
                        <a:ext cx="209985" cy="84616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31" name="45 CuadroTexto"/>
                      <p:cNvSpPr txBox="1"/>
                      <p:nvPr/>
                    </p:nvSpPr>
                    <p:spPr>
                      <a:xfrm>
                        <a:off x="3455454" y="1811611"/>
                        <a:ext cx="214270" cy="84616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32" name="46 CuadroTexto"/>
                      <p:cNvSpPr txBox="1"/>
                      <p:nvPr/>
                    </p:nvSpPr>
                    <p:spPr>
                      <a:xfrm>
                        <a:off x="1011188" y="1821408"/>
                        <a:ext cx="127471" cy="84616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33" name="47 CuadroTexto"/>
                      <p:cNvSpPr txBox="1"/>
                      <p:nvPr/>
                    </p:nvSpPr>
                    <p:spPr>
                      <a:xfrm>
                        <a:off x="703396" y="2190040"/>
                        <a:ext cx="533400" cy="8461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34" name="48 CuadroTexto"/>
                      <p:cNvSpPr txBox="1"/>
                      <p:nvPr/>
                    </p:nvSpPr>
                    <p:spPr>
                      <a:xfrm>
                        <a:off x="1922670" y="2190100"/>
                        <a:ext cx="533400" cy="8461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35" name="49 CuadroTexto"/>
                      <p:cNvSpPr txBox="1"/>
                      <p:nvPr/>
                    </p:nvSpPr>
                    <p:spPr>
                      <a:xfrm>
                        <a:off x="3190614" y="2196624"/>
                        <a:ext cx="533400" cy="8461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36" name="50 CuadroTexto"/>
                      <p:cNvSpPr txBox="1"/>
                      <p:nvPr/>
                    </p:nvSpPr>
                    <p:spPr>
                      <a:xfrm>
                        <a:off x="4374386" y="2191549"/>
                        <a:ext cx="533400" cy="8461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37" name="51 CuadroTexto"/>
                      <p:cNvSpPr txBox="1"/>
                      <p:nvPr/>
                    </p:nvSpPr>
                    <p:spPr>
                      <a:xfrm>
                        <a:off x="1366871" y="2188572"/>
                        <a:ext cx="533400" cy="8461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38" name="52 CuadroTexto"/>
                      <p:cNvSpPr txBox="1"/>
                      <p:nvPr/>
                    </p:nvSpPr>
                    <p:spPr>
                      <a:xfrm>
                        <a:off x="2580478" y="2186777"/>
                        <a:ext cx="533400" cy="8461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39" name="53 CuadroTexto"/>
                      <p:cNvSpPr txBox="1"/>
                      <p:nvPr/>
                    </p:nvSpPr>
                    <p:spPr>
                      <a:xfrm>
                        <a:off x="3795717" y="2193739"/>
                        <a:ext cx="533400" cy="8461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40" name="54 CuadroTexto"/>
                      <p:cNvSpPr txBox="1"/>
                      <p:nvPr/>
                    </p:nvSpPr>
                    <p:spPr>
                      <a:xfrm>
                        <a:off x="5034709" y="2186717"/>
                        <a:ext cx="533400" cy="8461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</p:grpSp>
                <p:sp>
                  <p:nvSpPr>
                    <p:cNvPr id="126" name="40 CuadroTexto"/>
                    <p:cNvSpPr txBox="1"/>
                    <p:nvPr/>
                  </p:nvSpPr>
                  <p:spPr>
                    <a:xfrm>
                      <a:off x="6146610" y="1609866"/>
                      <a:ext cx="216742" cy="69183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121" name="72 CuadroTexto"/>
                  <p:cNvSpPr txBox="1"/>
                  <p:nvPr/>
                </p:nvSpPr>
                <p:spPr>
                  <a:xfrm>
                    <a:off x="1939986" y="1674065"/>
                    <a:ext cx="297345" cy="111989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22" name="73 CuadroTexto"/>
                  <p:cNvSpPr txBox="1"/>
                  <p:nvPr/>
                </p:nvSpPr>
                <p:spPr>
                  <a:xfrm>
                    <a:off x="3366591" y="1662817"/>
                    <a:ext cx="300928" cy="76224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23" name="74 CuadroTexto"/>
                  <p:cNvSpPr txBox="1"/>
                  <p:nvPr/>
                </p:nvSpPr>
                <p:spPr>
                  <a:xfrm>
                    <a:off x="5507186" y="1798748"/>
                    <a:ext cx="388683" cy="114733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24" name="75 CuadroTexto"/>
                  <p:cNvSpPr txBox="1"/>
                  <p:nvPr/>
                </p:nvSpPr>
                <p:spPr>
                  <a:xfrm>
                    <a:off x="4805846" y="1650123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grpSp>
              <p:nvGrpSpPr>
                <p:cNvPr id="141" name="79 Grupo"/>
                <p:cNvGrpSpPr/>
                <p:nvPr/>
              </p:nvGrpSpPr>
              <p:grpSpPr>
                <a:xfrm>
                  <a:off x="2047149" y="2329286"/>
                  <a:ext cx="8029574" cy="2743200"/>
                  <a:chOff x="0" y="0"/>
                  <a:chExt cx="8029574" cy="2743200"/>
                </a:xfrm>
              </p:grpSpPr>
              <p:grpSp>
                <p:nvGrpSpPr>
                  <p:cNvPr id="142" name="55 Grupo"/>
                  <p:cNvGrpSpPr/>
                  <p:nvPr/>
                </p:nvGrpSpPr>
                <p:grpSpPr>
                  <a:xfrm>
                    <a:off x="0" y="0"/>
                    <a:ext cx="8029574" cy="2743200"/>
                    <a:chOff x="0" y="0"/>
                    <a:chExt cx="7886700" cy="2743200"/>
                  </a:xfrm>
                </p:grpSpPr>
                <p:grpSp>
                  <p:nvGrpSpPr>
                    <p:cNvPr id="146" name="123 Grupo"/>
                    <p:cNvGrpSpPr/>
                    <p:nvPr/>
                  </p:nvGrpSpPr>
                  <p:grpSpPr>
                    <a:xfrm>
                      <a:off x="0" y="0"/>
                      <a:ext cx="7886700" cy="2743200"/>
                      <a:chOff x="0" y="0"/>
                      <a:chExt cx="6819900" cy="2743200"/>
                    </a:xfrm>
                  </p:grpSpPr>
                  <p:graphicFrame>
                    <p:nvGraphicFramePr>
                      <p:cNvPr id="148" name="58 Gráfico"/>
                      <p:cNvGraphicFramePr/>
                      <p:nvPr>
                        <p:extLst>
                          <p:ext uri="{D42A27DB-BD31-4B8C-83A1-F6EECF244321}">
                            <p14:modId xmlns:p14="http://schemas.microsoft.com/office/powerpoint/2010/main" xmlns="" val="4217414637"/>
                          </p:ext>
                        </p:extLst>
                      </p:nvPr>
                    </p:nvGraphicFramePr>
                    <p:xfrm>
                      <a:off x="0" y="0"/>
                      <a:ext cx="6819900" cy="27432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3"/>
                      </a:graphicData>
                    </a:graphic>
                  </p:graphicFrame>
                  <p:sp>
                    <p:nvSpPr>
                      <p:cNvPr id="151" name="61 CuadroTexto"/>
                      <p:cNvSpPr txBox="1"/>
                      <p:nvPr/>
                    </p:nvSpPr>
                    <p:spPr>
                      <a:xfrm>
                        <a:off x="2577921" y="1164250"/>
                        <a:ext cx="216752" cy="261610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52" name="62 CuadroTexto"/>
                      <p:cNvSpPr txBox="1"/>
                      <p:nvPr/>
                    </p:nvSpPr>
                    <p:spPr>
                      <a:xfrm>
                        <a:off x="3974002" y="1028700"/>
                        <a:ext cx="216752" cy="261610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53" name="63 CuadroTexto"/>
                      <p:cNvSpPr txBox="1"/>
                      <p:nvPr/>
                    </p:nvSpPr>
                    <p:spPr>
                      <a:xfrm>
                        <a:off x="1167160" y="1172461"/>
                        <a:ext cx="216752" cy="261610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54" name="64 CuadroTexto"/>
                      <p:cNvSpPr txBox="1"/>
                      <p:nvPr/>
                    </p:nvSpPr>
                    <p:spPr>
                      <a:xfrm>
                        <a:off x="838020" y="2238375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55" name="65 CuadroTexto"/>
                      <p:cNvSpPr txBox="1"/>
                      <p:nvPr/>
                    </p:nvSpPr>
                    <p:spPr>
                      <a:xfrm>
                        <a:off x="2267753" y="2238374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56" name="66 CuadroTexto"/>
                      <p:cNvSpPr txBox="1"/>
                      <p:nvPr/>
                    </p:nvSpPr>
                    <p:spPr>
                      <a:xfrm>
                        <a:off x="3659492" y="2232553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57" name="67 CuadroTexto"/>
                      <p:cNvSpPr txBox="1"/>
                      <p:nvPr/>
                    </p:nvSpPr>
                    <p:spPr>
                      <a:xfrm>
                        <a:off x="5038355" y="2247763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58" name="68 CuadroTexto"/>
                      <p:cNvSpPr txBox="1"/>
                      <p:nvPr/>
                    </p:nvSpPr>
                    <p:spPr>
                      <a:xfrm>
                        <a:off x="1576143" y="2238375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59" name="69 CuadroTexto"/>
                      <p:cNvSpPr txBox="1"/>
                      <p:nvPr/>
                    </p:nvSpPr>
                    <p:spPr>
                      <a:xfrm>
                        <a:off x="2958786" y="2262029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60" name="70 CuadroTexto"/>
                      <p:cNvSpPr txBox="1"/>
                      <p:nvPr/>
                    </p:nvSpPr>
                    <p:spPr>
                      <a:xfrm>
                        <a:off x="4388519" y="2257425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61" name="71 CuadroTexto"/>
                      <p:cNvSpPr txBox="1"/>
                      <p:nvPr/>
                    </p:nvSpPr>
                    <p:spPr>
                      <a:xfrm>
                        <a:off x="5806692" y="2260013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</p:grpSp>
                <p:sp>
                  <p:nvSpPr>
                    <p:cNvPr id="147" name="57 CuadroTexto"/>
                    <p:cNvSpPr txBox="1"/>
                    <p:nvPr/>
                  </p:nvSpPr>
                  <p:spPr>
                    <a:xfrm>
                      <a:off x="6224809" y="855430"/>
                      <a:ext cx="294821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143" name="76 CuadroTexto"/>
                  <p:cNvSpPr txBox="1"/>
                  <p:nvPr/>
                </p:nvSpPr>
                <p:spPr>
                  <a:xfrm>
                    <a:off x="3891119" y="427775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44" name="77 CuadroTexto"/>
                  <p:cNvSpPr txBox="1"/>
                  <p:nvPr/>
                </p:nvSpPr>
                <p:spPr>
                  <a:xfrm>
                    <a:off x="5554759" y="295495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45" name="78 CuadroTexto"/>
                  <p:cNvSpPr txBox="1"/>
                  <p:nvPr/>
                </p:nvSpPr>
                <p:spPr>
                  <a:xfrm>
                    <a:off x="7194604" y="330902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grpSp>
              <p:nvGrpSpPr>
                <p:cNvPr id="98" name="81 Grupo"/>
                <p:cNvGrpSpPr/>
                <p:nvPr/>
              </p:nvGrpSpPr>
              <p:grpSpPr>
                <a:xfrm>
                  <a:off x="1956439" y="18610"/>
                  <a:ext cx="8029574" cy="2604930"/>
                  <a:chOff x="-2277" y="-23075"/>
                  <a:chExt cx="8029574" cy="2743200"/>
                </a:xfrm>
              </p:grpSpPr>
              <p:grpSp>
                <p:nvGrpSpPr>
                  <p:cNvPr id="99" name="16 Grupo"/>
                  <p:cNvGrpSpPr/>
                  <p:nvPr/>
                </p:nvGrpSpPr>
                <p:grpSpPr>
                  <a:xfrm>
                    <a:off x="-2277" y="-23075"/>
                    <a:ext cx="8029574" cy="2743200"/>
                    <a:chOff x="-2236" y="-23075"/>
                    <a:chExt cx="7886700" cy="2743200"/>
                  </a:xfrm>
                </p:grpSpPr>
                <p:grpSp>
                  <p:nvGrpSpPr>
                    <p:cNvPr id="102" name="123 Grupo"/>
                    <p:cNvGrpSpPr/>
                    <p:nvPr/>
                  </p:nvGrpSpPr>
                  <p:grpSpPr>
                    <a:xfrm>
                      <a:off x="-2236" y="-23075"/>
                      <a:ext cx="7886700" cy="2743200"/>
                      <a:chOff x="-1934" y="-23075"/>
                      <a:chExt cx="6819900" cy="2743200"/>
                    </a:xfrm>
                  </p:grpSpPr>
                  <p:graphicFrame>
                    <p:nvGraphicFramePr>
                      <p:cNvPr id="104" name="21 Gráfico"/>
                      <p:cNvGraphicFramePr/>
                      <p:nvPr>
                        <p:extLst>
                          <p:ext uri="{D42A27DB-BD31-4B8C-83A1-F6EECF244321}">
                            <p14:modId xmlns:p14="http://schemas.microsoft.com/office/powerpoint/2010/main" xmlns="" val="3611492915"/>
                          </p:ext>
                        </p:extLst>
                      </p:nvPr>
                    </p:nvGraphicFramePr>
                    <p:xfrm>
                      <a:off x="-1934" y="-23075"/>
                      <a:ext cx="6819900" cy="27432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4"/>
                      </a:graphicData>
                    </a:graphic>
                  </p:graphicFrame>
                  <p:sp>
                    <p:nvSpPr>
                      <p:cNvPr id="107" name="24 CuadroTexto"/>
                      <p:cNvSpPr txBox="1"/>
                      <p:nvPr/>
                    </p:nvSpPr>
                    <p:spPr>
                      <a:xfrm>
                        <a:off x="2651654" y="959449"/>
                        <a:ext cx="216752" cy="275496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08" name="25 CuadroTexto"/>
                      <p:cNvSpPr txBox="1"/>
                      <p:nvPr/>
                    </p:nvSpPr>
                    <p:spPr>
                      <a:xfrm>
                        <a:off x="4049694" y="1113662"/>
                        <a:ext cx="216752" cy="275496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09" name="27 CuadroTexto"/>
                      <p:cNvSpPr txBox="1"/>
                      <p:nvPr/>
                    </p:nvSpPr>
                    <p:spPr>
                      <a:xfrm>
                        <a:off x="1257875" y="720925"/>
                        <a:ext cx="216752" cy="275496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10" name="28 CuadroTexto"/>
                      <p:cNvSpPr txBox="1"/>
                      <p:nvPr/>
                    </p:nvSpPr>
                    <p:spPr>
                      <a:xfrm>
                        <a:off x="905137" y="2238376"/>
                        <a:ext cx="533400" cy="27549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11" name="29 CuadroTexto"/>
                      <p:cNvSpPr txBox="1"/>
                      <p:nvPr/>
                    </p:nvSpPr>
                    <p:spPr>
                      <a:xfrm>
                        <a:off x="2312020" y="2236882"/>
                        <a:ext cx="533400" cy="27549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12" name="30 CuadroTexto"/>
                      <p:cNvSpPr txBox="1"/>
                      <p:nvPr/>
                    </p:nvSpPr>
                    <p:spPr>
                      <a:xfrm>
                        <a:off x="3760203" y="2265527"/>
                        <a:ext cx="533400" cy="27549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13" name="31 CuadroTexto"/>
                      <p:cNvSpPr txBox="1"/>
                      <p:nvPr/>
                    </p:nvSpPr>
                    <p:spPr>
                      <a:xfrm>
                        <a:off x="5110248" y="2244067"/>
                        <a:ext cx="533400" cy="27549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15" name="32 CuadroTexto"/>
                      <p:cNvSpPr txBox="1"/>
                      <p:nvPr/>
                    </p:nvSpPr>
                    <p:spPr>
                      <a:xfrm>
                        <a:off x="1655137" y="2247900"/>
                        <a:ext cx="533400" cy="27549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16" name="33 CuadroTexto"/>
                      <p:cNvSpPr txBox="1"/>
                      <p:nvPr/>
                    </p:nvSpPr>
                    <p:spPr>
                      <a:xfrm>
                        <a:off x="3068487" y="2236882"/>
                        <a:ext cx="533400" cy="27549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17" name="34 CuadroTexto"/>
                      <p:cNvSpPr txBox="1"/>
                      <p:nvPr/>
                    </p:nvSpPr>
                    <p:spPr>
                      <a:xfrm>
                        <a:off x="4498978" y="2222199"/>
                        <a:ext cx="533400" cy="27549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18" name="35 CuadroTexto"/>
                      <p:cNvSpPr txBox="1"/>
                      <p:nvPr/>
                    </p:nvSpPr>
                    <p:spPr>
                      <a:xfrm>
                        <a:off x="5838470" y="2247900"/>
                        <a:ext cx="533400" cy="275496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</p:grpSp>
                <p:sp>
                  <p:nvSpPr>
                    <p:cNvPr id="103" name="20 CuadroTexto"/>
                    <p:cNvSpPr txBox="1"/>
                    <p:nvPr/>
                  </p:nvSpPr>
                  <p:spPr>
                    <a:xfrm>
                      <a:off x="6288805" y="1035392"/>
                      <a:ext cx="294821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100" name="36 CuadroTexto"/>
                  <p:cNvSpPr txBox="1"/>
                  <p:nvPr/>
                </p:nvSpPr>
                <p:spPr>
                  <a:xfrm>
                    <a:off x="5610987" y="85700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01" name="37 CuadroTexto"/>
                  <p:cNvSpPr txBox="1"/>
                  <p:nvPr/>
                </p:nvSpPr>
                <p:spPr>
                  <a:xfrm>
                    <a:off x="7258366" y="182545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grpSp>
              <p:nvGrpSpPr>
                <p:cNvPr id="162" name="82 Grupo"/>
                <p:cNvGrpSpPr/>
                <p:nvPr/>
              </p:nvGrpSpPr>
              <p:grpSpPr>
                <a:xfrm>
                  <a:off x="2020711" y="6971309"/>
                  <a:ext cx="8170472" cy="2892741"/>
                  <a:chOff x="0" y="-1"/>
                  <a:chExt cx="8029574" cy="2892741"/>
                </a:xfrm>
              </p:grpSpPr>
              <p:grpSp>
                <p:nvGrpSpPr>
                  <p:cNvPr id="163" name="55 Grupo"/>
                  <p:cNvGrpSpPr/>
                  <p:nvPr/>
                </p:nvGrpSpPr>
                <p:grpSpPr>
                  <a:xfrm>
                    <a:off x="0" y="-1"/>
                    <a:ext cx="8029574" cy="2892741"/>
                    <a:chOff x="0" y="-1"/>
                    <a:chExt cx="7886700" cy="2892741"/>
                  </a:xfrm>
                </p:grpSpPr>
                <p:grpSp>
                  <p:nvGrpSpPr>
                    <p:cNvPr id="166" name="123 Grupo"/>
                    <p:cNvGrpSpPr/>
                    <p:nvPr/>
                  </p:nvGrpSpPr>
                  <p:grpSpPr>
                    <a:xfrm>
                      <a:off x="0" y="-1"/>
                      <a:ext cx="7886700" cy="2892741"/>
                      <a:chOff x="0" y="-1"/>
                      <a:chExt cx="6819900" cy="2892741"/>
                    </a:xfrm>
                  </p:grpSpPr>
                  <p:graphicFrame>
                    <p:nvGraphicFramePr>
                      <p:cNvPr id="168" name="89 Gráfico"/>
                      <p:cNvGraphicFramePr/>
                      <p:nvPr>
                        <p:extLst>
                          <p:ext uri="{D42A27DB-BD31-4B8C-83A1-F6EECF244321}">
                            <p14:modId xmlns:p14="http://schemas.microsoft.com/office/powerpoint/2010/main" xmlns="" val="640294552"/>
                          </p:ext>
                        </p:extLst>
                      </p:nvPr>
                    </p:nvGraphicFramePr>
                    <p:xfrm>
                      <a:off x="0" y="-1"/>
                      <a:ext cx="6819900" cy="2892741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5"/>
                      </a:graphicData>
                    </a:graphic>
                  </p:graphicFrame>
                  <p:sp>
                    <p:nvSpPr>
                      <p:cNvPr id="171" name="92 CuadroTexto"/>
                      <p:cNvSpPr txBox="1"/>
                      <p:nvPr/>
                    </p:nvSpPr>
                    <p:spPr>
                      <a:xfrm>
                        <a:off x="2588685" y="664377"/>
                        <a:ext cx="216752" cy="261610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72" name="93 CuadroTexto"/>
                      <p:cNvSpPr txBox="1"/>
                      <p:nvPr/>
                    </p:nvSpPr>
                    <p:spPr>
                      <a:xfrm>
                        <a:off x="3990107" y="680418"/>
                        <a:ext cx="216752" cy="261610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73" name="94 CuadroTexto"/>
                      <p:cNvSpPr txBox="1"/>
                      <p:nvPr/>
                    </p:nvSpPr>
                    <p:spPr>
                      <a:xfrm>
                        <a:off x="1174249" y="634596"/>
                        <a:ext cx="216752" cy="261610"/>
                      </a:xfrm>
                      <a:prstGeom prst="rect">
                        <a:avLst/>
                      </a:prstGeom>
                      <a:noFill/>
                    </p:spPr>
                    <p:style>
                      <a:lnRef idx="0">
                        <a:scrgbClr r="0" g="0" b="0"/>
                      </a:lnRef>
                      <a:fillRef idx="0">
                        <a:scrgbClr r="0" g="0" b="0"/>
                      </a:fillRef>
                      <a:effectRef idx="0">
                        <a:scrgbClr r="0" g="0" b="0"/>
                      </a:effectRef>
                      <a:fontRef idx="minor">
                        <a:schemeClr val="tx1"/>
                      </a:fontRef>
                    </p:style>
                    <p:txBody>
                      <a:bodyPr wrap="non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*</a:t>
                        </a:r>
                      </a:p>
                    </p:txBody>
                  </p:sp>
                  <p:sp>
                    <p:nvSpPr>
                      <p:cNvPr id="174" name="95 CuadroTexto"/>
                      <p:cNvSpPr txBox="1"/>
                      <p:nvPr/>
                    </p:nvSpPr>
                    <p:spPr>
                      <a:xfrm>
                        <a:off x="826778" y="2001306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75" name="96 CuadroTexto"/>
                      <p:cNvSpPr txBox="1"/>
                      <p:nvPr/>
                    </p:nvSpPr>
                    <p:spPr>
                      <a:xfrm>
                        <a:off x="2282330" y="2010831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76" name="97 CuadroTexto"/>
                      <p:cNvSpPr txBox="1"/>
                      <p:nvPr/>
                    </p:nvSpPr>
                    <p:spPr>
                      <a:xfrm>
                        <a:off x="3643997" y="2010831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77" name="98 CuadroTexto"/>
                      <p:cNvSpPr txBox="1"/>
                      <p:nvPr/>
                    </p:nvSpPr>
                    <p:spPr>
                      <a:xfrm>
                        <a:off x="5079475" y="2018306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J-104</a:t>
                        </a:r>
                      </a:p>
                    </p:txBody>
                  </p:sp>
                  <p:sp>
                    <p:nvSpPr>
                      <p:cNvPr id="178" name="99 CuadroTexto"/>
                      <p:cNvSpPr txBox="1"/>
                      <p:nvPr/>
                    </p:nvSpPr>
                    <p:spPr>
                      <a:xfrm>
                        <a:off x="1560901" y="2001306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79" name="100 CuadroTexto"/>
                      <p:cNvSpPr txBox="1"/>
                      <p:nvPr/>
                    </p:nvSpPr>
                    <p:spPr>
                      <a:xfrm>
                        <a:off x="2968552" y="2001306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80" name="101 CuadroTexto"/>
                      <p:cNvSpPr txBox="1"/>
                      <p:nvPr/>
                    </p:nvSpPr>
                    <p:spPr>
                      <a:xfrm>
                        <a:off x="4369871" y="2012595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  <p:sp>
                    <p:nvSpPr>
                      <p:cNvPr id="181" name="102 CuadroTexto"/>
                      <p:cNvSpPr txBox="1"/>
                      <p:nvPr/>
                    </p:nvSpPr>
                    <p:spPr>
                      <a:xfrm>
                        <a:off x="5812797" y="2020356"/>
                        <a:ext cx="533400" cy="261610"/>
                      </a:xfrm>
                      <a:prstGeom prst="rect">
                        <a:avLst/>
                      </a:prstGeom>
                      <a:noFill/>
                      <a:ln w="6350">
                        <a:noFill/>
                      </a:ln>
                    </p:spPr>
                    <p:style>
                      <a:lnRef idx="2">
                        <a:schemeClr val="dk1"/>
                      </a:lnRef>
                      <a:fillRef idx="1">
                        <a:schemeClr val="lt1"/>
                      </a:fillRef>
                      <a:effectRef idx="0">
                        <a:schemeClr val="dk1"/>
                      </a:effectRef>
                      <a:fontRef idx="minor">
                        <a:schemeClr val="dk1"/>
                      </a:fontRef>
                    </p:style>
                    <p:txBody>
                      <a:bodyPr wrap="square" rtlCol="0" anchor="t">
                        <a:spAutoFit/>
                      </a:bodyPr>
                      <a:lstStyle>
                        <a:lvl1pPr marL="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indent="0">
                          <a:defRPr sz="1100">
                            <a:solidFill>
                              <a:schemeClr val="dk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r>
                          <a:rPr lang="es-ES" b="1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Ginés</a:t>
                        </a:r>
                      </a:p>
                    </p:txBody>
                  </p:sp>
                </p:grpSp>
                <p:sp>
                  <p:nvSpPr>
                    <p:cNvPr id="167" name="88 CuadroTexto"/>
                    <p:cNvSpPr txBox="1"/>
                    <p:nvPr/>
                  </p:nvSpPr>
                  <p:spPr>
                    <a:xfrm>
                      <a:off x="6234783" y="617355"/>
                      <a:ext cx="294821" cy="264560"/>
                    </a:xfrm>
                    <a:prstGeom prst="rect">
                      <a:avLst/>
                    </a:prstGeom>
                    <a:noFill/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tx1"/>
                    </a:fontRef>
                  </p:style>
                  <p:txBody>
                    <a:bodyPr wrap="none" rtlCol="0" anchor="t">
                      <a:noAutofit/>
                    </a:bodyPr>
                    <a:lstStyle>
                      <a:lvl1pPr marL="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indent="0">
                        <a:defRPr sz="11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es-E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</a:p>
                  </p:txBody>
                </p:sp>
              </p:grpSp>
              <p:sp>
                <p:nvSpPr>
                  <p:cNvPr id="164" name="84 CuadroTexto"/>
                  <p:cNvSpPr txBox="1"/>
                  <p:nvPr/>
                </p:nvSpPr>
                <p:spPr>
                  <a:xfrm>
                    <a:off x="3899115" y="352470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65" name="86 CuadroTexto"/>
                  <p:cNvSpPr txBox="1"/>
                  <p:nvPr/>
                </p:nvSpPr>
                <p:spPr>
                  <a:xfrm>
                    <a:off x="7199773" y="220190"/>
                    <a:ext cx="300162" cy="26456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tx1"/>
                  </a:fontRef>
                </p:style>
                <p:txBody>
                  <a:bodyPr wrap="none" rtlCol="0" anchor="t">
                    <a:noAutofit/>
                  </a:bodyPr>
                  <a:lstStyle>
                    <a:lvl1pPr marL="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</p:grpSp>
            <p:sp>
              <p:nvSpPr>
                <p:cNvPr id="82" name="CuadroTexto 81"/>
                <p:cNvSpPr txBox="1"/>
                <p:nvPr/>
              </p:nvSpPr>
              <p:spPr>
                <a:xfrm>
                  <a:off x="1737114" y="0"/>
                  <a:ext cx="4443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3" name="CuadroTexto 82"/>
                <p:cNvSpPr txBox="1"/>
                <p:nvPr/>
              </p:nvSpPr>
              <p:spPr>
                <a:xfrm>
                  <a:off x="1744440" y="2404810"/>
                  <a:ext cx="42351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  <a:endPara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4" name="CuadroTexto 83"/>
                <p:cNvSpPr txBox="1"/>
                <p:nvPr/>
              </p:nvSpPr>
              <p:spPr>
                <a:xfrm>
                  <a:off x="1795937" y="4768830"/>
                  <a:ext cx="4443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</a:t>
                  </a:r>
                  <a:endPara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5" name="CuadroTexto 84"/>
                <p:cNvSpPr txBox="1"/>
                <p:nvPr/>
              </p:nvSpPr>
              <p:spPr>
                <a:xfrm>
                  <a:off x="1712098" y="7006107"/>
                  <a:ext cx="4443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</a:t>
                  </a:r>
                  <a:endPara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92" name="Conector recto de flecha 91"/>
              <p:cNvCxnSpPr/>
              <p:nvPr/>
            </p:nvCxnSpPr>
            <p:spPr>
              <a:xfrm flipH="1">
                <a:off x="7795935" y="131588"/>
                <a:ext cx="143120" cy="1325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4" name="Conector recto de flecha 93"/>
              <p:cNvCxnSpPr/>
              <p:nvPr/>
            </p:nvCxnSpPr>
            <p:spPr>
              <a:xfrm flipH="1">
                <a:off x="9442985" y="217178"/>
                <a:ext cx="164654" cy="1325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4" name="Conector recto de flecha 113"/>
              <p:cNvCxnSpPr/>
              <p:nvPr/>
            </p:nvCxnSpPr>
            <p:spPr>
              <a:xfrm flipH="1">
                <a:off x="7820227" y="2584099"/>
                <a:ext cx="214304" cy="13251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0" name="Conector recto de flecha 149"/>
              <p:cNvCxnSpPr/>
              <p:nvPr/>
            </p:nvCxnSpPr>
            <p:spPr>
              <a:xfrm flipH="1">
                <a:off x="9447441" y="2552711"/>
                <a:ext cx="204809" cy="16578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9" name="Conector recto de flecha 168"/>
              <p:cNvCxnSpPr/>
              <p:nvPr/>
            </p:nvCxnSpPr>
            <p:spPr>
              <a:xfrm flipH="1">
                <a:off x="6158803" y="5041788"/>
                <a:ext cx="171929" cy="17218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7" name="Conector recto de flecha 186"/>
              <p:cNvCxnSpPr/>
              <p:nvPr/>
            </p:nvCxnSpPr>
            <p:spPr>
              <a:xfrm flipH="1">
                <a:off x="9525312" y="4937344"/>
                <a:ext cx="170748" cy="16115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5" name="Conector recto de flecha 194"/>
              <p:cNvCxnSpPr/>
              <p:nvPr/>
            </p:nvCxnSpPr>
            <p:spPr>
              <a:xfrm flipH="1">
                <a:off x="9542167" y="7106146"/>
                <a:ext cx="222991" cy="13293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96" name="Conector recto de flecha 195"/>
            <p:cNvCxnSpPr/>
            <p:nvPr/>
          </p:nvCxnSpPr>
          <p:spPr>
            <a:xfrm flipH="1">
              <a:off x="6869355" y="1001803"/>
              <a:ext cx="143120" cy="1325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7" name="Conector recto de flecha 196"/>
            <p:cNvCxnSpPr/>
            <p:nvPr/>
          </p:nvCxnSpPr>
          <p:spPr>
            <a:xfrm flipH="1">
              <a:off x="8545927" y="894747"/>
              <a:ext cx="143120" cy="1325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8" name="Conector recto de flecha 197"/>
            <p:cNvCxnSpPr/>
            <p:nvPr/>
          </p:nvCxnSpPr>
          <p:spPr>
            <a:xfrm flipH="1">
              <a:off x="5250931" y="864781"/>
              <a:ext cx="143120" cy="1325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9" name="Conector recto de flecha 198"/>
            <p:cNvCxnSpPr/>
            <p:nvPr/>
          </p:nvCxnSpPr>
          <p:spPr>
            <a:xfrm flipH="1">
              <a:off x="3604971" y="590558"/>
              <a:ext cx="143120" cy="1325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0" name="Conector recto de flecha 199"/>
            <p:cNvCxnSpPr/>
            <p:nvPr/>
          </p:nvCxnSpPr>
          <p:spPr>
            <a:xfrm flipH="1">
              <a:off x="8516643" y="2973566"/>
              <a:ext cx="204809" cy="165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1" name="Conector recto de flecha 200"/>
            <p:cNvCxnSpPr/>
            <p:nvPr/>
          </p:nvCxnSpPr>
          <p:spPr>
            <a:xfrm flipH="1">
              <a:off x="6878829" y="3181614"/>
              <a:ext cx="204809" cy="165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2" name="Conector recto de flecha 201"/>
            <p:cNvCxnSpPr/>
            <p:nvPr/>
          </p:nvCxnSpPr>
          <p:spPr>
            <a:xfrm flipH="1">
              <a:off x="5219843" y="3325642"/>
              <a:ext cx="204809" cy="165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3" name="Conector recto de flecha 202"/>
            <p:cNvCxnSpPr/>
            <p:nvPr/>
          </p:nvCxnSpPr>
          <p:spPr>
            <a:xfrm flipH="1">
              <a:off x="3563206" y="3335964"/>
              <a:ext cx="204809" cy="165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4" name="Conector recto de flecha 203"/>
            <p:cNvCxnSpPr/>
            <p:nvPr/>
          </p:nvCxnSpPr>
          <p:spPr>
            <a:xfrm flipH="1">
              <a:off x="6180240" y="2660188"/>
              <a:ext cx="204809" cy="16578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5" name="Conector recto de flecha 204"/>
            <p:cNvCxnSpPr/>
            <p:nvPr/>
          </p:nvCxnSpPr>
          <p:spPr>
            <a:xfrm flipH="1">
              <a:off x="8560547" y="5408346"/>
              <a:ext cx="170748" cy="1611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6" name="Conector recto de flecha 205"/>
            <p:cNvCxnSpPr/>
            <p:nvPr/>
          </p:nvCxnSpPr>
          <p:spPr>
            <a:xfrm flipH="1">
              <a:off x="7816696" y="5056812"/>
              <a:ext cx="170748" cy="1611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7" name="Conector recto de flecha 206"/>
            <p:cNvCxnSpPr/>
            <p:nvPr/>
          </p:nvCxnSpPr>
          <p:spPr>
            <a:xfrm flipH="1">
              <a:off x="6875863" y="5461926"/>
              <a:ext cx="170748" cy="1611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8" name="Conector recto de flecha 207"/>
            <p:cNvCxnSpPr/>
            <p:nvPr/>
          </p:nvCxnSpPr>
          <p:spPr>
            <a:xfrm flipH="1">
              <a:off x="5280531" y="5397393"/>
              <a:ext cx="170748" cy="1611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9" name="Conector recto de flecha 208"/>
            <p:cNvCxnSpPr/>
            <p:nvPr/>
          </p:nvCxnSpPr>
          <p:spPr>
            <a:xfrm flipH="1">
              <a:off x="4482411" y="5017919"/>
              <a:ext cx="170748" cy="1611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0" name="Conector recto de flecha 209"/>
            <p:cNvCxnSpPr/>
            <p:nvPr/>
          </p:nvCxnSpPr>
          <p:spPr>
            <a:xfrm flipH="1">
              <a:off x="3541363" y="5496320"/>
              <a:ext cx="170748" cy="16115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Conector recto de flecha 210"/>
            <p:cNvCxnSpPr/>
            <p:nvPr/>
          </p:nvCxnSpPr>
          <p:spPr>
            <a:xfrm flipH="1">
              <a:off x="8713927" y="7419208"/>
              <a:ext cx="222991" cy="132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Conector recto de flecha 211"/>
            <p:cNvCxnSpPr/>
            <p:nvPr/>
          </p:nvCxnSpPr>
          <p:spPr>
            <a:xfrm flipH="1">
              <a:off x="6961067" y="7529327"/>
              <a:ext cx="222991" cy="132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3" name="Conector recto de flecha 212"/>
            <p:cNvCxnSpPr/>
            <p:nvPr/>
          </p:nvCxnSpPr>
          <p:spPr>
            <a:xfrm flipH="1">
              <a:off x="6199484" y="7215562"/>
              <a:ext cx="222991" cy="132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4" name="Conector recto de flecha 213"/>
            <p:cNvCxnSpPr/>
            <p:nvPr/>
          </p:nvCxnSpPr>
          <p:spPr>
            <a:xfrm flipH="1">
              <a:off x="5280531" y="7472976"/>
              <a:ext cx="222991" cy="132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5" name="Conector recto de flecha 214"/>
            <p:cNvCxnSpPr/>
            <p:nvPr/>
          </p:nvCxnSpPr>
          <p:spPr>
            <a:xfrm flipH="1">
              <a:off x="3613995" y="7461457"/>
              <a:ext cx="222991" cy="1329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66070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1452994" y="231820"/>
            <a:ext cx="9339502" cy="8001032"/>
            <a:chOff x="-195502" y="0"/>
            <a:chExt cx="9339502" cy="8001032"/>
          </a:xfrm>
        </p:grpSpPr>
        <p:grpSp>
          <p:nvGrpSpPr>
            <p:cNvPr id="3" name="32 Grupo"/>
            <p:cNvGrpSpPr/>
            <p:nvPr/>
          </p:nvGrpSpPr>
          <p:grpSpPr>
            <a:xfrm>
              <a:off x="0" y="5000636"/>
              <a:ext cx="7572396" cy="3000396"/>
              <a:chOff x="0" y="5000636"/>
              <a:chExt cx="7572396" cy="3000396"/>
            </a:xfrm>
          </p:grpSpPr>
          <p:graphicFrame>
            <p:nvGraphicFramePr>
              <p:cNvPr id="22" name="14 Gráfico"/>
              <p:cNvGraphicFramePr/>
              <p:nvPr/>
            </p:nvGraphicFramePr>
            <p:xfrm>
              <a:off x="0" y="5000636"/>
              <a:ext cx="7572396" cy="300039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23" name="22 CuadroTexto"/>
              <p:cNvSpPr txBox="1"/>
              <p:nvPr/>
            </p:nvSpPr>
            <p:spPr>
              <a:xfrm>
                <a:off x="1085393" y="620294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 smtClean="0"/>
                  <a:t>*</a:t>
                </a:r>
                <a:endParaRPr lang="es-ES" dirty="0"/>
              </a:p>
            </p:txBody>
          </p:sp>
          <p:sp>
            <p:nvSpPr>
              <p:cNvPr id="24" name="23 CuadroTexto"/>
              <p:cNvSpPr txBox="1"/>
              <p:nvPr/>
            </p:nvSpPr>
            <p:spPr>
              <a:xfrm>
                <a:off x="4456834" y="5988626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 smtClean="0"/>
                  <a:t>*</a:t>
                </a:r>
                <a:endParaRPr lang="es-ES" dirty="0"/>
              </a:p>
            </p:txBody>
          </p:sp>
          <p:sp>
            <p:nvSpPr>
              <p:cNvPr id="25" name="24 CuadroTexto"/>
              <p:cNvSpPr txBox="1"/>
              <p:nvPr/>
            </p:nvSpPr>
            <p:spPr>
              <a:xfrm>
                <a:off x="1886754" y="636748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 smtClean="0"/>
                  <a:t>*</a:t>
                </a:r>
                <a:endParaRPr lang="es-ES" dirty="0"/>
              </a:p>
            </p:txBody>
          </p:sp>
          <p:sp>
            <p:nvSpPr>
              <p:cNvPr id="26" name="25 CuadroTexto"/>
              <p:cNvSpPr txBox="1"/>
              <p:nvPr/>
            </p:nvSpPr>
            <p:spPr>
              <a:xfrm>
                <a:off x="3585723" y="6032354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 smtClean="0"/>
                  <a:t>*</a:t>
                </a:r>
                <a:endParaRPr lang="es-ES" dirty="0"/>
              </a:p>
            </p:txBody>
          </p:sp>
          <p:sp>
            <p:nvSpPr>
              <p:cNvPr id="27" name="26 CuadroTexto"/>
              <p:cNvSpPr txBox="1"/>
              <p:nvPr/>
            </p:nvSpPr>
            <p:spPr>
              <a:xfrm>
                <a:off x="2786050" y="5643578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 smtClean="0"/>
                  <a:t>*</a:t>
                </a:r>
                <a:endParaRPr lang="es-ES" dirty="0"/>
              </a:p>
            </p:txBody>
          </p:sp>
          <p:sp>
            <p:nvSpPr>
              <p:cNvPr id="28" name="27 CuadroTexto"/>
              <p:cNvSpPr txBox="1"/>
              <p:nvPr/>
            </p:nvSpPr>
            <p:spPr>
              <a:xfrm>
                <a:off x="5272050" y="6357958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 smtClean="0"/>
                  <a:t>*</a:t>
                </a:r>
                <a:endParaRPr lang="es-ES" dirty="0"/>
              </a:p>
            </p:txBody>
          </p:sp>
          <p:sp>
            <p:nvSpPr>
              <p:cNvPr id="29" name="28 CuadroTexto"/>
              <p:cNvSpPr txBox="1"/>
              <p:nvPr/>
            </p:nvSpPr>
            <p:spPr>
              <a:xfrm>
                <a:off x="6143636" y="6286520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 smtClean="0"/>
                  <a:t>*</a:t>
                </a:r>
                <a:endParaRPr lang="es-ES" dirty="0"/>
              </a:p>
            </p:txBody>
          </p:sp>
          <p:sp>
            <p:nvSpPr>
              <p:cNvPr id="30" name="29 CuadroTexto"/>
              <p:cNvSpPr txBox="1"/>
              <p:nvPr/>
            </p:nvSpPr>
            <p:spPr>
              <a:xfrm>
                <a:off x="6928979" y="6429396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dirty="0" smtClean="0"/>
                  <a:t>*</a:t>
                </a:r>
                <a:endParaRPr lang="es-ES" dirty="0"/>
              </a:p>
            </p:txBody>
          </p:sp>
        </p:grpSp>
        <p:grpSp>
          <p:nvGrpSpPr>
            <p:cNvPr id="4" name="36 Grupo"/>
            <p:cNvGrpSpPr/>
            <p:nvPr/>
          </p:nvGrpSpPr>
          <p:grpSpPr>
            <a:xfrm>
              <a:off x="-195502" y="0"/>
              <a:ext cx="9339502" cy="5643578"/>
              <a:chOff x="-195502" y="0"/>
              <a:chExt cx="9339502" cy="5643578"/>
            </a:xfrm>
          </p:grpSpPr>
          <p:grpSp>
            <p:nvGrpSpPr>
              <p:cNvPr id="5" name="19 Grupo"/>
              <p:cNvGrpSpPr/>
              <p:nvPr/>
            </p:nvGrpSpPr>
            <p:grpSpPr>
              <a:xfrm>
                <a:off x="0" y="214290"/>
                <a:ext cx="8786842" cy="2286016"/>
                <a:chOff x="0" y="214290"/>
                <a:chExt cx="8786842" cy="2286016"/>
              </a:xfrm>
            </p:grpSpPr>
            <p:graphicFrame>
              <p:nvGraphicFramePr>
                <p:cNvPr id="14" name="13 Gráfico"/>
                <p:cNvGraphicFramePr/>
                <p:nvPr/>
              </p:nvGraphicFramePr>
              <p:xfrm>
                <a:off x="0" y="214290"/>
                <a:ext cx="8786842" cy="228601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15" name="14 CuadroTexto"/>
                <p:cNvSpPr txBox="1"/>
                <p:nvPr/>
              </p:nvSpPr>
              <p:spPr>
                <a:xfrm>
                  <a:off x="1097085" y="128586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  <p:sp>
              <p:nvSpPr>
                <p:cNvPr id="16" name="15 CuadroTexto"/>
                <p:cNvSpPr txBox="1"/>
                <p:nvPr/>
              </p:nvSpPr>
              <p:spPr>
                <a:xfrm>
                  <a:off x="1914464" y="143826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  <p:sp>
              <p:nvSpPr>
                <p:cNvPr id="17" name="16 CuadroTexto"/>
                <p:cNvSpPr txBox="1"/>
                <p:nvPr/>
              </p:nvSpPr>
              <p:spPr>
                <a:xfrm>
                  <a:off x="2771720" y="714356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  <p:sp>
              <p:nvSpPr>
                <p:cNvPr id="18" name="17 CuadroTexto"/>
                <p:cNvSpPr txBox="1"/>
                <p:nvPr/>
              </p:nvSpPr>
              <p:spPr>
                <a:xfrm>
                  <a:off x="3559701" y="92867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  <p:sp>
              <p:nvSpPr>
                <p:cNvPr id="19" name="18 CuadroTexto"/>
                <p:cNvSpPr txBox="1"/>
                <p:nvPr/>
              </p:nvSpPr>
              <p:spPr>
                <a:xfrm>
                  <a:off x="4486232" y="1059404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  <p:sp>
              <p:nvSpPr>
                <p:cNvPr id="20" name="19 CuadroTexto"/>
                <p:cNvSpPr txBox="1"/>
                <p:nvPr/>
              </p:nvSpPr>
              <p:spPr>
                <a:xfrm>
                  <a:off x="6129306" y="1438260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  <p:sp>
              <p:nvSpPr>
                <p:cNvPr id="21" name="20 CuadroTexto"/>
                <p:cNvSpPr txBox="1"/>
                <p:nvPr/>
              </p:nvSpPr>
              <p:spPr>
                <a:xfrm>
                  <a:off x="6929454" y="1571612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</p:grpSp>
          <p:grpSp>
            <p:nvGrpSpPr>
              <p:cNvPr id="6" name="24 Grupo"/>
              <p:cNvGrpSpPr/>
              <p:nvPr/>
            </p:nvGrpSpPr>
            <p:grpSpPr>
              <a:xfrm>
                <a:off x="0" y="1857364"/>
                <a:ext cx="9144000" cy="3343279"/>
                <a:chOff x="0" y="1857364"/>
                <a:chExt cx="9144000" cy="3343279"/>
              </a:xfrm>
            </p:grpSpPr>
            <p:graphicFrame>
              <p:nvGraphicFramePr>
                <p:cNvPr id="10" name="10 Gráfico"/>
                <p:cNvGraphicFramePr/>
                <p:nvPr/>
              </p:nvGraphicFramePr>
              <p:xfrm>
                <a:off x="0" y="1857364"/>
                <a:ext cx="9144000" cy="334327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sp>
              <p:nvSpPr>
                <p:cNvPr id="11" name="10 CuadroTexto"/>
                <p:cNvSpPr txBox="1"/>
                <p:nvPr/>
              </p:nvSpPr>
              <p:spPr>
                <a:xfrm>
                  <a:off x="2758340" y="3286124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  <p:sp>
              <p:nvSpPr>
                <p:cNvPr id="12" name="11 CuadroTexto"/>
                <p:cNvSpPr txBox="1"/>
                <p:nvPr/>
              </p:nvSpPr>
              <p:spPr>
                <a:xfrm>
                  <a:off x="4429124" y="3214686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  <p:sp>
              <p:nvSpPr>
                <p:cNvPr id="13" name="12 CuadroTexto"/>
                <p:cNvSpPr txBox="1"/>
                <p:nvPr/>
              </p:nvSpPr>
              <p:spPr>
                <a:xfrm>
                  <a:off x="6099908" y="3214686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dirty="0" smtClean="0"/>
                    <a:t>*</a:t>
                  </a:r>
                  <a:endParaRPr lang="es-ES" dirty="0"/>
                </a:p>
              </p:txBody>
            </p:sp>
          </p:grpSp>
          <p:sp>
            <p:nvSpPr>
              <p:cNvPr id="7" name="6 CuadroTexto"/>
              <p:cNvSpPr txBox="1"/>
              <p:nvPr/>
            </p:nvSpPr>
            <p:spPr>
              <a:xfrm>
                <a:off x="-142908" y="0"/>
                <a:ext cx="48122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200" b="1" dirty="0" smtClean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es-ES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7 CuadroTexto"/>
              <p:cNvSpPr txBox="1"/>
              <p:nvPr/>
            </p:nvSpPr>
            <p:spPr>
              <a:xfrm>
                <a:off x="-173060" y="2357430"/>
                <a:ext cx="45878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200" b="1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es-ES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8 CuadroTexto"/>
              <p:cNvSpPr txBox="1"/>
              <p:nvPr/>
            </p:nvSpPr>
            <p:spPr>
              <a:xfrm>
                <a:off x="-195502" y="5058803"/>
                <a:ext cx="48122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3200" b="1" dirty="0" smtClean="0"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es-ES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 Box 68"/>
          <p:cNvSpPr txBox="1">
            <a:spLocks noChangeArrowheads="1"/>
          </p:cNvSpPr>
          <p:nvPr/>
        </p:nvSpPr>
        <p:spPr bwMode="auto">
          <a:xfrm>
            <a:off x="2025782" y="211580"/>
            <a:ext cx="1172116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/>
                </a:solidFill>
              </a:rPr>
              <a:t>BB-16</a:t>
            </a:r>
          </a:p>
        </p:txBody>
      </p:sp>
      <p:sp>
        <p:nvSpPr>
          <p:cNvPr id="142" name="Text Box 67"/>
          <p:cNvSpPr txBox="1">
            <a:spLocks noChangeArrowheads="1"/>
          </p:cNvSpPr>
          <p:nvPr/>
        </p:nvSpPr>
        <p:spPr bwMode="auto">
          <a:xfrm>
            <a:off x="3028106" y="1134910"/>
            <a:ext cx="171918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1"/>
                </a:solidFill>
              </a:rPr>
              <a:t>Parte Aérea</a:t>
            </a:r>
          </a:p>
        </p:txBody>
      </p:sp>
      <p:sp>
        <p:nvSpPr>
          <p:cNvPr id="143" name="Text Box 67"/>
          <p:cNvSpPr txBox="1">
            <a:spLocks noChangeArrowheads="1"/>
          </p:cNvSpPr>
          <p:nvPr/>
        </p:nvSpPr>
        <p:spPr bwMode="auto">
          <a:xfrm>
            <a:off x="7993884" y="1134910"/>
            <a:ext cx="973343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dirty="0">
                <a:solidFill>
                  <a:schemeClr val="tx1"/>
                </a:solidFill>
              </a:rPr>
              <a:t>Raíces</a:t>
            </a:r>
          </a:p>
        </p:txBody>
      </p:sp>
      <p:sp>
        <p:nvSpPr>
          <p:cNvPr id="144" name="Text Box 68"/>
          <p:cNvSpPr txBox="1">
            <a:spLocks noChangeArrowheads="1"/>
          </p:cNvSpPr>
          <p:nvPr/>
        </p:nvSpPr>
        <p:spPr bwMode="auto">
          <a:xfrm>
            <a:off x="5287200" y="208846"/>
            <a:ext cx="164981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/>
                </a:solidFill>
              </a:rPr>
              <a:t>Longitud</a:t>
            </a:r>
          </a:p>
        </p:txBody>
      </p:sp>
      <p:grpSp>
        <p:nvGrpSpPr>
          <p:cNvPr id="18" name="Grupo 17"/>
          <p:cNvGrpSpPr/>
          <p:nvPr/>
        </p:nvGrpSpPr>
        <p:grpSpPr>
          <a:xfrm>
            <a:off x="417488" y="1937641"/>
            <a:ext cx="11774512" cy="4738930"/>
            <a:chOff x="417488" y="1937641"/>
            <a:chExt cx="11774512" cy="4738930"/>
          </a:xfrm>
        </p:grpSpPr>
        <p:grpSp>
          <p:nvGrpSpPr>
            <p:cNvPr id="6" name="Grupo 5"/>
            <p:cNvGrpSpPr/>
            <p:nvPr/>
          </p:nvGrpSpPr>
          <p:grpSpPr>
            <a:xfrm>
              <a:off x="417488" y="1937641"/>
              <a:ext cx="11774512" cy="4738930"/>
              <a:chOff x="417488" y="1937641"/>
              <a:chExt cx="11774512" cy="4738930"/>
            </a:xfrm>
          </p:grpSpPr>
          <p:grpSp>
            <p:nvGrpSpPr>
              <p:cNvPr id="66" name="65 Grupo"/>
              <p:cNvGrpSpPr/>
              <p:nvPr/>
            </p:nvGrpSpPr>
            <p:grpSpPr>
              <a:xfrm>
                <a:off x="417488" y="1937641"/>
                <a:ext cx="11774512" cy="4738930"/>
                <a:chOff x="1163994" y="1937641"/>
                <a:chExt cx="9545120" cy="4176463"/>
              </a:xfrm>
              <a:solidFill>
                <a:schemeClr val="bg1"/>
              </a:solidFill>
            </p:grpSpPr>
            <p:grpSp>
              <p:nvGrpSpPr>
                <p:cNvPr id="10" name="Grupo 9"/>
                <p:cNvGrpSpPr/>
                <p:nvPr/>
              </p:nvGrpSpPr>
              <p:grpSpPr>
                <a:xfrm>
                  <a:off x="1163994" y="1937641"/>
                  <a:ext cx="9545120" cy="4176463"/>
                  <a:chOff x="-477642" y="1882445"/>
                  <a:chExt cx="9545120" cy="4176463"/>
                </a:xfrm>
                <a:grpFill/>
              </p:grpSpPr>
              <p:grpSp>
                <p:nvGrpSpPr>
                  <p:cNvPr id="5" name="Grupo 4"/>
                  <p:cNvGrpSpPr/>
                  <p:nvPr/>
                </p:nvGrpSpPr>
                <p:grpSpPr>
                  <a:xfrm>
                    <a:off x="-477642" y="1882445"/>
                    <a:ext cx="9545120" cy="4176463"/>
                    <a:chOff x="-560705" y="1107937"/>
                    <a:chExt cx="9545120" cy="4176463"/>
                  </a:xfrm>
                  <a:grpFill/>
                </p:grpSpPr>
                <p:grpSp>
                  <p:nvGrpSpPr>
                    <p:cNvPr id="4" name="Grupo 3"/>
                    <p:cNvGrpSpPr/>
                    <p:nvPr/>
                  </p:nvGrpSpPr>
                  <p:grpSpPr>
                    <a:xfrm>
                      <a:off x="209118" y="1107937"/>
                      <a:ext cx="8775297" cy="4176463"/>
                      <a:chOff x="209118" y="1107937"/>
                      <a:chExt cx="8775297" cy="4176463"/>
                    </a:xfrm>
                    <a:grpFill/>
                  </p:grpSpPr>
                  <p:graphicFrame>
                    <p:nvGraphicFramePr>
                      <p:cNvPr id="53" name="Object 5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xmlns="" val="16162614"/>
                          </p:ext>
                        </p:extLst>
                      </p:nvPr>
                    </p:nvGraphicFramePr>
                    <p:xfrm>
                      <a:off x="209118" y="1107937"/>
                      <a:ext cx="8775297" cy="4176463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2"/>
                      </a:graphicData>
                    </a:graphic>
                  </p:graphicFrame>
                  <p:grpSp>
                    <p:nvGrpSpPr>
                      <p:cNvPr id="3" name="Grupo 2"/>
                      <p:cNvGrpSpPr/>
                      <p:nvPr/>
                    </p:nvGrpSpPr>
                    <p:grpSpPr>
                      <a:xfrm>
                        <a:off x="5683069" y="1803376"/>
                        <a:ext cx="2105439" cy="305254"/>
                        <a:chOff x="5683069" y="1803376"/>
                        <a:chExt cx="2105439" cy="305254"/>
                      </a:xfrm>
                      <a:grpFill/>
                    </p:grpSpPr>
                    <p:sp>
                      <p:nvSpPr>
                        <p:cNvPr id="84" name="51 CuadroTexto"/>
                        <p:cNvSpPr txBox="1"/>
                        <p:nvPr/>
                      </p:nvSpPr>
                      <p:spPr>
                        <a:xfrm>
                          <a:off x="5683069" y="1810259"/>
                          <a:ext cx="881314" cy="29837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s-E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Es</a:t>
                          </a:r>
                          <a:r>
                            <a:rPr lang="es-ES" sz="1600" baseline="-25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s-E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2,42*</a:t>
                          </a:r>
                        </a:p>
                      </p:txBody>
                    </p:sp>
                    <p:sp>
                      <p:nvSpPr>
                        <p:cNvPr id="85" name="52 CuadroTexto"/>
                        <p:cNvSpPr txBox="1"/>
                        <p:nvPr/>
                      </p:nvSpPr>
                      <p:spPr>
                        <a:xfrm>
                          <a:off x="6907194" y="1803376"/>
                          <a:ext cx="881314" cy="298371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s-E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Es</a:t>
                          </a:r>
                          <a:r>
                            <a:rPr lang="es-ES" sz="1600" baseline="-25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s-ES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= 1,92*</a:t>
                          </a:r>
                        </a:p>
                      </p:txBody>
                    </p:sp>
                  </p:grpSp>
                </p:grpSp>
                <p:grpSp>
                  <p:nvGrpSpPr>
                    <p:cNvPr id="2" name="Grupo 1"/>
                    <p:cNvGrpSpPr/>
                    <p:nvPr/>
                  </p:nvGrpSpPr>
                  <p:grpSpPr>
                    <a:xfrm>
                      <a:off x="-560705" y="1665606"/>
                      <a:ext cx="4852356" cy="3281203"/>
                      <a:chOff x="4053093" y="1745158"/>
                      <a:chExt cx="4673182" cy="3274667"/>
                    </a:xfrm>
                    <a:grpFill/>
                  </p:grpSpPr>
                  <p:graphicFrame>
                    <p:nvGraphicFramePr>
                      <p:cNvPr id="7" name="Object 5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xmlns="" val="559322466"/>
                          </p:ext>
                        </p:extLst>
                      </p:nvPr>
                    </p:nvGraphicFramePr>
                    <p:xfrm>
                      <a:off x="4053093" y="1952046"/>
                      <a:ext cx="4620470" cy="3067779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3"/>
                      </a:graphicData>
                    </a:graphic>
                  </p:graphicFrame>
                  <p:sp>
                    <p:nvSpPr>
                      <p:cNvPr id="51" name="50 CuadroTexto"/>
                      <p:cNvSpPr txBox="1"/>
                      <p:nvPr/>
                    </p:nvSpPr>
                    <p:spPr>
                      <a:xfrm>
                        <a:off x="6640657" y="1894045"/>
                        <a:ext cx="928868" cy="29777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s-E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 </a:t>
                        </a:r>
                        <a:r>
                          <a:rPr lang="es-ES" sz="16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2,56**</a:t>
                        </a:r>
                        <a:endParaRPr lang="es-E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2" name="51 CuadroTexto"/>
                      <p:cNvSpPr txBox="1"/>
                      <p:nvPr/>
                    </p:nvSpPr>
                    <p:spPr>
                      <a:xfrm>
                        <a:off x="7797407" y="1745158"/>
                        <a:ext cx="928868" cy="297776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s-E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6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6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 2,76**</a:t>
                        </a:r>
                      </a:p>
                    </p:txBody>
                  </p:sp>
                </p:grpSp>
                <p:sp>
                  <p:nvSpPr>
                    <p:cNvPr id="56" name="62 CuadroTexto"/>
                    <p:cNvSpPr txBox="1"/>
                    <p:nvPr/>
                  </p:nvSpPr>
                  <p:spPr>
                    <a:xfrm>
                      <a:off x="7860860" y="1799716"/>
                      <a:ext cx="881314" cy="29837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s-E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6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0,97*</a:t>
                      </a:r>
                    </a:p>
                  </p:txBody>
                </p:sp>
                <p:sp>
                  <p:nvSpPr>
                    <p:cNvPr id="2066" name="Text Box 1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-92483" y="4590404"/>
                      <a:ext cx="360218" cy="461119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xmlns="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 xmlns="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s-E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p:txBody>
                </p:sp>
              </p:grpSp>
              <p:sp>
                <p:nvSpPr>
                  <p:cNvPr id="2067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464146" y="5364912"/>
                    <a:ext cx="343326" cy="461119"/>
                  </a:xfrm>
                  <a:prstGeom prst="rect">
                    <a:avLst/>
                  </a:prstGeom>
                  <a:grpFill/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s-E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</a:t>
                    </a:r>
                  </a:p>
                </p:txBody>
              </p:sp>
            </p:grpSp>
            <p:sp>
              <p:nvSpPr>
                <p:cNvPr id="65" name="50 CuadroTexto"/>
                <p:cNvSpPr txBox="1"/>
                <p:nvPr/>
              </p:nvSpPr>
              <p:spPr>
                <a:xfrm>
                  <a:off x="2959400" y="3226454"/>
                  <a:ext cx="987872" cy="298371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6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</a:t>
                  </a:r>
                  <a:r>
                    <a:rPr lang="es-ES" sz="16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2,14 </a:t>
                  </a:r>
                  <a:r>
                    <a:rPr lang="es-ES" sz="16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ns</a:t>
                  </a:r>
                  <a:endParaRPr lang="es-ES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7" name="CuadroTexto 66"/>
              <p:cNvSpPr txBox="1"/>
              <p:nvPr/>
            </p:nvSpPr>
            <p:spPr>
              <a:xfrm>
                <a:off x="2632235" y="5483973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CuadroTexto 67"/>
              <p:cNvSpPr txBox="1"/>
              <p:nvPr/>
            </p:nvSpPr>
            <p:spPr>
              <a:xfrm>
                <a:off x="3858694" y="5491233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CuadroTexto 93"/>
              <p:cNvSpPr txBox="1"/>
              <p:nvPr/>
            </p:nvSpPr>
            <p:spPr>
              <a:xfrm>
                <a:off x="5114178" y="5469465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CuadroTexto 94"/>
              <p:cNvSpPr txBox="1"/>
              <p:nvPr/>
            </p:nvSpPr>
            <p:spPr>
              <a:xfrm>
                <a:off x="8249263" y="5483979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CuadroTexto 97"/>
              <p:cNvSpPr txBox="1"/>
              <p:nvPr/>
            </p:nvSpPr>
            <p:spPr>
              <a:xfrm>
                <a:off x="9584583" y="5469465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CuadroTexto 98"/>
              <p:cNvSpPr txBox="1"/>
              <p:nvPr/>
            </p:nvSpPr>
            <p:spPr>
              <a:xfrm>
                <a:off x="10861832" y="5469465"/>
                <a:ext cx="4138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SN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CuadroTexto 99"/>
              <p:cNvSpPr txBox="1"/>
              <p:nvPr/>
            </p:nvSpPr>
            <p:spPr>
              <a:xfrm>
                <a:off x="10070000" y="5472299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CuadroTexto 100"/>
              <p:cNvSpPr txBox="1"/>
              <p:nvPr/>
            </p:nvSpPr>
            <p:spPr>
              <a:xfrm>
                <a:off x="8800000" y="5479559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CuadroTexto 101"/>
              <p:cNvSpPr txBox="1"/>
              <p:nvPr/>
            </p:nvSpPr>
            <p:spPr>
              <a:xfrm>
                <a:off x="11339999" y="5465045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CuadroTexto 102"/>
              <p:cNvSpPr txBox="1"/>
              <p:nvPr/>
            </p:nvSpPr>
            <p:spPr>
              <a:xfrm>
                <a:off x="5621365" y="5465045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" name="CuadroTexto 103"/>
              <p:cNvSpPr txBox="1"/>
              <p:nvPr/>
            </p:nvSpPr>
            <p:spPr>
              <a:xfrm>
                <a:off x="4387655" y="5479559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5" name="CuadroTexto 104"/>
              <p:cNvSpPr txBox="1"/>
              <p:nvPr/>
            </p:nvSpPr>
            <p:spPr>
              <a:xfrm>
                <a:off x="3139425" y="5479558"/>
                <a:ext cx="5645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NaCl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15" name="Conector recto de flecha 14"/>
            <p:cNvCxnSpPr/>
            <p:nvPr/>
          </p:nvCxnSpPr>
          <p:spPr>
            <a:xfrm>
              <a:off x="5932230" y="2952332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Conector recto de flecha 43"/>
            <p:cNvCxnSpPr/>
            <p:nvPr/>
          </p:nvCxnSpPr>
          <p:spPr>
            <a:xfrm flipH="1">
              <a:off x="10462212" y="3048294"/>
              <a:ext cx="172366" cy="735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Conector recto de flecha 46"/>
            <p:cNvCxnSpPr/>
            <p:nvPr/>
          </p:nvCxnSpPr>
          <p:spPr>
            <a:xfrm>
              <a:off x="11671052" y="3098734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9" name="Conector recto de flecha 38"/>
          <p:cNvCxnSpPr/>
          <p:nvPr/>
        </p:nvCxnSpPr>
        <p:spPr>
          <a:xfrm>
            <a:off x="9133659" y="3085047"/>
            <a:ext cx="0" cy="2426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7287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 Box 67"/>
          <p:cNvSpPr txBox="1">
            <a:spLocks noChangeArrowheads="1"/>
          </p:cNvSpPr>
          <p:nvPr/>
        </p:nvSpPr>
        <p:spPr bwMode="auto">
          <a:xfrm>
            <a:off x="3145950" y="673246"/>
            <a:ext cx="1719189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sz="2400" dirty="0">
                <a:solidFill>
                  <a:schemeClr val="tx1"/>
                </a:solidFill>
              </a:rPr>
              <a:t>Parte Aérea</a:t>
            </a:r>
          </a:p>
        </p:txBody>
      </p:sp>
      <p:sp>
        <p:nvSpPr>
          <p:cNvPr id="92" name="Text Box 67"/>
          <p:cNvSpPr txBox="1">
            <a:spLocks noChangeArrowheads="1"/>
          </p:cNvSpPr>
          <p:nvPr/>
        </p:nvSpPr>
        <p:spPr bwMode="auto">
          <a:xfrm>
            <a:off x="7489629" y="673245"/>
            <a:ext cx="973343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2400" dirty="0">
                <a:solidFill>
                  <a:schemeClr val="tx1"/>
                </a:solidFill>
              </a:rPr>
              <a:t>Raíces</a:t>
            </a:r>
          </a:p>
        </p:txBody>
      </p:sp>
      <p:sp>
        <p:nvSpPr>
          <p:cNvPr id="93" name="Text Box 68"/>
          <p:cNvSpPr txBox="1">
            <a:spLocks noChangeArrowheads="1"/>
          </p:cNvSpPr>
          <p:nvPr/>
        </p:nvSpPr>
        <p:spPr bwMode="auto">
          <a:xfrm>
            <a:off x="5287200" y="189093"/>
            <a:ext cx="1914114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/>
                </a:solidFill>
              </a:rPr>
              <a:t>Masa seca</a:t>
            </a:r>
          </a:p>
        </p:txBody>
      </p:sp>
      <p:sp>
        <p:nvSpPr>
          <p:cNvPr id="94" name="Text Box 68"/>
          <p:cNvSpPr txBox="1">
            <a:spLocks noChangeArrowheads="1"/>
          </p:cNvSpPr>
          <p:nvPr/>
        </p:nvSpPr>
        <p:spPr bwMode="auto">
          <a:xfrm>
            <a:off x="1551771" y="88470"/>
            <a:ext cx="1172116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s-ES" sz="3200" dirty="0">
                <a:solidFill>
                  <a:schemeClr val="tx1"/>
                </a:solidFill>
              </a:rPr>
              <a:t>BB-16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609600" y="1335314"/>
            <a:ext cx="11325597" cy="5111001"/>
            <a:chOff x="609600" y="1335314"/>
            <a:chExt cx="11325597" cy="5111001"/>
          </a:xfrm>
        </p:grpSpPr>
        <p:grpSp>
          <p:nvGrpSpPr>
            <p:cNvPr id="6" name="Grupo 5"/>
            <p:cNvGrpSpPr/>
            <p:nvPr/>
          </p:nvGrpSpPr>
          <p:grpSpPr>
            <a:xfrm>
              <a:off x="609600" y="1335314"/>
              <a:ext cx="11325597" cy="5111001"/>
              <a:chOff x="609600" y="1335314"/>
              <a:chExt cx="11325597" cy="5111001"/>
            </a:xfrm>
          </p:grpSpPr>
          <p:grpSp>
            <p:nvGrpSpPr>
              <p:cNvPr id="62" name="61 Grupo"/>
              <p:cNvGrpSpPr/>
              <p:nvPr/>
            </p:nvGrpSpPr>
            <p:grpSpPr>
              <a:xfrm>
                <a:off x="609600" y="1335314"/>
                <a:ext cx="11325597" cy="5111001"/>
                <a:chOff x="1351810" y="1340769"/>
                <a:chExt cx="9156752" cy="4247062"/>
              </a:xfrm>
            </p:grpSpPr>
            <p:grpSp>
              <p:nvGrpSpPr>
                <p:cNvPr id="2" name="Grupo 1"/>
                <p:cNvGrpSpPr/>
                <p:nvPr/>
              </p:nvGrpSpPr>
              <p:grpSpPr>
                <a:xfrm>
                  <a:off x="1351810" y="1340769"/>
                  <a:ext cx="9156752" cy="4247062"/>
                  <a:chOff x="1351810" y="1340769"/>
                  <a:chExt cx="9156752" cy="4247062"/>
                </a:xfrm>
              </p:grpSpPr>
              <p:grpSp>
                <p:nvGrpSpPr>
                  <p:cNvPr id="5" name="Grupo 4"/>
                  <p:cNvGrpSpPr/>
                  <p:nvPr/>
                </p:nvGrpSpPr>
                <p:grpSpPr>
                  <a:xfrm>
                    <a:off x="1351810" y="1340769"/>
                    <a:ext cx="9156752" cy="4222273"/>
                    <a:chOff x="17615" y="1340768"/>
                    <a:chExt cx="9156752" cy="4222273"/>
                  </a:xfrm>
                </p:grpSpPr>
                <p:grpSp>
                  <p:nvGrpSpPr>
                    <p:cNvPr id="4" name="3 Grupo"/>
                    <p:cNvGrpSpPr/>
                    <p:nvPr/>
                  </p:nvGrpSpPr>
                  <p:grpSpPr>
                    <a:xfrm>
                      <a:off x="17615" y="1340768"/>
                      <a:ext cx="8838352" cy="4222273"/>
                      <a:chOff x="4479637" y="2341710"/>
                      <a:chExt cx="5101573" cy="3404388"/>
                    </a:xfrm>
                  </p:grpSpPr>
                  <p:graphicFrame>
                    <p:nvGraphicFramePr>
                      <p:cNvPr id="3" name="Object 5"/>
                      <p:cNvGraphicFramePr>
                        <a:graphicFrameLocks noChangeAspect="1"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xmlns="" val="3154943859"/>
                          </p:ext>
                        </p:extLst>
                      </p:nvPr>
                    </p:nvGraphicFramePr>
                    <p:xfrm>
                      <a:off x="4479637" y="2341710"/>
                      <a:ext cx="5101573" cy="3404388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3"/>
                      </a:graphicData>
                    </a:graphic>
                  </p:graphicFrame>
                  <p:sp>
                    <p:nvSpPr>
                      <p:cNvPr id="57" name="56 CuadroTexto"/>
                      <p:cNvSpPr txBox="1"/>
                      <p:nvPr/>
                    </p:nvSpPr>
                    <p:spPr>
                      <a:xfrm>
                        <a:off x="6055748" y="3483125"/>
                        <a:ext cx="600264" cy="19897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s-E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4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 </a:t>
                        </a:r>
                        <a:r>
                          <a:rPr lang="es-ES" sz="1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0,00242**</a:t>
                        </a:r>
                        <a:endParaRPr lang="es-E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  <p:sp>
                    <p:nvSpPr>
                      <p:cNvPr id="58" name="57 CuadroTexto"/>
                      <p:cNvSpPr txBox="1"/>
                      <p:nvPr/>
                    </p:nvSpPr>
                    <p:spPr>
                      <a:xfrm>
                        <a:off x="6618207" y="2912418"/>
                        <a:ext cx="600264" cy="198977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s-E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Es</a:t>
                        </a:r>
                        <a:r>
                          <a:rPr lang="es-ES" sz="1400" baseline="-25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x</a:t>
                        </a:r>
                        <a:r>
                          <a:rPr lang="es-ES" sz="14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= </a:t>
                        </a:r>
                        <a:r>
                          <a:rPr lang="es-ES" sz="1400" dirty="0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0,00431**</a:t>
                        </a:r>
                        <a:endParaRPr lang="es-E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endParaRPr>
                      </a:p>
                    </p:txBody>
                  </p:sp>
                </p:grpSp>
                <p:graphicFrame>
                  <p:nvGraphicFramePr>
                    <p:cNvPr id="63" name="Object 6"/>
                    <p:cNvGraphicFramePr>
                      <a:graphicFrameLocks noChangeAspect="1"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xmlns="" val="805976903"/>
                        </p:ext>
                      </p:extLst>
                    </p:nvPr>
                  </p:nvGraphicFramePr>
                  <p:xfrm>
                    <a:off x="4866336" y="2266513"/>
                    <a:ext cx="4277611" cy="3249978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4"/>
                    </a:graphicData>
                  </a:graphic>
                </p:graphicFrame>
                <p:sp>
                  <p:nvSpPr>
                    <p:cNvPr id="88" name="60 CuadroTexto"/>
                    <p:cNvSpPr txBox="1"/>
                    <p:nvPr/>
                  </p:nvSpPr>
                  <p:spPr>
                    <a:xfrm>
                      <a:off x="6092586" y="3126520"/>
                      <a:ext cx="1039943" cy="24678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s-E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</a:t>
                      </a:r>
                      <a:r>
                        <a:rPr lang="es-E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0,00412**</a:t>
                      </a:r>
                      <a:endPara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89" name="61 CuadroTexto"/>
                    <p:cNvSpPr txBox="1"/>
                    <p:nvPr/>
                  </p:nvSpPr>
                  <p:spPr>
                    <a:xfrm>
                      <a:off x="7004143" y="2160012"/>
                      <a:ext cx="1165176" cy="24678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s-E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</a:t>
                      </a:r>
                      <a:r>
                        <a:rPr lang="es-E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0,00756</a:t>
                      </a:r>
                      <a:r>
                        <a:rPr lang="es-E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</a:p>
                  </p:txBody>
                </p:sp>
                <p:sp>
                  <p:nvSpPr>
                    <p:cNvPr id="90" name="62 CuadroTexto"/>
                    <p:cNvSpPr txBox="1"/>
                    <p:nvPr/>
                  </p:nvSpPr>
                  <p:spPr>
                    <a:xfrm>
                      <a:off x="8134424" y="2148757"/>
                      <a:ext cx="1039943" cy="24678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s-E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</a:t>
                      </a:r>
                      <a:r>
                        <a:rPr lang="es-ES" sz="1400" baseline="-25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s-E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 </a:t>
                      </a:r>
                      <a:r>
                        <a:rPr lang="es-ES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0,00589**</a:t>
                      </a:r>
                      <a:endPara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59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73704" y="5169458"/>
                    <a:ext cx="346814" cy="4183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s-E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A</a:t>
                    </a:r>
                  </a:p>
                </p:txBody>
              </p:sp>
              <p:sp>
                <p:nvSpPr>
                  <p:cNvPr id="60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254072" y="5169458"/>
                    <a:ext cx="330550" cy="41837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 xmlns="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xmlns="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 xmlns="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/>
                  <a:p>
                    <a:r>
                      <a:rPr lang="es-ES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B</a:t>
                    </a:r>
                  </a:p>
                </p:txBody>
              </p:sp>
            </p:grpSp>
            <p:sp>
              <p:nvSpPr>
                <p:cNvPr id="61" name="56 CuadroTexto"/>
                <p:cNvSpPr txBox="1"/>
                <p:nvPr/>
              </p:nvSpPr>
              <p:spPr>
                <a:xfrm>
                  <a:off x="2834952" y="3526545"/>
                  <a:ext cx="1187605" cy="2467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400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</a:t>
                  </a:r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0,00197 </a:t>
                  </a:r>
                  <a:r>
                    <a:rPr lang="es-ES" sz="1400" dirty="0" err="1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ns</a:t>
                  </a:r>
                  <a:endPara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cxnSp>
            <p:nvCxnSpPr>
              <p:cNvPr id="53" name="Conector recto de flecha 52"/>
              <p:cNvCxnSpPr/>
              <p:nvPr/>
            </p:nvCxnSpPr>
            <p:spPr>
              <a:xfrm>
                <a:off x="4903518" y="3617852"/>
                <a:ext cx="0" cy="2426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Conector recto de flecha 53"/>
              <p:cNvCxnSpPr/>
              <p:nvPr/>
            </p:nvCxnSpPr>
            <p:spPr>
              <a:xfrm>
                <a:off x="9256452" y="3884556"/>
                <a:ext cx="0" cy="2426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3" name="CuadroTexto 22"/>
            <p:cNvSpPr txBox="1"/>
            <p:nvPr/>
          </p:nvSpPr>
          <p:spPr>
            <a:xfrm>
              <a:off x="2764588" y="5540930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4092480" y="5528223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CuadroTexto 24"/>
            <p:cNvSpPr txBox="1"/>
            <p:nvPr/>
          </p:nvSpPr>
          <p:spPr>
            <a:xfrm>
              <a:off x="5306079" y="5540930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CuadroTexto 25"/>
            <p:cNvSpPr txBox="1"/>
            <p:nvPr/>
          </p:nvSpPr>
          <p:spPr>
            <a:xfrm>
              <a:off x="8412351" y="5500589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CuadroTexto 26"/>
            <p:cNvSpPr txBox="1"/>
            <p:nvPr/>
          </p:nvSpPr>
          <p:spPr>
            <a:xfrm>
              <a:off x="9667405" y="5491625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CuadroTexto 27"/>
            <p:cNvSpPr txBox="1"/>
            <p:nvPr/>
          </p:nvSpPr>
          <p:spPr>
            <a:xfrm>
              <a:off x="10850741" y="5491625"/>
              <a:ext cx="4138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SN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CuadroTexto 28"/>
            <p:cNvSpPr txBox="1"/>
            <p:nvPr/>
          </p:nvSpPr>
          <p:spPr>
            <a:xfrm>
              <a:off x="3327683" y="5546793"/>
              <a:ext cx="564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NaCl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CuadroTexto 29"/>
            <p:cNvSpPr txBox="1"/>
            <p:nvPr/>
          </p:nvSpPr>
          <p:spPr>
            <a:xfrm>
              <a:off x="4569291" y="5537829"/>
              <a:ext cx="564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NaCl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CuadroTexto 30"/>
            <p:cNvSpPr txBox="1"/>
            <p:nvPr/>
          </p:nvSpPr>
          <p:spPr>
            <a:xfrm>
              <a:off x="5833310" y="5537829"/>
              <a:ext cx="564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NaCl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CuadroTexto 31"/>
            <p:cNvSpPr txBox="1"/>
            <p:nvPr/>
          </p:nvSpPr>
          <p:spPr>
            <a:xfrm>
              <a:off x="8930607" y="5488524"/>
              <a:ext cx="564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NaCl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CuadroTexto 32"/>
            <p:cNvSpPr txBox="1"/>
            <p:nvPr/>
          </p:nvSpPr>
          <p:spPr>
            <a:xfrm>
              <a:off x="10100509" y="5488524"/>
              <a:ext cx="564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NaCl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CuadroTexto 33"/>
            <p:cNvSpPr txBox="1"/>
            <p:nvPr/>
          </p:nvSpPr>
          <p:spPr>
            <a:xfrm>
              <a:off x="11328669" y="5493007"/>
              <a:ext cx="5645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NaCl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48571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4419600" y="228600"/>
            <a:ext cx="7772400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ES" sz="3200" b="1" dirty="0">
                <a:solidFill>
                  <a:schemeClr val="bg1"/>
                </a:solidFill>
                <a:latin typeface="Gill Sans MT" pitchFamily="34" charset="0"/>
              </a:rPr>
              <a:t>Longitud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533636" y="1050709"/>
            <a:ext cx="1584176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Aérea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668161" y="4054080"/>
            <a:ext cx="1043608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Raíces</a:t>
            </a:r>
          </a:p>
        </p:txBody>
      </p:sp>
      <p:sp>
        <p:nvSpPr>
          <p:cNvPr id="15" name="3 Título"/>
          <p:cNvSpPr txBox="1">
            <a:spLocks noChangeArrowheads="1"/>
          </p:cNvSpPr>
          <p:nvPr/>
        </p:nvSpPr>
        <p:spPr bwMode="auto">
          <a:xfrm>
            <a:off x="2673392" y="0"/>
            <a:ext cx="77722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 algn="l" rtl="0" eaLnBrk="0" latinLnBrk="0" hangingPunct="0">
              <a:spcBef>
                <a:spcPct val="0"/>
              </a:spcBef>
              <a:buNone/>
              <a:defRPr kumimoji="0" sz="4300" kern="120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  <a:extLst/>
          </a:lstStyle>
          <a:p>
            <a:pPr algn="ctr" eaLnBrk="1" hangingPunct="1"/>
            <a:r>
              <a:rPr lang="es-ES" sz="3200" b="1" dirty="0" smtClean="0">
                <a:solidFill>
                  <a:srgbClr val="FF0000"/>
                </a:solidFill>
                <a:latin typeface="Gill Sans MT" pitchFamily="34" charset="0"/>
              </a:rPr>
              <a:t>Longitud </a:t>
            </a:r>
            <a:endParaRPr lang="es-ES" sz="3200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2265908" y="765175"/>
            <a:ext cx="7241163" cy="6127091"/>
            <a:chOff x="2265908" y="765175"/>
            <a:chExt cx="7241163" cy="6127091"/>
          </a:xfrm>
        </p:grpSpPr>
        <p:grpSp>
          <p:nvGrpSpPr>
            <p:cNvPr id="6" name="Grupo 5"/>
            <p:cNvGrpSpPr/>
            <p:nvPr/>
          </p:nvGrpSpPr>
          <p:grpSpPr>
            <a:xfrm>
              <a:off x="2265908" y="765175"/>
              <a:ext cx="7241163" cy="6127091"/>
              <a:chOff x="2265908" y="765175"/>
              <a:chExt cx="7241163" cy="6127091"/>
            </a:xfrm>
          </p:grpSpPr>
          <p:grpSp>
            <p:nvGrpSpPr>
              <p:cNvPr id="5" name="Grupo 4"/>
              <p:cNvGrpSpPr/>
              <p:nvPr/>
            </p:nvGrpSpPr>
            <p:grpSpPr>
              <a:xfrm>
                <a:off x="2312894" y="765175"/>
                <a:ext cx="7194177" cy="5998695"/>
                <a:chOff x="2495601" y="765175"/>
                <a:chExt cx="7011470" cy="5998695"/>
              </a:xfrm>
            </p:grpSpPr>
            <p:graphicFrame>
              <p:nvGraphicFramePr>
                <p:cNvPr id="14" name="1 Gráfico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xmlns="" val="2643826083"/>
                    </p:ext>
                  </p:extLst>
                </p:nvPr>
              </p:nvGraphicFramePr>
              <p:xfrm>
                <a:off x="2495601" y="3789039"/>
                <a:ext cx="7011470" cy="2974831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pSp>
              <p:nvGrpSpPr>
                <p:cNvPr id="3" name="Grupo 2"/>
                <p:cNvGrpSpPr/>
                <p:nvPr/>
              </p:nvGrpSpPr>
              <p:grpSpPr>
                <a:xfrm>
                  <a:off x="2500373" y="765175"/>
                  <a:ext cx="6984776" cy="2963198"/>
                  <a:chOff x="1043608" y="742932"/>
                  <a:chExt cx="6984776" cy="2963198"/>
                </a:xfrm>
              </p:grpSpPr>
              <p:graphicFrame>
                <p:nvGraphicFramePr>
                  <p:cNvPr id="18" name="1 Gráfico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xmlns="" val="1387517440"/>
                      </p:ext>
                    </p:extLst>
                  </p:nvPr>
                </p:nvGraphicFramePr>
                <p:xfrm>
                  <a:off x="1043608" y="767748"/>
                  <a:ext cx="6984776" cy="2938382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sp>
                <p:nvSpPr>
                  <p:cNvPr id="2" name="CuadroTexto 1"/>
                  <p:cNvSpPr txBox="1"/>
                  <p:nvPr/>
                </p:nvSpPr>
                <p:spPr>
                  <a:xfrm>
                    <a:off x="4211960" y="1124744"/>
                    <a:ext cx="1036113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Es</a:t>
                    </a:r>
                    <a:r>
                      <a:rPr lang="es-ES" sz="1400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r>
                      <a: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= </a:t>
                    </a:r>
                    <a:r>
                      <a:rPr lang="es-ES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0,951</a:t>
                    </a:r>
                    <a:r>
                      <a: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*</a:t>
                    </a:r>
                  </a:p>
                </p:txBody>
              </p:sp>
              <p:sp>
                <p:nvSpPr>
                  <p:cNvPr id="16" name="CuadroTexto 15"/>
                  <p:cNvSpPr txBox="1"/>
                  <p:nvPr/>
                </p:nvSpPr>
                <p:spPr>
                  <a:xfrm>
                    <a:off x="6228184" y="742932"/>
                    <a:ext cx="1123601" cy="30777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Es</a:t>
                    </a:r>
                    <a:r>
                      <a:rPr lang="es-ES" sz="1400" baseline="-25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r>
                      <a:rPr lang="es-E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= </a:t>
                    </a:r>
                    <a:r>
                      <a:rPr lang="es-ES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0,912**</a:t>
                    </a:r>
                    <a:endParaRPr lang="es-E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11" name="Text Box 18"/>
              <p:cNvSpPr txBox="1">
                <a:spLocks noChangeArrowheads="1"/>
              </p:cNvSpPr>
              <p:nvPr/>
            </p:nvSpPr>
            <p:spPr bwMode="auto">
              <a:xfrm>
                <a:off x="2265908" y="819876"/>
                <a:ext cx="444352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2" name="Text Box 19"/>
              <p:cNvSpPr txBox="1">
                <a:spLocks noChangeArrowheads="1"/>
              </p:cNvSpPr>
              <p:nvPr/>
            </p:nvSpPr>
            <p:spPr bwMode="auto">
              <a:xfrm>
                <a:off x="2283542" y="6369046"/>
                <a:ext cx="423514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</p:grpSp>
        <p:cxnSp>
          <p:nvCxnSpPr>
            <p:cNvPr id="19" name="Conector recto de flecha 18"/>
            <p:cNvCxnSpPr/>
            <p:nvPr/>
          </p:nvCxnSpPr>
          <p:spPr>
            <a:xfrm>
              <a:off x="6589450" y="1403277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Conector recto de flecha 19"/>
            <p:cNvCxnSpPr/>
            <p:nvPr/>
          </p:nvCxnSpPr>
          <p:spPr>
            <a:xfrm>
              <a:off x="6899017" y="1455661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Conector recto de flecha 20"/>
            <p:cNvCxnSpPr/>
            <p:nvPr/>
          </p:nvCxnSpPr>
          <p:spPr>
            <a:xfrm>
              <a:off x="8613513" y="1198481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ector recto de flecha 21"/>
            <p:cNvCxnSpPr/>
            <p:nvPr/>
          </p:nvCxnSpPr>
          <p:spPr>
            <a:xfrm>
              <a:off x="8927839" y="4313176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15243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Título"/>
          <p:cNvSpPr txBox="1">
            <a:spLocks noChangeArrowheads="1"/>
          </p:cNvSpPr>
          <p:nvPr/>
        </p:nvSpPr>
        <p:spPr bwMode="auto">
          <a:xfrm>
            <a:off x="6605328" y="29483"/>
            <a:ext cx="77722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 algn="l" rtl="0" eaLnBrk="0" latinLnBrk="0" hangingPunct="0">
              <a:spcBef>
                <a:spcPct val="0"/>
              </a:spcBef>
              <a:buNone/>
              <a:defRPr kumimoji="0" sz="4300" kern="120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rial" charset="0"/>
                <a:ea typeface="+mj-ea"/>
                <a:cs typeface="+mj-c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  <a:extLst/>
          </a:lstStyle>
          <a:p>
            <a:pPr algn="ctr" eaLnBrk="1" hangingPunct="1"/>
            <a:r>
              <a:rPr lang="es-ES" sz="3200" b="1" dirty="0" smtClean="0">
                <a:solidFill>
                  <a:srgbClr val="FF0000"/>
                </a:solidFill>
                <a:latin typeface="Gill Sans MT" pitchFamily="34" charset="0"/>
              </a:rPr>
              <a:t>Masa seca</a:t>
            </a:r>
            <a:endParaRPr lang="es-ES" sz="3200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sp>
        <p:nvSpPr>
          <p:cNvPr id="3" name="4 CuadroTexto"/>
          <p:cNvSpPr txBox="1"/>
          <p:nvPr/>
        </p:nvSpPr>
        <p:spPr>
          <a:xfrm>
            <a:off x="0" y="145597"/>
            <a:ext cx="165618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Parte Aérea</a:t>
            </a:r>
            <a:endParaRPr lang="es-E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10 CuadroTexto"/>
          <p:cNvSpPr txBox="1"/>
          <p:nvPr/>
        </p:nvSpPr>
        <p:spPr>
          <a:xfrm>
            <a:off x="215443" y="3823091"/>
            <a:ext cx="93624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Raíces</a:t>
            </a:r>
            <a:endParaRPr lang="es-E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2396180" y="284096"/>
            <a:ext cx="6770214" cy="6504258"/>
            <a:chOff x="2396180" y="284096"/>
            <a:chExt cx="6770214" cy="6504258"/>
          </a:xfrm>
        </p:grpSpPr>
        <p:grpSp>
          <p:nvGrpSpPr>
            <p:cNvPr id="10" name="Grupo 9"/>
            <p:cNvGrpSpPr/>
            <p:nvPr/>
          </p:nvGrpSpPr>
          <p:grpSpPr>
            <a:xfrm>
              <a:off x="2396180" y="284096"/>
              <a:ext cx="6770214" cy="6504258"/>
              <a:chOff x="2396180" y="284096"/>
              <a:chExt cx="6770214" cy="6504258"/>
            </a:xfrm>
          </p:grpSpPr>
          <p:grpSp>
            <p:nvGrpSpPr>
              <p:cNvPr id="14" name="Grupo 13"/>
              <p:cNvGrpSpPr/>
              <p:nvPr/>
            </p:nvGrpSpPr>
            <p:grpSpPr>
              <a:xfrm>
                <a:off x="2469650" y="330263"/>
                <a:ext cx="6696744" cy="6458091"/>
                <a:chOff x="1387936" y="225097"/>
                <a:chExt cx="6696744" cy="6458091"/>
              </a:xfrm>
            </p:grpSpPr>
            <p:graphicFrame>
              <p:nvGraphicFramePr>
                <p:cNvPr id="4" name="1 Gráfico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xmlns="" val="84008010"/>
                    </p:ext>
                  </p:extLst>
                </p:nvPr>
              </p:nvGraphicFramePr>
              <p:xfrm>
                <a:off x="1387936" y="225097"/>
                <a:ext cx="6696744" cy="2851932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pSp>
              <p:nvGrpSpPr>
                <p:cNvPr id="6" name="Grupo 5"/>
                <p:cNvGrpSpPr/>
                <p:nvPr/>
              </p:nvGrpSpPr>
              <p:grpSpPr>
                <a:xfrm>
                  <a:off x="1428056" y="3326196"/>
                  <a:ext cx="6636767" cy="3356992"/>
                  <a:chOff x="1535633" y="3501008"/>
                  <a:chExt cx="6636767" cy="3212976"/>
                </a:xfrm>
              </p:grpSpPr>
              <p:graphicFrame>
                <p:nvGraphicFramePr>
                  <p:cNvPr id="7" name="1 Gráfico"/>
                  <p:cNvGraphicFramePr>
                    <a:graphicFrameLocks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xmlns="" val="169750846"/>
                      </p:ext>
                    </p:extLst>
                  </p:nvPr>
                </p:nvGraphicFramePr>
                <p:xfrm>
                  <a:off x="1535633" y="3501008"/>
                  <a:ext cx="6636767" cy="3212976"/>
                </p:xfrm>
                <a:graphic>
                  <a:graphicData uri="http://schemas.openxmlformats.org/drawingml/2006/chart">
                    <c:chart xmlns:c="http://schemas.openxmlformats.org/drawingml/2006/chart" xmlns:r="http://schemas.openxmlformats.org/officeDocument/2006/relationships" r:id="rId3"/>
                  </a:graphicData>
                </a:graphic>
              </p:graphicFrame>
              <p:sp>
                <p:nvSpPr>
                  <p:cNvPr id="8" name="CuadroTexto 1"/>
                  <p:cNvSpPr txBox="1"/>
                  <p:nvPr/>
                </p:nvSpPr>
                <p:spPr>
                  <a:xfrm>
                    <a:off x="4569682" y="4941168"/>
                    <a:ext cx="1152880" cy="29457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Es</a:t>
                    </a:r>
                    <a:r>
                      <a:rPr lang="es-ES" sz="1400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r>
                      <a:rPr lang="es-ES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= 0,083**</a:t>
                    </a:r>
                    <a:endParaRPr lang="es-E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9" name="CuadroTexto 1"/>
                  <p:cNvSpPr txBox="1"/>
                  <p:nvPr/>
                </p:nvSpPr>
                <p:spPr>
                  <a:xfrm>
                    <a:off x="6357686" y="4176184"/>
                    <a:ext cx="1332416" cy="29457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s-ES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Es</a:t>
                    </a:r>
                    <a:r>
                      <a:rPr lang="es-ES" sz="1400" baseline="-25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x</a:t>
                    </a:r>
                    <a:r>
                      <a:rPr lang="es-ES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= 0,01276**</a:t>
                    </a:r>
                    <a:endParaRPr lang="es-E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</p:grpSp>
          <p:sp>
            <p:nvSpPr>
              <p:cNvPr id="11" name="Text Box 18"/>
              <p:cNvSpPr txBox="1">
                <a:spLocks noChangeArrowheads="1"/>
              </p:cNvSpPr>
              <p:nvPr/>
            </p:nvSpPr>
            <p:spPr bwMode="auto">
              <a:xfrm>
                <a:off x="2396180" y="284096"/>
                <a:ext cx="444352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2" name="Text Box 19"/>
              <p:cNvSpPr txBox="1">
                <a:spLocks noChangeArrowheads="1"/>
              </p:cNvSpPr>
              <p:nvPr/>
            </p:nvSpPr>
            <p:spPr bwMode="auto">
              <a:xfrm>
                <a:off x="2396180" y="6194875"/>
                <a:ext cx="423514" cy="5232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</p:grpSp>
        <p:cxnSp>
          <p:nvCxnSpPr>
            <p:cNvPr id="15" name="Conector recto de flecha 14"/>
            <p:cNvCxnSpPr/>
            <p:nvPr/>
          </p:nvCxnSpPr>
          <p:spPr>
            <a:xfrm>
              <a:off x="6489434" y="1403277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Conector recto de flecha 15"/>
            <p:cNvCxnSpPr/>
            <p:nvPr/>
          </p:nvCxnSpPr>
          <p:spPr>
            <a:xfrm>
              <a:off x="8356346" y="612693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ector recto de flecha 16"/>
            <p:cNvCxnSpPr/>
            <p:nvPr/>
          </p:nvCxnSpPr>
          <p:spPr>
            <a:xfrm>
              <a:off x="8642095" y="655557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ector recto de flecha 17"/>
            <p:cNvCxnSpPr/>
            <p:nvPr/>
          </p:nvCxnSpPr>
          <p:spPr>
            <a:xfrm>
              <a:off x="8627809" y="5084693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ector recto de flecha 18"/>
            <p:cNvCxnSpPr/>
            <p:nvPr/>
          </p:nvCxnSpPr>
          <p:spPr>
            <a:xfrm>
              <a:off x="8370636" y="4870395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770599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2175177" y="1069693"/>
            <a:ext cx="7577877" cy="4392488"/>
            <a:chOff x="2175177" y="1069693"/>
            <a:chExt cx="7577877" cy="4392488"/>
          </a:xfrm>
        </p:grpSpPr>
        <p:grpSp>
          <p:nvGrpSpPr>
            <p:cNvPr id="2" name="Grupo 1"/>
            <p:cNvGrpSpPr/>
            <p:nvPr/>
          </p:nvGrpSpPr>
          <p:grpSpPr>
            <a:xfrm>
              <a:off x="2175177" y="1069693"/>
              <a:ext cx="7577877" cy="4392488"/>
              <a:chOff x="830471" y="1311740"/>
              <a:chExt cx="7577877" cy="4392488"/>
            </a:xfrm>
            <a:solidFill>
              <a:schemeClr val="bg1"/>
            </a:solidFill>
          </p:grpSpPr>
          <p:graphicFrame>
            <p:nvGraphicFramePr>
              <p:cNvPr id="3" name="1 Gráfico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xmlns="" val="1012064766"/>
                  </p:ext>
                </p:extLst>
              </p:nvPr>
            </p:nvGraphicFramePr>
            <p:xfrm>
              <a:off x="830471" y="1311740"/>
              <a:ext cx="7577877" cy="439248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4" name="CuadroTexto 1"/>
              <p:cNvSpPr txBox="1"/>
              <p:nvPr/>
            </p:nvSpPr>
            <p:spPr>
              <a:xfrm>
                <a:off x="4139952" y="2132856"/>
                <a:ext cx="973343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,83*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" name="CuadroTexto 1"/>
              <p:cNvSpPr txBox="1"/>
              <p:nvPr/>
            </p:nvSpPr>
            <p:spPr>
              <a:xfrm>
                <a:off x="6314142" y="1825079"/>
                <a:ext cx="106311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2,023*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cxnSp>
          <p:nvCxnSpPr>
            <p:cNvPr id="6" name="Conector recto de flecha 5"/>
            <p:cNvCxnSpPr/>
            <p:nvPr/>
          </p:nvCxnSpPr>
          <p:spPr>
            <a:xfrm>
              <a:off x="8846884" y="2446266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Conector recto de flecha 6"/>
            <p:cNvCxnSpPr/>
            <p:nvPr/>
          </p:nvCxnSpPr>
          <p:spPr>
            <a:xfrm>
              <a:off x="9175500" y="2703443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052111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o 20"/>
          <p:cNvGrpSpPr/>
          <p:nvPr/>
        </p:nvGrpSpPr>
        <p:grpSpPr>
          <a:xfrm>
            <a:off x="1353173" y="661543"/>
            <a:ext cx="10048605" cy="5999763"/>
            <a:chOff x="1353173" y="661543"/>
            <a:chExt cx="10048605" cy="5999763"/>
          </a:xfrm>
        </p:grpSpPr>
        <p:graphicFrame>
          <p:nvGraphicFramePr>
            <p:cNvPr id="66" name="7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1483356546"/>
                </p:ext>
              </p:extLst>
            </p:nvPr>
          </p:nvGraphicFramePr>
          <p:xfrm>
            <a:off x="1855951" y="3821838"/>
            <a:ext cx="9545827" cy="28394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35" name="7 Gráfico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xmlns="" val="3344801485"/>
                </p:ext>
              </p:extLst>
            </p:nvPr>
          </p:nvGraphicFramePr>
          <p:xfrm>
            <a:off x="1574919" y="661543"/>
            <a:ext cx="9731022" cy="31457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64" name="Grupo 63"/>
            <p:cNvGrpSpPr/>
            <p:nvPr/>
          </p:nvGrpSpPr>
          <p:grpSpPr>
            <a:xfrm>
              <a:off x="1353173" y="663435"/>
              <a:ext cx="9805953" cy="5896202"/>
              <a:chOff x="1116106" y="731168"/>
              <a:chExt cx="9805953" cy="5896202"/>
            </a:xfrm>
          </p:grpSpPr>
          <p:grpSp>
            <p:nvGrpSpPr>
              <p:cNvPr id="4" name="Grupo 3"/>
              <p:cNvGrpSpPr/>
              <p:nvPr/>
            </p:nvGrpSpPr>
            <p:grpSpPr>
              <a:xfrm>
                <a:off x="1116106" y="744778"/>
                <a:ext cx="9805953" cy="4863832"/>
                <a:chOff x="1116106" y="744778"/>
                <a:chExt cx="9805953" cy="4863832"/>
              </a:xfrm>
            </p:grpSpPr>
            <p:sp>
              <p:nvSpPr>
                <p:cNvPr id="5" name="CuadroTexto 1"/>
                <p:cNvSpPr txBox="1"/>
                <p:nvPr/>
              </p:nvSpPr>
              <p:spPr>
                <a:xfrm>
                  <a:off x="4246779" y="852499"/>
                  <a:ext cx="122413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400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0,035**</a:t>
                  </a:r>
                  <a:endPara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" name="CuadroTexto 1"/>
                <p:cNvSpPr txBox="1"/>
                <p:nvPr/>
              </p:nvSpPr>
              <p:spPr>
                <a:xfrm>
                  <a:off x="7840933" y="4092100"/>
                  <a:ext cx="1149729" cy="30779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400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0,042**</a:t>
                  </a:r>
                  <a:endPara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8" name="CuadroTexto 1"/>
                <p:cNvSpPr txBox="1"/>
                <p:nvPr/>
              </p:nvSpPr>
              <p:spPr>
                <a:xfrm>
                  <a:off x="2280015" y="4092129"/>
                  <a:ext cx="1169096" cy="30776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400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0,068**</a:t>
                  </a:r>
                  <a:endPara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9" name="CuadroTexto 1"/>
                <p:cNvSpPr txBox="1"/>
                <p:nvPr/>
              </p:nvSpPr>
              <p:spPr>
                <a:xfrm>
                  <a:off x="6071313" y="4085360"/>
                  <a:ext cx="115288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400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0,038**</a:t>
                  </a:r>
                  <a:endPara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0" name="CuadroTexto 1"/>
                <p:cNvSpPr txBox="1"/>
                <p:nvPr/>
              </p:nvSpPr>
              <p:spPr>
                <a:xfrm>
                  <a:off x="9769179" y="5300833"/>
                  <a:ext cx="115288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400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0,021**</a:t>
                  </a:r>
                  <a:endPara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1" name="CuadroTexto 1"/>
                <p:cNvSpPr txBox="1"/>
                <p:nvPr/>
              </p:nvSpPr>
              <p:spPr>
                <a:xfrm>
                  <a:off x="4342002" y="4085361"/>
                  <a:ext cx="122413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Es</a:t>
                  </a:r>
                  <a:r>
                    <a:rPr lang="es-ES" sz="1400" baseline="-250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x</a:t>
                  </a:r>
                  <a:r>
                    <a:rPr lang="es-ES" sz="1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= 0,011**</a:t>
                  </a:r>
                  <a:endParaRPr lang="es-ES" sz="1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" name="CuadroTexto 2"/>
                <p:cNvSpPr txBox="1"/>
                <p:nvPr/>
              </p:nvSpPr>
              <p:spPr>
                <a:xfrm>
                  <a:off x="1116106" y="744778"/>
                  <a:ext cx="44435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</a:t>
                  </a:r>
                  <a:endPara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3" name="CuadroTexto 12"/>
                <p:cNvSpPr txBox="1"/>
                <p:nvPr/>
              </p:nvSpPr>
              <p:spPr>
                <a:xfrm>
                  <a:off x="1151405" y="3964394"/>
                  <a:ext cx="42351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ES" sz="28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B</a:t>
                  </a:r>
                </a:p>
              </p:txBody>
            </p:sp>
          </p:grpSp>
          <p:cxnSp>
            <p:nvCxnSpPr>
              <p:cNvPr id="16" name="Conector recto de flecha 15"/>
              <p:cNvCxnSpPr/>
              <p:nvPr/>
            </p:nvCxnSpPr>
            <p:spPr>
              <a:xfrm>
                <a:off x="10453614" y="731168"/>
                <a:ext cx="0" cy="2426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Conector recto de flecha 16"/>
              <p:cNvCxnSpPr/>
              <p:nvPr/>
            </p:nvCxnSpPr>
            <p:spPr>
              <a:xfrm>
                <a:off x="10717491" y="731168"/>
                <a:ext cx="0" cy="2426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Conector recto de flecha 29"/>
              <p:cNvCxnSpPr/>
              <p:nvPr/>
            </p:nvCxnSpPr>
            <p:spPr>
              <a:xfrm flipH="1" flipV="1">
                <a:off x="9107984" y="3008946"/>
                <a:ext cx="92325" cy="19322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Conector recto de flecha 32"/>
              <p:cNvCxnSpPr/>
              <p:nvPr/>
            </p:nvCxnSpPr>
            <p:spPr>
              <a:xfrm flipH="1" flipV="1">
                <a:off x="8827568" y="3061371"/>
                <a:ext cx="92325" cy="19322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Conector recto de flecha 46"/>
              <p:cNvCxnSpPr/>
              <p:nvPr/>
            </p:nvCxnSpPr>
            <p:spPr>
              <a:xfrm flipV="1">
                <a:off x="3535334" y="2868402"/>
                <a:ext cx="1" cy="31432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Conector recto de flecha 50"/>
              <p:cNvCxnSpPr/>
              <p:nvPr/>
            </p:nvCxnSpPr>
            <p:spPr>
              <a:xfrm flipV="1">
                <a:off x="3769587" y="2903098"/>
                <a:ext cx="1" cy="31432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Conector recto de flecha 53"/>
              <p:cNvCxnSpPr/>
              <p:nvPr/>
            </p:nvCxnSpPr>
            <p:spPr>
              <a:xfrm flipV="1">
                <a:off x="3461424" y="6038192"/>
                <a:ext cx="1" cy="31432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Conector recto de flecha 54"/>
              <p:cNvCxnSpPr/>
              <p:nvPr/>
            </p:nvCxnSpPr>
            <p:spPr>
              <a:xfrm flipV="1">
                <a:off x="3741445" y="6064047"/>
                <a:ext cx="1" cy="31432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Conector recto de flecha 57"/>
              <p:cNvCxnSpPr/>
              <p:nvPr/>
            </p:nvCxnSpPr>
            <p:spPr>
              <a:xfrm>
                <a:off x="10532825" y="3937183"/>
                <a:ext cx="0" cy="2426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Conector recto de flecha 58"/>
              <p:cNvCxnSpPr/>
              <p:nvPr/>
            </p:nvCxnSpPr>
            <p:spPr>
              <a:xfrm>
                <a:off x="10834690" y="3937183"/>
                <a:ext cx="0" cy="24266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Conector recto de flecha 59"/>
              <p:cNvCxnSpPr/>
              <p:nvPr/>
            </p:nvCxnSpPr>
            <p:spPr>
              <a:xfrm flipH="1" flipV="1">
                <a:off x="9108648" y="6281759"/>
                <a:ext cx="92325" cy="19322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Conector recto de flecha 60"/>
              <p:cNvCxnSpPr/>
              <p:nvPr/>
            </p:nvCxnSpPr>
            <p:spPr>
              <a:xfrm flipH="1" flipV="1">
                <a:off x="8804295" y="6348555"/>
                <a:ext cx="92325" cy="19322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Conector recto de flecha 61"/>
              <p:cNvCxnSpPr/>
              <p:nvPr/>
            </p:nvCxnSpPr>
            <p:spPr>
              <a:xfrm flipH="1" flipV="1">
                <a:off x="7282594" y="6422983"/>
                <a:ext cx="92325" cy="19322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Conector recto de flecha 62"/>
              <p:cNvCxnSpPr/>
              <p:nvPr/>
            </p:nvCxnSpPr>
            <p:spPr>
              <a:xfrm flipH="1" flipV="1">
                <a:off x="6989832" y="6434149"/>
                <a:ext cx="92325" cy="19322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8" name="1 CuadroTexto"/>
            <p:cNvSpPr txBox="1"/>
            <p:nvPr/>
          </p:nvSpPr>
          <p:spPr>
            <a:xfrm>
              <a:off x="3180013" y="1264862"/>
              <a:ext cx="1049728" cy="31480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39" name="1 CuadroTexto"/>
            <p:cNvSpPr txBox="1"/>
            <p:nvPr/>
          </p:nvSpPr>
          <p:spPr>
            <a:xfrm>
              <a:off x="6675185" y="1250160"/>
              <a:ext cx="1049728" cy="31480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40" name="1 CuadroTexto"/>
            <p:cNvSpPr txBox="1"/>
            <p:nvPr/>
          </p:nvSpPr>
          <p:spPr>
            <a:xfrm>
              <a:off x="8325323" y="1253573"/>
              <a:ext cx="1049728" cy="31480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os</a:t>
              </a:r>
            </a:p>
          </p:txBody>
        </p:sp>
        <p:sp>
          <p:nvSpPr>
            <p:cNvPr id="41" name="1 CuadroTexto"/>
            <p:cNvSpPr txBox="1"/>
            <p:nvPr/>
          </p:nvSpPr>
          <p:spPr>
            <a:xfrm>
              <a:off x="10103985" y="1587379"/>
              <a:ext cx="1049728" cy="31480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</a:p>
          </p:txBody>
        </p:sp>
        <p:sp>
          <p:nvSpPr>
            <p:cNvPr id="42" name="1 CuadroTexto"/>
            <p:cNvSpPr txBox="1"/>
            <p:nvPr/>
          </p:nvSpPr>
          <p:spPr>
            <a:xfrm>
              <a:off x="4721158" y="1259410"/>
              <a:ext cx="1049654" cy="31479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 </a:t>
              </a:r>
              <a:r>
                <a:rPr lang="es-ES" sz="16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raíz</a:t>
              </a:r>
              <a:endParaRPr lang="es-ES" sz="1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4" name="Conector recto de flecha 43"/>
            <p:cNvCxnSpPr/>
            <p:nvPr/>
          </p:nvCxnSpPr>
          <p:spPr>
            <a:xfrm flipV="1">
              <a:off x="5483052" y="2643507"/>
              <a:ext cx="1" cy="3143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Conector recto de flecha 44"/>
            <p:cNvCxnSpPr/>
            <p:nvPr/>
          </p:nvCxnSpPr>
          <p:spPr>
            <a:xfrm flipV="1">
              <a:off x="5749305" y="2643506"/>
              <a:ext cx="1" cy="3143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CuadroTexto 1"/>
            <p:cNvSpPr txBox="1"/>
            <p:nvPr/>
          </p:nvSpPr>
          <p:spPr>
            <a:xfrm>
              <a:off x="2876150" y="817440"/>
              <a:ext cx="1255951" cy="307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Es</a:t>
              </a:r>
              <a:r>
                <a:rPr lang="es-ES" sz="1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0,048**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CuadroTexto 1"/>
            <p:cNvSpPr txBox="1"/>
            <p:nvPr/>
          </p:nvSpPr>
          <p:spPr>
            <a:xfrm>
              <a:off x="6414012" y="791327"/>
              <a:ext cx="1310901" cy="307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Es</a:t>
              </a:r>
              <a:r>
                <a:rPr lang="es-ES" sz="1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0,071**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CuadroTexto 1"/>
            <p:cNvSpPr txBox="1"/>
            <p:nvPr/>
          </p:nvSpPr>
          <p:spPr>
            <a:xfrm>
              <a:off x="8115204" y="817440"/>
              <a:ext cx="1305006" cy="307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Es</a:t>
              </a:r>
              <a:r>
                <a:rPr lang="es-ES" sz="1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0,016**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CuadroTexto 1"/>
            <p:cNvSpPr txBox="1"/>
            <p:nvPr/>
          </p:nvSpPr>
          <p:spPr>
            <a:xfrm>
              <a:off x="9930183" y="2105743"/>
              <a:ext cx="1305006" cy="307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Es</a:t>
              </a:r>
              <a:r>
                <a:rPr lang="es-ES" sz="1400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s-ES" sz="1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0,016**</a:t>
              </a:r>
              <a:endParaRPr lang="es-E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1 CuadroTexto"/>
            <p:cNvSpPr txBox="1"/>
            <p:nvPr/>
          </p:nvSpPr>
          <p:spPr>
            <a:xfrm>
              <a:off x="3173628" y="4454077"/>
              <a:ext cx="1049728" cy="31480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68" name="1 CuadroTexto"/>
            <p:cNvSpPr txBox="1"/>
            <p:nvPr/>
          </p:nvSpPr>
          <p:spPr>
            <a:xfrm>
              <a:off x="6668800" y="4439375"/>
              <a:ext cx="1049728" cy="31480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  <p:sp>
          <p:nvSpPr>
            <p:cNvPr id="69" name="1 CuadroTexto"/>
            <p:cNvSpPr txBox="1"/>
            <p:nvPr/>
          </p:nvSpPr>
          <p:spPr>
            <a:xfrm>
              <a:off x="8318938" y="4442788"/>
              <a:ext cx="1049728" cy="31480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os</a:t>
              </a:r>
            </a:p>
          </p:txBody>
        </p:sp>
        <p:sp>
          <p:nvSpPr>
            <p:cNvPr id="70" name="1 CuadroTexto"/>
            <p:cNvSpPr txBox="1"/>
            <p:nvPr/>
          </p:nvSpPr>
          <p:spPr>
            <a:xfrm>
              <a:off x="10097600" y="4776594"/>
              <a:ext cx="1049728" cy="31480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</a:p>
          </p:txBody>
        </p:sp>
        <p:sp>
          <p:nvSpPr>
            <p:cNvPr id="71" name="1 CuadroTexto"/>
            <p:cNvSpPr txBox="1"/>
            <p:nvPr/>
          </p:nvSpPr>
          <p:spPr>
            <a:xfrm>
              <a:off x="4714773" y="4448625"/>
              <a:ext cx="1049654" cy="314793"/>
            </a:xfrm>
            <a:prstGeom prst="rect">
              <a:avLst/>
            </a:prstGeom>
          </p:spPr>
          <p:txBody>
            <a:bodyPr wrap="non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l-GR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ψ</a:t>
              </a:r>
              <a:r>
                <a:rPr lang="es-ES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 </a:t>
              </a:r>
              <a:r>
                <a:rPr lang="es-ES" sz="1600" b="1" baseline="-250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raíz</a:t>
              </a:r>
              <a:endParaRPr lang="es-ES" sz="1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2" name="Conector recto de flecha 71"/>
            <p:cNvCxnSpPr/>
            <p:nvPr/>
          </p:nvCxnSpPr>
          <p:spPr>
            <a:xfrm flipV="1">
              <a:off x="5468415" y="5386989"/>
              <a:ext cx="0" cy="22424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Conector recto de flecha 72"/>
            <p:cNvCxnSpPr/>
            <p:nvPr/>
          </p:nvCxnSpPr>
          <p:spPr>
            <a:xfrm flipV="1">
              <a:off x="5749305" y="5398714"/>
              <a:ext cx="0" cy="21251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786919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upo 63"/>
          <p:cNvGrpSpPr/>
          <p:nvPr/>
        </p:nvGrpSpPr>
        <p:grpSpPr>
          <a:xfrm>
            <a:off x="1074058" y="564778"/>
            <a:ext cx="9811656" cy="6169850"/>
            <a:chOff x="1074058" y="564778"/>
            <a:chExt cx="9811656" cy="6169850"/>
          </a:xfrm>
        </p:grpSpPr>
        <p:grpSp>
          <p:nvGrpSpPr>
            <p:cNvPr id="4" name="Grupo 3"/>
            <p:cNvGrpSpPr/>
            <p:nvPr/>
          </p:nvGrpSpPr>
          <p:grpSpPr>
            <a:xfrm>
              <a:off x="1074058" y="564778"/>
              <a:ext cx="9811656" cy="6169850"/>
              <a:chOff x="1074058" y="564778"/>
              <a:chExt cx="9811656" cy="6169850"/>
            </a:xfrm>
          </p:grpSpPr>
          <p:grpSp>
            <p:nvGrpSpPr>
              <p:cNvPr id="2" name="Grupo 1"/>
              <p:cNvGrpSpPr/>
              <p:nvPr/>
            </p:nvGrpSpPr>
            <p:grpSpPr>
              <a:xfrm>
                <a:off x="1074058" y="564778"/>
                <a:ext cx="9811656" cy="6169850"/>
                <a:chOff x="1074058" y="564778"/>
                <a:chExt cx="9811656" cy="6169850"/>
              </a:xfrm>
            </p:grpSpPr>
            <p:graphicFrame>
              <p:nvGraphicFramePr>
                <p:cNvPr id="14" name="7 Gráfico"/>
                <p:cNvGraphicFramePr>
                  <a:graphicFrameLocks/>
                </p:cNvGraphicFramePr>
                <p:nvPr>
                  <p:extLst/>
                </p:nvPr>
              </p:nvGraphicFramePr>
              <p:xfrm>
                <a:off x="1132113" y="564778"/>
                <a:ext cx="9506857" cy="3237966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5" name="7 Gráfico"/>
                <p:cNvGraphicFramePr>
                  <a:graphicFrameLocks/>
                </p:cNvGraphicFramePr>
                <p:nvPr>
                  <p:extLst/>
                </p:nvPr>
              </p:nvGraphicFramePr>
              <p:xfrm>
                <a:off x="1074058" y="3751729"/>
                <a:ext cx="9811656" cy="298289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sp>
            <p:nvSpPr>
              <p:cNvPr id="5" name="CuadroTexto 1"/>
              <p:cNvSpPr txBox="1"/>
              <p:nvPr/>
            </p:nvSpPr>
            <p:spPr>
              <a:xfrm>
                <a:off x="9160024" y="744778"/>
                <a:ext cx="12241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0,035**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CuadroTexto 1"/>
              <p:cNvSpPr txBox="1"/>
              <p:nvPr/>
            </p:nvSpPr>
            <p:spPr>
              <a:xfrm>
                <a:off x="7360853" y="6421246"/>
                <a:ext cx="1149729" cy="3077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0,042**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CuadroTexto 1"/>
              <p:cNvSpPr txBox="1"/>
              <p:nvPr/>
            </p:nvSpPr>
            <p:spPr>
              <a:xfrm>
                <a:off x="2184328" y="4025962"/>
                <a:ext cx="1169096" cy="3077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0,068**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CuadroTexto 1"/>
              <p:cNvSpPr txBox="1"/>
              <p:nvPr/>
            </p:nvSpPr>
            <p:spPr>
              <a:xfrm>
                <a:off x="4062219" y="4025962"/>
                <a:ext cx="115288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0,038**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" name="CuadroTexto 1"/>
              <p:cNvSpPr txBox="1"/>
              <p:nvPr/>
            </p:nvSpPr>
            <p:spPr>
              <a:xfrm>
                <a:off x="5870099" y="5240548"/>
                <a:ext cx="115288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0,021**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CuadroTexto 1"/>
              <p:cNvSpPr txBox="1"/>
              <p:nvPr/>
            </p:nvSpPr>
            <p:spPr>
              <a:xfrm>
                <a:off x="9515933" y="5624833"/>
                <a:ext cx="122413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Es</a:t>
                </a:r>
                <a:r>
                  <a:rPr lang="es-ES" sz="1400" baseline="-25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s-ES" sz="1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0,011**</a:t>
                </a:r>
                <a:endParaRPr lang="es-E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" name="CuadroTexto 2"/>
              <p:cNvSpPr txBox="1"/>
              <p:nvPr/>
            </p:nvSpPr>
            <p:spPr>
              <a:xfrm>
                <a:off x="1116106" y="744778"/>
                <a:ext cx="44435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8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endParaRPr lang="es-E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CuadroTexto 12"/>
              <p:cNvSpPr txBox="1"/>
              <p:nvPr/>
            </p:nvSpPr>
            <p:spPr>
              <a:xfrm>
                <a:off x="1151405" y="3964394"/>
                <a:ext cx="4235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</p:grpSp>
        <p:cxnSp>
          <p:nvCxnSpPr>
            <p:cNvPr id="16" name="Conector recto de flecha 15"/>
            <p:cNvCxnSpPr/>
            <p:nvPr/>
          </p:nvCxnSpPr>
          <p:spPr>
            <a:xfrm>
              <a:off x="6675185" y="623447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Conector recto de flecha 16"/>
            <p:cNvCxnSpPr/>
            <p:nvPr/>
          </p:nvCxnSpPr>
          <p:spPr>
            <a:xfrm>
              <a:off x="6899025" y="661543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ector recto de flecha 17"/>
            <p:cNvCxnSpPr/>
            <p:nvPr/>
          </p:nvCxnSpPr>
          <p:spPr>
            <a:xfrm flipH="1" flipV="1">
              <a:off x="5308534" y="3061623"/>
              <a:ext cx="189876" cy="1102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Conector recto de flecha 18"/>
            <p:cNvCxnSpPr/>
            <p:nvPr/>
          </p:nvCxnSpPr>
          <p:spPr>
            <a:xfrm flipH="1" flipV="1">
              <a:off x="5018011" y="3156871"/>
              <a:ext cx="189876" cy="1102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Conector recto de flecha 29"/>
            <p:cNvCxnSpPr/>
            <p:nvPr/>
          </p:nvCxnSpPr>
          <p:spPr>
            <a:xfrm flipH="1" flipV="1">
              <a:off x="8651625" y="2868402"/>
              <a:ext cx="92325" cy="1932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Conector recto de flecha 32"/>
            <p:cNvCxnSpPr/>
            <p:nvPr/>
          </p:nvCxnSpPr>
          <p:spPr>
            <a:xfrm flipH="1" flipV="1">
              <a:off x="8418257" y="2963650"/>
              <a:ext cx="92325" cy="1932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Conector recto de flecha 46"/>
            <p:cNvCxnSpPr/>
            <p:nvPr/>
          </p:nvCxnSpPr>
          <p:spPr>
            <a:xfrm flipV="1">
              <a:off x="3271827" y="2700346"/>
              <a:ext cx="1" cy="3143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Conector recto de flecha 50"/>
            <p:cNvCxnSpPr/>
            <p:nvPr/>
          </p:nvCxnSpPr>
          <p:spPr>
            <a:xfrm flipV="1">
              <a:off x="3524243" y="2767018"/>
              <a:ext cx="1" cy="3143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Conector recto de flecha 51"/>
            <p:cNvCxnSpPr/>
            <p:nvPr/>
          </p:nvCxnSpPr>
          <p:spPr>
            <a:xfrm flipH="1" flipV="1">
              <a:off x="10128001" y="2530252"/>
              <a:ext cx="92325" cy="1932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Conector recto de flecha 52"/>
            <p:cNvCxnSpPr/>
            <p:nvPr/>
          </p:nvCxnSpPr>
          <p:spPr>
            <a:xfrm flipH="1" flipV="1">
              <a:off x="10380415" y="2425474"/>
              <a:ext cx="92325" cy="1932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Conector recto de flecha 53"/>
            <p:cNvCxnSpPr/>
            <p:nvPr/>
          </p:nvCxnSpPr>
          <p:spPr>
            <a:xfrm flipV="1">
              <a:off x="3267059" y="5967424"/>
              <a:ext cx="1" cy="3143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Conector recto de flecha 54"/>
            <p:cNvCxnSpPr/>
            <p:nvPr/>
          </p:nvCxnSpPr>
          <p:spPr>
            <a:xfrm flipV="1">
              <a:off x="3519475" y="5991232"/>
              <a:ext cx="1" cy="31432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Conector recto de flecha 55"/>
            <p:cNvCxnSpPr/>
            <p:nvPr/>
          </p:nvCxnSpPr>
          <p:spPr>
            <a:xfrm flipH="1" flipV="1">
              <a:off x="5403782" y="6300131"/>
              <a:ext cx="189876" cy="1102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Conector recto de flecha 56"/>
            <p:cNvCxnSpPr/>
            <p:nvPr/>
          </p:nvCxnSpPr>
          <p:spPr>
            <a:xfrm flipH="1" flipV="1">
              <a:off x="5056109" y="6352515"/>
              <a:ext cx="189876" cy="11020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Conector recto de flecha 57"/>
            <p:cNvCxnSpPr/>
            <p:nvPr/>
          </p:nvCxnSpPr>
          <p:spPr>
            <a:xfrm>
              <a:off x="6770433" y="3890536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Conector recto de flecha 58"/>
            <p:cNvCxnSpPr/>
            <p:nvPr/>
          </p:nvCxnSpPr>
          <p:spPr>
            <a:xfrm>
              <a:off x="7022849" y="3914344"/>
              <a:ext cx="0" cy="24266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Conector recto de flecha 59"/>
            <p:cNvCxnSpPr/>
            <p:nvPr/>
          </p:nvCxnSpPr>
          <p:spPr>
            <a:xfrm flipH="1" flipV="1">
              <a:off x="8804025" y="6221209"/>
              <a:ext cx="92325" cy="1932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Conector recto de flecha 60"/>
            <p:cNvCxnSpPr/>
            <p:nvPr/>
          </p:nvCxnSpPr>
          <p:spPr>
            <a:xfrm flipH="1" flipV="1">
              <a:off x="8570657" y="6259305"/>
              <a:ext cx="92325" cy="1932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Conector recto de flecha 61"/>
            <p:cNvCxnSpPr/>
            <p:nvPr/>
          </p:nvCxnSpPr>
          <p:spPr>
            <a:xfrm flipH="1" flipV="1">
              <a:off x="10532825" y="5292513"/>
              <a:ext cx="92325" cy="1932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Conector recto de flecha 62"/>
            <p:cNvCxnSpPr/>
            <p:nvPr/>
          </p:nvCxnSpPr>
          <p:spPr>
            <a:xfrm flipH="1" flipV="1">
              <a:off x="10299457" y="5330609"/>
              <a:ext cx="92325" cy="1932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344698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24457</TotalTime>
  <Words>1540</Words>
  <Application>Microsoft Office PowerPoint</Application>
  <PresentationFormat>Personalizado</PresentationFormat>
  <Paragraphs>1178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Diapositiva 1</vt:lpstr>
      <vt:lpstr>Diapositiva 2</vt:lpstr>
      <vt:lpstr>Diapositiva 3</vt:lpstr>
      <vt:lpstr>Diapositiva 4</vt:lpstr>
      <vt:lpstr>Longitud</vt:lpstr>
      <vt:lpstr>Diapositiva 6</vt:lpstr>
      <vt:lpstr>Diapositiva 7</vt:lpstr>
      <vt:lpstr>Diapositiva 8</vt:lpstr>
      <vt:lpstr>Diapositiva 9</vt:lpstr>
      <vt:lpstr>Diapositiva 10</vt:lpstr>
      <vt:lpstr>Clorofilas</vt:lpstr>
      <vt:lpstr>Carotenoides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Prolina</vt:lpstr>
      <vt:lpstr>Clorofilas</vt:lpstr>
      <vt:lpstr>Diapositiva 21</vt:lpstr>
      <vt:lpstr>Diapositiva 22</vt:lpstr>
      <vt:lpstr>Diapositiva 23</vt:lpstr>
      <vt:lpstr>Diapositiva 24</vt:lpstr>
    </vt:vector>
  </TitlesOfParts>
  <Company>Luffi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Yanelis</dc:creator>
  <cp:lastModifiedBy>Yanelis</cp:lastModifiedBy>
  <cp:revision>583</cp:revision>
  <dcterms:created xsi:type="dcterms:W3CDTF">2017-11-08T14:18:23Z</dcterms:created>
  <dcterms:modified xsi:type="dcterms:W3CDTF">2020-12-08T00:15:33Z</dcterms:modified>
</cp:coreProperties>
</file>