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35999738" cy="35999738"/>
  <p:notesSz cx="6858000" cy="9144000"/>
  <p:defaultTextStyle>
    <a:defPPr>
      <a:defRPr lang="es-ES"/>
    </a:defPPr>
    <a:lvl1pPr algn="l" rtl="0" eaLnBrk="0" fontAlgn="base" hangingPunct="0">
      <a:spcBef>
        <a:spcPct val="0"/>
      </a:spcBef>
      <a:spcAft>
        <a:spcPct val="0"/>
      </a:spcAft>
      <a:defRPr kern="1200">
        <a:solidFill>
          <a:schemeClr val="tx1"/>
        </a:solidFill>
        <a:latin typeface="Calibri"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291" autoAdjust="0"/>
  </p:normalViewPr>
  <p:slideViewPr>
    <p:cSldViewPr snapToGrid="0">
      <p:cViewPr>
        <p:scale>
          <a:sx n="40" d="100"/>
          <a:sy n="40" d="100"/>
        </p:scale>
        <p:origin x="1398" y="162"/>
      </p:cViewPr>
      <p:guideLst>
        <p:guide orient="horz" pos="11338"/>
        <p:guide pos="11338"/>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emf"/><Relationship Id="rId13" Type="http://schemas.openxmlformats.org/officeDocument/2006/relationships/image" Target="../media/image13.emf"/><Relationship Id="rId3" Type="http://schemas.openxmlformats.org/officeDocument/2006/relationships/image" Target="../media/image3.emf"/><Relationship Id="rId7" Type="http://schemas.openxmlformats.org/officeDocument/2006/relationships/image" Target="../media/image7.emf"/><Relationship Id="rId12" Type="http://schemas.openxmlformats.org/officeDocument/2006/relationships/image" Target="../media/image12.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11" Type="http://schemas.openxmlformats.org/officeDocument/2006/relationships/image" Target="../media/image11.emf"/><Relationship Id="rId5" Type="http://schemas.openxmlformats.org/officeDocument/2006/relationships/image" Target="../media/image5.emf"/><Relationship Id="rId10" Type="http://schemas.openxmlformats.org/officeDocument/2006/relationships/image" Target="../media/image10.emf"/><Relationship Id="rId4" Type="http://schemas.openxmlformats.org/officeDocument/2006/relationships/image" Target="../media/image4.emf"/><Relationship Id="rId9" Type="http://schemas.openxmlformats.org/officeDocument/2006/relationships/image" Target="../media/image9.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B6549D-E1B1-40DD-BAEB-308F8BD8497D}"/>
              </a:ext>
            </a:extLst>
          </p:cNvPr>
          <p:cNvSpPr txBox="1">
            <a:spLocks noGrp="1"/>
          </p:cNvSpPr>
          <p:nvPr>
            <p:ph type="ctrTitle"/>
          </p:nvPr>
        </p:nvSpPr>
        <p:spPr>
          <a:xfrm>
            <a:off x="2699985" y="5891625"/>
            <a:ext cx="30599774" cy="12533241"/>
          </a:xfrm>
        </p:spPr>
        <p:txBody>
          <a:bodyPr anchor="b" anchorCtr="1"/>
          <a:lstStyle>
            <a:lvl1pPr algn="ctr">
              <a:defRPr sz="23622"/>
            </a:lvl1pPr>
          </a:lstStyle>
          <a:p>
            <a:pPr lvl="0"/>
            <a:r>
              <a:rPr lang="es-ES"/>
              <a:t>Haga clic para modificar el estilo de título del patrón</a:t>
            </a:r>
            <a:endParaRPr lang="en-US"/>
          </a:p>
        </p:txBody>
      </p:sp>
      <p:sp>
        <p:nvSpPr>
          <p:cNvPr id="3" name="Subtitle 2">
            <a:extLst>
              <a:ext uri="{FF2B5EF4-FFF2-40B4-BE49-F238E27FC236}">
                <a16:creationId xmlns:a16="http://schemas.microsoft.com/office/drawing/2014/main" xmlns="" id="{60D485B5-1E69-44D7-B005-759F0968388B}"/>
              </a:ext>
            </a:extLst>
          </p:cNvPr>
          <p:cNvSpPr txBox="1">
            <a:spLocks noGrp="1"/>
          </p:cNvSpPr>
          <p:nvPr>
            <p:ph type="subTitle" idx="1"/>
          </p:nvPr>
        </p:nvSpPr>
        <p:spPr>
          <a:xfrm>
            <a:off x="4499963" y="18908200"/>
            <a:ext cx="26999799" cy="8691600"/>
          </a:xfrm>
        </p:spPr>
        <p:txBody>
          <a:bodyPr anchorCtr="1"/>
          <a:lstStyle>
            <a:lvl1pPr marL="0" indent="0" algn="ctr">
              <a:buNone/>
              <a:defRPr sz="9449"/>
            </a:lvl1pPr>
          </a:lstStyle>
          <a:p>
            <a:pPr lvl="0"/>
            <a:r>
              <a:rPr lang="es-ES"/>
              <a:t>Haga clic para modificar el estilo de subtítulo del patrón</a:t>
            </a:r>
            <a:endParaRPr lang="en-US"/>
          </a:p>
        </p:txBody>
      </p:sp>
      <p:sp>
        <p:nvSpPr>
          <p:cNvPr id="4" name="Date Placeholder 3">
            <a:extLst>
              <a:ext uri="{FF2B5EF4-FFF2-40B4-BE49-F238E27FC236}">
                <a16:creationId xmlns:a16="http://schemas.microsoft.com/office/drawing/2014/main" xmlns="" id="{63792793-AE3B-40B0-9910-EB4A7AADFF62}"/>
              </a:ext>
            </a:extLst>
          </p:cNvPr>
          <p:cNvSpPr txBox="1">
            <a:spLocks noGrp="1"/>
          </p:cNvSpPr>
          <p:nvPr>
            <p:ph type="dt" sz="half" idx="10"/>
          </p:nvPr>
        </p:nvSpPr>
        <p:spPr>
          <a:ln/>
        </p:spPr>
        <p:txBody>
          <a:bodyPr/>
          <a:lstStyle>
            <a:lvl1pPr>
              <a:defRPr/>
            </a:lvl1pPr>
          </a:lstStyle>
          <a:p>
            <a:pPr>
              <a:defRPr/>
            </a:pPr>
            <a:fld id="{1A466A1F-863F-4D78-A912-F3656E47B3FC}" type="datetime1">
              <a:rPr/>
              <a:pPr>
                <a:defRPr/>
              </a:pPr>
              <a:t>13/12/2021</a:t>
            </a:fld>
            <a:endParaRPr/>
          </a:p>
        </p:txBody>
      </p:sp>
      <p:sp>
        <p:nvSpPr>
          <p:cNvPr id="5" name="Footer Placeholder 4">
            <a:extLst>
              <a:ext uri="{FF2B5EF4-FFF2-40B4-BE49-F238E27FC236}">
                <a16:creationId xmlns:a16="http://schemas.microsoft.com/office/drawing/2014/main" xmlns="" id="{0DC8F8A6-285C-42AA-B80D-20E81381D3D8}"/>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12"/>
          </p:nvPr>
        </p:nvSpPr>
        <p:spPr>
          <a:ln/>
        </p:spPr>
        <p:txBody>
          <a:bodyPr/>
          <a:lstStyle>
            <a:lvl1pPr>
              <a:defRPr/>
            </a:lvl1pPr>
          </a:lstStyle>
          <a:p>
            <a:fld id="{9ACC49B4-AD5C-4060-9181-A9A2799BEE31}"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A3F9C1-2BE0-4D94-84FF-9E9663EB4DE2}"/>
              </a:ext>
            </a:extLst>
          </p:cNvPr>
          <p:cNvSpPr txBox="1">
            <a:spLocks noGrp="1"/>
          </p:cNvSpPr>
          <p:nvPr>
            <p:ph type="title"/>
          </p:nvPr>
        </p:nvSpPr>
        <p:spPr/>
        <p:txBody>
          <a:bodyPr/>
          <a:lstStyle>
            <a:lvl1pPr>
              <a:defRPr/>
            </a:lvl1pPr>
          </a:lstStyle>
          <a:p>
            <a:pPr lvl="0"/>
            <a:r>
              <a:rPr lang="es-ES"/>
              <a:t>Haga clic para modificar el estilo de título del patrón</a:t>
            </a:r>
            <a:endParaRPr lang="en-US"/>
          </a:p>
        </p:txBody>
      </p:sp>
      <p:sp>
        <p:nvSpPr>
          <p:cNvPr id="3" name="Content Placeholder 2">
            <a:extLst>
              <a:ext uri="{FF2B5EF4-FFF2-40B4-BE49-F238E27FC236}">
                <a16:creationId xmlns:a16="http://schemas.microsoft.com/office/drawing/2014/main" xmlns="" id="{5C82C6BB-D3D2-4C6B-A7BA-24B2BAB9917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xmlns="" id="{63792793-AE3B-40B0-9910-EB4A7AADFF62}"/>
              </a:ext>
            </a:extLst>
          </p:cNvPr>
          <p:cNvSpPr txBox="1">
            <a:spLocks noGrp="1"/>
          </p:cNvSpPr>
          <p:nvPr>
            <p:ph type="dt" sz="half" idx="10"/>
          </p:nvPr>
        </p:nvSpPr>
        <p:spPr>
          <a:ln/>
        </p:spPr>
        <p:txBody>
          <a:bodyPr/>
          <a:lstStyle>
            <a:lvl1pPr>
              <a:defRPr/>
            </a:lvl1pPr>
          </a:lstStyle>
          <a:p>
            <a:pPr>
              <a:defRPr/>
            </a:pPr>
            <a:fld id="{1AA2785D-F3AD-4E7D-8F8A-5ED1A8039432}" type="datetime1">
              <a:rPr/>
              <a:pPr>
                <a:defRPr/>
              </a:pPr>
              <a:t>13/12/2021</a:t>
            </a:fld>
            <a:endParaRPr/>
          </a:p>
        </p:txBody>
      </p:sp>
      <p:sp>
        <p:nvSpPr>
          <p:cNvPr id="5" name="Footer Placeholder 4">
            <a:extLst>
              <a:ext uri="{FF2B5EF4-FFF2-40B4-BE49-F238E27FC236}">
                <a16:creationId xmlns:a16="http://schemas.microsoft.com/office/drawing/2014/main" xmlns="" id="{0DC8F8A6-285C-42AA-B80D-20E81381D3D8}"/>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12"/>
          </p:nvPr>
        </p:nvSpPr>
        <p:spPr>
          <a:ln/>
        </p:spPr>
        <p:txBody>
          <a:bodyPr/>
          <a:lstStyle>
            <a:lvl1pPr>
              <a:defRPr/>
            </a:lvl1pPr>
          </a:lstStyle>
          <a:p>
            <a:fld id="{57E73374-D2B3-4A01-AD53-BCEA41D3DAD9}"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64A5EB-7BFB-4176-B51D-C44FAE27D335}"/>
              </a:ext>
            </a:extLst>
          </p:cNvPr>
          <p:cNvSpPr txBox="1">
            <a:spLocks noGrp="1"/>
          </p:cNvSpPr>
          <p:nvPr>
            <p:ph type="title"/>
          </p:nvPr>
        </p:nvSpPr>
        <p:spPr>
          <a:xfrm>
            <a:off x="2456233" y="8974945"/>
            <a:ext cx="31049777" cy="14974891"/>
          </a:xfrm>
        </p:spPr>
        <p:txBody>
          <a:bodyPr anchor="b"/>
          <a:lstStyle>
            <a:lvl1pPr>
              <a:defRPr sz="23622"/>
            </a:lvl1pPr>
          </a:lstStyle>
          <a:p>
            <a:pPr lvl="0"/>
            <a:r>
              <a:rPr lang="es-ES"/>
              <a:t>Haga clic para modificar el estilo de título del patrón</a:t>
            </a:r>
            <a:endParaRPr lang="en-US"/>
          </a:p>
        </p:txBody>
      </p:sp>
      <p:sp>
        <p:nvSpPr>
          <p:cNvPr id="3" name="Text Placeholder 2">
            <a:extLst>
              <a:ext uri="{FF2B5EF4-FFF2-40B4-BE49-F238E27FC236}">
                <a16:creationId xmlns:a16="http://schemas.microsoft.com/office/drawing/2014/main" xmlns="" id="{56C1E812-A831-40E6-8309-F8CE3241A022}"/>
              </a:ext>
            </a:extLst>
          </p:cNvPr>
          <p:cNvSpPr txBox="1">
            <a:spLocks noGrp="1"/>
          </p:cNvSpPr>
          <p:nvPr>
            <p:ph type="body" idx="1"/>
          </p:nvPr>
        </p:nvSpPr>
        <p:spPr>
          <a:xfrm>
            <a:off x="2456233" y="24091504"/>
            <a:ext cx="31049777" cy="7874940"/>
          </a:xfrm>
        </p:spPr>
        <p:txBody>
          <a:bodyPr/>
          <a:lstStyle>
            <a:lvl1pPr marL="0" indent="0">
              <a:buNone/>
              <a:defRPr sz="9449"/>
            </a:lvl1pPr>
          </a:lstStyle>
          <a:p>
            <a:pPr lvl="0"/>
            <a:r>
              <a:rPr lang="es-ES"/>
              <a:t>Haga clic para modificar los estilos de texto del patrón</a:t>
            </a:r>
          </a:p>
        </p:txBody>
      </p:sp>
      <p:sp>
        <p:nvSpPr>
          <p:cNvPr id="4" name="Date Placeholder 3">
            <a:extLst>
              <a:ext uri="{FF2B5EF4-FFF2-40B4-BE49-F238E27FC236}">
                <a16:creationId xmlns:a16="http://schemas.microsoft.com/office/drawing/2014/main" xmlns="" id="{63792793-AE3B-40B0-9910-EB4A7AADFF62}"/>
              </a:ext>
            </a:extLst>
          </p:cNvPr>
          <p:cNvSpPr txBox="1">
            <a:spLocks noGrp="1"/>
          </p:cNvSpPr>
          <p:nvPr>
            <p:ph type="dt" sz="half" idx="10"/>
          </p:nvPr>
        </p:nvSpPr>
        <p:spPr>
          <a:ln/>
        </p:spPr>
        <p:txBody>
          <a:bodyPr/>
          <a:lstStyle>
            <a:lvl1pPr>
              <a:defRPr/>
            </a:lvl1pPr>
          </a:lstStyle>
          <a:p>
            <a:pPr>
              <a:defRPr/>
            </a:pPr>
            <a:fld id="{AE9CDC89-89E2-421B-8FB8-D280AE11FDFA}" type="datetime1">
              <a:rPr/>
              <a:pPr>
                <a:defRPr/>
              </a:pPr>
              <a:t>13/12/2021</a:t>
            </a:fld>
            <a:endParaRPr/>
          </a:p>
        </p:txBody>
      </p:sp>
      <p:sp>
        <p:nvSpPr>
          <p:cNvPr id="5" name="Footer Placeholder 4">
            <a:extLst>
              <a:ext uri="{FF2B5EF4-FFF2-40B4-BE49-F238E27FC236}">
                <a16:creationId xmlns:a16="http://schemas.microsoft.com/office/drawing/2014/main" xmlns="" id="{0DC8F8A6-285C-42AA-B80D-20E81381D3D8}"/>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12"/>
          </p:nvPr>
        </p:nvSpPr>
        <p:spPr>
          <a:ln/>
        </p:spPr>
        <p:txBody>
          <a:bodyPr/>
          <a:lstStyle>
            <a:lvl1pPr>
              <a:defRPr/>
            </a:lvl1pPr>
          </a:lstStyle>
          <a:p>
            <a:fld id="{7D051BEE-0EFD-42BD-A05F-F3D2E3422BCA}"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E1C953-EB54-4A2A-BFE7-BD01097BC391}"/>
              </a:ext>
            </a:extLst>
          </p:cNvPr>
          <p:cNvSpPr txBox="1">
            <a:spLocks noGrp="1"/>
          </p:cNvSpPr>
          <p:nvPr>
            <p:ph type="title"/>
          </p:nvPr>
        </p:nvSpPr>
        <p:spPr/>
        <p:txBody>
          <a:bodyPr/>
          <a:lstStyle>
            <a:lvl1pPr>
              <a:defRPr/>
            </a:lvl1pPr>
          </a:lstStyle>
          <a:p>
            <a:pPr lvl="0"/>
            <a:r>
              <a:rPr lang="es-ES"/>
              <a:t>Haga clic para modificar el estilo de título del patrón</a:t>
            </a:r>
            <a:endParaRPr lang="en-US"/>
          </a:p>
        </p:txBody>
      </p:sp>
      <p:sp>
        <p:nvSpPr>
          <p:cNvPr id="3" name="Content Placeholder 2">
            <a:extLst>
              <a:ext uri="{FF2B5EF4-FFF2-40B4-BE49-F238E27FC236}">
                <a16:creationId xmlns:a16="http://schemas.microsoft.com/office/drawing/2014/main" xmlns="" id="{228E318B-9EA9-4D92-9DE2-FB44FD15739F}"/>
              </a:ext>
            </a:extLst>
          </p:cNvPr>
          <p:cNvSpPr txBox="1">
            <a:spLocks noGrp="1"/>
          </p:cNvSpPr>
          <p:nvPr>
            <p:ph idx="1"/>
          </p:nvPr>
        </p:nvSpPr>
        <p:spPr>
          <a:xfrm>
            <a:off x="2474979" y="9583259"/>
            <a:ext cx="15299887" cy="22841501"/>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Content Placeholder 3">
            <a:extLst>
              <a:ext uri="{FF2B5EF4-FFF2-40B4-BE49-F238E27FC236}">
                <a16:creationId xmlns:a16="http://schemas.microsoft.com/office/drawing/2014/main" xmlns="" id="{961DE648-049D-45ED-9012-C43B2D6EEA8E}"/>
              </a:ext>
            </a:extLst>
          </p:cNvPr>
          <p:cNvSpPr txBox="1">
            <a:spLocks noGrp="1"/>
          </p:cNvSpPr>
          <p:nvPr>
            <p:ph idx="2"/>
          </p:nvPr>
        </p:nvSpPr>
        <p:spPr>
          <a:xfrm>
            <a:off x="18224869" y="9583259"/>
            <a:ext cx="15299887" cy="22841501"/>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Date Placeholder 3">
            <a:extLst>
              <a:ext uri="{FF2B5EF4-FFF2-40B4-BE49-F238E27FC236}">
                <a16:creationId xmlns:a16="http://schemas.microsoft.com/office/drawing/2014/main" xmlns="" id="{63792793-AE3B-40B0-9910-EB4A7AADFF62}"/>
              </a:ext>
            </a:extLst>
          </p:cNvPr>
          <p:cNvSpPr txBox="1">
            <a:spLocks noGrp="1"/>
          </p:cNvSpPr>
          <p:nvPr>
            <p:ph type="dt" sz="half" idx="10"/>
          </p:nvPr>
        </p:nvSpPr>
        <p:spPr>
          <a:ln/>
        </p:spPr>
        <p:txBody>
          <a:bodyPr/>
          <a:lstStyle>
            <a:lvl1pPr>
              <a:defRPr/>
            </a:lvl1pPr>
          </a:lstStyle>
          <a:p>
            <a:pPr>
              <a:defRPr/>
            </a:pPr>
            <a:fld id="{5EC5E85D-7A4D-48C6-B148-286DEC899F47}" type="datetime1">
              <a:rPr/>
              <a:pPr>
                <a:defRPr/>
              </a:pPr>
              <a:t>13/12/2021</a:t>
            </a:fld>
            <a:endParaRPr/>
          </a:p>
        </p:txBody>
      </p:sp>
      <p:sp>
        <p:nvSpPr>
          <p:cNvPr id="6" name="Footer Placeholder 4">
            <a:extLst>
              <a:ext uri="{FF2B5EF4-FFF2-40B4-BE49-F238E27FC236}">
                <a16:creationId xmlns:a16="http://schemas.microsoft.com/office/drawing/2014/main" xmlns="" id="{0DC8F8A6-285C-42AA-B80D-20E81381D3D8}"/>
              </a:ext>
            </a:extLst>
          </p:cNvPr>
          <p:cNvSpPr txBox="1">
            <a:spLocks noGrp="1"/>
          </p:cNvSpPr>
          <p:nvPr>
            <p:ph type="ftr" sz="quarter" idx="11"/>
          </p:nvPr>
        </p:nvSpPr>
        <p:spPr>
          <a:ln/>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12"/>
          </p:nvPr>
        </p:nvSpPr>
        <p:spPr>
          <a:ln/>
        </p:spPr>
        <p:txBody>
          <a:bodyPr/>
          <a:lstStyle>
            <a:lvl1pPr>
              <a:defRPr/>
            </a:lvl1pPr>
          </a:lstStyle>
          <a:p>
            <a:fld id="{B382448A-CA55-4810-950F-6D477BBE246E}"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28B5D9-C2FE-4E33-BD1F-46D6D7FCFE33}"/>
              </a:ext>
            </a:extLst>
          </p:cNvPr>
          <p:cNvSpPr txBox="1">
            <a:spLocks noGrp="1"/>
          </p:cNvSpPr>
          <p:nvPr>
            <p:ph type="title"/>
          </p:nvPr>
        </p:nvSpPr>
        <p:spPr>
          <a:xfrm>
            <a:off x="2479669" y="1916664"/>
            <a:ext cx="31049777" cy="6958282"/>
          </a:xfrm>
        </p:spPr>
        <p:txBody>
          <a:bodyPr/>
          <a:lstStyle>
            <a:lvl1pPr>
              <a:defRPr/>
            </a:lvl1pPr>
          </a:lstStyle>
          <a:p>
            <a:pPr lvl="0"/>
            <a:r>
              <a:rPr lang="es-ES"/>
              <a:t>Haga clic para modificar el estilo de título del patrón</a:t>
            </a:r>
            <a:endParaRPr lang="en-US"/>
          </a:p>
        </p:txBody>
      </p:sp>
      <p:sp>
        <p:nvSpPr>
          <p:cNvPr id="3" name="Text Placeholder 2">
            <a:extLst>
              <a:ext uri="{FF2B5EF4-FFF2-40B4-BE49-F238E27FC236}">
                <a16:creationId xmlns:a16="http://schemas.microsoft.com/office/drawing/2014/main" xmlns="" id="{5F4DD088-E2DE-4B01-8E77-4BAD9E24EBE3}"/>
              </a:ext>
            </a:extLst>
          </p:cNvPr>
          <p:cNvSpPr txBox="1">
            <a:spLocks noGrp="1"/>
          </p:cNvSpPr>
          <p:nvPr>
            <p:ph type="body" idx="1"/>
          </p:nvPr>
        </p:nvSpPr>
        <p:spPr>
          <a:xfrm>
            <a:off x="2479679" y="8824938"/>
            <a:ext cx="15229569" cy="4324965"/>
          </a:xfrm>
        </p:spPr>
        <p:txBody>
          <a:bodyPr anchor="b"/>
          <a:lstStyle>
            <a:lvl1pPr marL="0" indent="0">
              <a:buNone/>
              <a:defRPr sz="9449" b="1"/>
            </a:lvl1pPr>
          </a:lstStyle>
          <a:p>
            <a:pPr lvl="0"/>
            <a:r>
              <a:rPr lang="es-ES"/>
              <a:t>Haga clic para modificar los estilos de texto del patrón</a:t>
            </a:r>
          </a:p>
        </p:txBody>
      </p:sp>
      <p:sp>
        <p:nvSpPr>
          <p:cNvPr id="4" name="Content Placeholder 3">
            <a:extLst>
              <a:ext uri="{FF2B5EF4-FFF2-40B4-BE49-F238E27FC236}">
                <a16:creationId xmlns:a16="http://schemas.microsoft.com/office/drawing/2014/main" xmlns="" id="{0AF0259C-1157-43A9-AD83-081A8DE444C7}"/>
              </a:ext>
            </a:extLst>
          </p:cNvPr>
          <p:cNvSpPr txBox="1">
            <a:spLocks noGrp="1"/>
          </p:cNvSpPr>
          <p:nvPr>
            <p:ph idx="2"/>
          </p:nvPr>
        </p:nvSpPr>
        <p:spPr>
          <a:xfrm>
            <a:off x="2479679" y="13149904"/>
            <a:ext cx="15229569" cy="19341525"/>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Text Placeholder 4">
            <a:extLst>
              <a:ext uri="{FF2B5EF4-FFF2-40B4-BE49-F238E27FC236}">
                <a16:creationId xmlns:a16="http://schemas.microsoft.com/office/drawing/2014/main" xmlns="" id="{C0DDB403-B68A-4FB8-A80D-AC5014B8CE30}"/>
              </a:ext>
            </a:extLst>
          </p:cNvPr>
          <p:cNvSpPr txBox="1">
            <a:spLocks noGrp="1"/>
          </p:cNvSpPr>
          <p:nvPr>
            <p:ph type="body" idx="3"/>
          </p:nvPr>
        </p:nvSpPr>
        <p:spPr>
          <a:xfrm>
            <a:off x="18224869" y="8824938"/>
            <a:ext cx="15304577" cy="4324965"/>
          </a:xfrm>
        </p:spPr>
        <p:txBody>
          <a:bodyPr anchor="b"/>
          <a:lstStyle>
            <a:lvl1pPr marL="0" indent="0">
              <a:buNone/>
              <a:defRPr sz="9449" b="1"/>
            </a:lvl1pPr>
          </a:lstStyle>
          <a:p>
            <a:pPr lvl="0"/>
            <a:r>
              <a:rPr lang="es-ES"/>
              <a:t>Haga clic para modificar los estilos de texto del patrón</a:t>
            </a:r>
          </a:p>
        </p:txBody>
      </p:sp>
      <p:sp>
        <p:nvSpPr>
          <p:cNvPr id="6" name="Content Placeholder 5">
            <a:extLst>
              <a:ext uri="{FF2B5EF4-FFF2-40B4-BE49-F238E27FC236}">
                <a16:creationId xmlns:a16="http://schemas.microsoft.com/office/drawing/2014/main" xmlns="" id="{206FFC35-CAB7-4F03-9F90-622FF2AA850D}"/>
              </a:ext>
            </a:extLst>
          </p:cNvPr>
          <p:cNvSpPr txBox="1">
            <a:spLocks noGrp="1"/>
          </p:cNvSpPr>
          <p:nvPr>
            <p:ph idx="4"/>
          </p:nvPr>
        </p:nvSpPr>
        <p:spPr>
          <a:xfrm>
            <a:off x="18224869" y="13149904"/>
            <a:ext cx="15304577" cy="19341525"/>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Date Placeholder 3">
            <a:extLst>
              <a:ext uri="{FF2B5EF4-FFF2-40B4-BE49-F238E27FC236}">
                <a16:creationId xmlns:a16="http://schemas.microsoft.com/office/drawing/2014/main" xmlns="" id="{63792793-AE3B-40B0-9910-EB4A7AADFF62}"/>
              </a:ext>
            </a:extLst>
          </p:cNvPr>
          <p:cNvSpPr txBox="1">
            <a:spLocks noGrp="1"/>
          </p:cNvSpPr>
          <p:nvPr>
            <p:ph type="dt" sz="half" idx="10"/>
          </p:nvPr>
        </p:nvSpPr>
        <p:spPr>
          <a:ln/>
        </p:spPr>
        <p:txBody>
          <a:bodyPr/>
          <a:lstStyle>
            <a:lvl1pPr>
              <a:defRPr/>
            </a:lvl1pPr>
          </a:lstStyle>
          <a:p>
            <a:pPr>
              <a:defRPr/>
            </a:pPr>
            <a:fld id="{F799B094-2D52-44D4-A33E-E1A7E0C3838A}" type="datetime1">
              <a:rPr/>
              <a:pPr>
                <a:defRPr/>
              </a:pPr>
              <a:t>13/12/2021</a:t>
            </a:fld>
            <a:endParaRPr/>
          </a:p>
        </p:txBody>
      </p:sp>
      <p:sp>
        <p:nvSpPr>
          <p:cNvPr id="8" name="Footer Placeholder 4">
            <a:extLst>
              <a:ext uri="{FF2B5EF4-FFF2-40B4-BE49-F238E27FC236}">
                <a16:creationId xmlns:a16="http://schemas.microsoft.com/office/drawing/2014/main" xmlns="" id="{0DC8F8A6-285C-42AA-B80D-20E81381D3D8}"/>
              </a:ext>
            </a:extLst>
          </p:cNvPr>
          <p:cNvSpPr txBox="1">
            <a:spLocks noGrp="1"/>
          </p:cNvSpPr>
          <p:nvPr>
            <p:ph type="ftr" sz="quarter" idx="11"/>
          </p:nvPr>
        </p:nvSpPr>
        <p:spPr>
          <a:ln/>
        </p:spPr>
        <p:txBody>
          <a:bodyPr/>
          <a:lstStyle>
            <a:lvl1pPr>
              <a:defRPr/>
            </a:lvl1pPr>
          </a:lstStyle>
          <a:p>
            <a:pPr>
              <a:defRPr/>
            </a:pPr>
            <a:endParaRPr/>
          </a:p>
        </p:txBody>
      </p:sp>
      <p:sp>
        <p:nvSpPr>
          <p:cNvPr id="9"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12"/>
          </p:nvPr>
        </p:nvSpPr>
        <p:spPr>
          <a:ln/>
        </p:spPr>
        <p:txBody>
          <a:bodyPr/>
          <a:lstStyle>
            <a:lvl1pPr>
              <a:defRPr/>
            </a:lvl1pPr>
          </a:lstStyle>
          <a:p>
            <a:fld id="{CA191F59-0015-4776-B785-5EB9EEFA8CB9}"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E01043-A88E-41E1-945F-817E2B7B441A}"/>
              </a:ext>
            </a:extLst>
          </p:cNvPr>
          <p:cNvSpPr txBox="1">
            <a:spLocks noGrp="1"/>
          </p:cNvSpPr>
          <p:nvPr>
            <p:ph type="title"/>
          </p:nvPr>
        </p:nvSpPr>
        <p:spPr/>
        <p:txBody>
          <a:bodyPr/>
          <a:lstStyle>
            <a:lvl1pPr>
              <a:defRPr/>
            </a:lvl1pPr>
          </a:lstStyle>
          <a:p>
            <a:pPr lvl="0"/>
            <a:r>
              <a:rPr lang="es-ES"/>
              <a:t>Haga clic para modificar el estilo de título del patrón</a:t>
            </a:r>
            <a:endParaRPr lang="en-US"/>
          </a:p>
        </p:txBody>
      </p:sp>
      <p:sp>
        <p:nvSpPr>
          <p:cNvPr id="3" name="Date Placeholder 3">
            <a:extLst>
              <a:ext uri="{FF2B5EF4-FFF2-40B4-BE49-F238E27FC236}">
                <a16:creationId xmlns:a16="http://schemas.microsoft.com/office/drawing/2014/main" xmlns="" id="{63792793-AE3B-40B0-9910-EB4A7AADFF62}"/>
              </a:ext>
            </a:extLst>
          </p:cNvPr>
          <p:cNvSpPr txBox="1">
            <a:spLocks noGrp="1"/>
          </p:cNvSpPr>
          <p:nvPr>
            <p:ph type="dt" sz="half" idx="10"/>
          </p:nvPr>
        </p:nvSpPr>
        <p:spPr>
          <a:ln/>
        </p:spPr>
        <p:txBody>
          <a:bodyPr/>
          <a:lstStyle>
            <a:lvl1pPr>
              <a:defRPr/>
            </a:lvl1pPr>
          </a:lstStyle>
          <a:p>
            <a:pPr>
              <a:defRPr/>
            </a:pPr>
            <a:fld id="{8F37BF5A-0ACA-4262-A193-518E7D3D1D16}" type="datetime1">
              <a:rPr/>
              <a:pPr>
                <a:defRPr/>
              </a:pPr>
              <a:t>13/12/2021</a:t>
            </a:fld>
            <a:endParaRPr/>
          </a:p>
        </p:txBody>
      </p:sp>
      <p:sp>
        <p:nvSpPr>
          <p:cNvPr id="4" name="Footer Placeholder 4">
            <a:extLst>
              <a:ext uri="{FF2B5EF4-FFF2-40B4-BE49-F238E27FC236}">
                <a16:creationId xmlns:a16="http://schemas.microsoft.com/office/drawing/2014/main" xmlns="" id="{0DC8F8A6-285C-42AA-B80D-20E81381D3D8}"/>
              </a:ext>
            </a:extLst>
          </p:cNvPr>
          <p:cNvSpPr txBox="1">
            <a:spLocks noGrp="1"/>
          </p:cNvSpPr>
          <p:nvPr>
            <p:ph type="ftr" sz="quarter" idx="11"/>
          </p:nvPr>
        </p:nvSpPr>
        <p:spPr>
          <a:ln/>
        </p:spPr>
        <p:txBody>
          <a:bodyPr/>
          <a:lstStyle>
            <a:lvl1pPr>
              <a:defRPr/>
            </a:lvl1pPr>
          </a:lstStyle>
          <a:p>
            <a:pPr>
              <a:defRPr/>
            </a:pPr>
            <a:endParaRPr/>
          </a:p>
        </p:txBody>
      </p:sp>
      <p:sp>
        <p:nvSpPr>
          <p:cNvPr id="5"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12"/>
          </p:nvPr>
        </p:nvSpPr>
        <p:spPr>
          <a:ln/>
        </p:spPr>
        <p:txBody>
          <a:bodyPr/>
          <a:lstStyle>
            <a:lvl1pPr>
              <a:defRPr/>
            </a:lvl1pPr>
          </a:lstStyle>
          <a:p>
            <a:fld id="{9688F0FE-ECF1-4BFB-89A0-CA99D70BE611}"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63792793-AE3B-40B0-9910-EB4A7AADFF62}"/>
              </a:ext>
            </a:extLst>
          </p:cNvPr>
          <p:cNvSpPr txBox="1">
            <a:spLocks noGrp="1"/>
          </p:cNvSpPr>
          <p:nvPr>
            <p:ph type="dt" sz="half" idx="10"/>
          </p:nvPr>
        </p:nvSpPr>
        <p:spPr>
          <a:ln/>
        </p:spPr>
        <p:txBody>
          <a:bodyPr/>
          <a:lstStyle>
            <a:lvl1pPr>
              <a:defRPr/>
            </a:lvl1pPr>
          </a:lstStyle>
          <a:p>
            <a:pPr>
              <a:defRPr/>
            </a:pPr>
            <a:fld id="{3C11C208-D382-489D-810B-4313BD509BDA}" type="datetime1">
              <a:rPr/>
              <a:pPr>
                <a:defRPr/>
              </a:pPr>
              <a:t>13/12/2021</a:t>
            </a:fld>
            <a:endParaRPr/>
          </a:p>
        </p:txBody>
      </p:sp>
      <p:sp>
        <p:nvSpPr>
          <p:cNvPr id="3" name="Footer Placeholder 4">
            <a:extLst>
              <a:ext uri="{FF2B5EF4-FFF2-40B4-BE49-F238E27FC236}">
                <a16:creationId xmlns:a16="http://schemas.microsoft.com/office/drawing/2014/main" xmlns="" id="{0DC8F8A6-285C-42AA-B80D-20E81381D3D8}"/>
              </a:ext>
            </a:extLst>
          </p:cNvPr>
          <p:cNvSpPr txBox="1">
            <a:spLocks noGrp="1"/>
          </p:cNvSpPr>
          <p:nvPr>
            <p:ph type="ftr" sz="quarter" idx="11"/>
          </p:nvPr>
        </p:nvSpPr>
        <p:spPr>
          <a:ln/>
        </p:spPr>
        <p:txBody>
          <a:bodyPr/>
          <a:lstStyle>
            <a:lvl1pPr>
              <a:defRPr/>
            </a:lvl1pPr>
          </a:lstStyle>
          <a:p>
            <a:pPr>
              <a:defRPr/>
            </a:pPr>
            <a:endParaRPr/>
          </a:p>
        </p:txBody>
      </p:sp>
      <p:sp>
        <p:nvSpPr>
          <p:cNvPr id="4"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12"/>
          </p:nvPr>
        </p:nvSpPr>
        <p:spPr>
          <a:ln/>
        </p:spPr>
        <p:txBody>
          <a:bodyPr/>
          <a:lstStyle>
            <a:lvl1pPr>
              <a:defRPr/>
            </a:lvl1pPr>
          </a:lstStyle>
          <a:p>
            <a:fld id="{B1F6DF9B-0675-4E56-B7A6-4F13DC41F085}" type="slidenum">
              <a:rPr lang="es-ES"/>
              <a:pPr/>
              <a:t>‹Nº›</a:t>
            </a:fld>
            <a:endParaRPr lang="es-E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127C58-57FC-4240-8919-8C3358B1582B}"/>
              </a:ext>
            </a:extLst>
          </p:cNvPr>
          <p:cNvSpPr txBox="1">
            <a:spLocks noGrp="1"/>
          </p:cNvSpPr>
          <p:nvPr>
            <p:ph type="title"/>
          </p:nvPr>
        </p:nvSpPr>
        <p:spPr>
          <a:xfrm>
            <a:off x="2479669" y="2399979"/>
            <a:ext cx="11610850" cy="8399934"/>
          </a:xfrm>
        </p:spPr>
        <p:txBody>
          <a:bodyPr anchor="b"/>
          <a:lstStyle>
            <a:lvl1pPr>
              <a:defRPr sz="12598"/>
            </a:lvl1pPr>
          </a:lstStyle>
          <a:p>
            <a:pPr lvl="0"/>
            <a:r>
              <a:rPr lang="es-ES"/>
              <a:t>Haga clic para modificar el estilo de título del patrón</a:t>
            </a:r>
            <a:endParaRPr lang="en-US"/>
          </a:p>
        </p:txBody>
      </p:sp>
      <p:sp>
        <p:nvSpPr>
          <p:cNvPr id="3" name="Content Placeholder 2">
            <a:extLst>
              <a:ext uri="{FF2B5EF4-FFF2-40B4-BE49-F238E27FC236}">
                <a16:creationId xmlns:a16="http://schemas.microsoft.com/office/drawing/2014/main" xmlns="" id="{399406F8-3519-4CFC-A0C0-2FEB81CCB364}"/>
              </a:ext>
            </a:extLst>
          </p:cNvPr>
          <p:cNvSpPr txBox="1">
            <a:spLocks noGrp="1"/>
          </p:cNvSpPr>
          <p:nvPr>
            <p:ph idx="1"/>
          </p:nvPr>
        </p:nvSpPr>
        <p:spPr>
          <a:xfrm>
            <a:off x="15304577" y="5183303"/>
            <a:ext cx="18224869" cy="25583147"/>
          </a:xfrm>
        </p:spPr>
        <p:txBody>
          <a:bodyPr/>
          <a:lstStyle>
            <a:lvl1pPr>
              <a:defRPr sz="12598"/>
            </a:lvl1pPr>
            <a:lvl2pPr>
              <a:defRPr sz="11024"/>
            </a:lvl2pPr>
            <a:lvl3pPr>
              <a:defRPr sz="9449"/>
            </a:lvl3pPr>
            <a:lvl4pPr>
              <a:defRPr sz="7874"/>
            </a:lvl4pPr>
            <a:lvl5pPr>
              <a:defRPr sz="7874"/>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Text Placeholder 3">
            <a:extLst>
              <a:ext uri="{FF2B5EF4-FFF2-40B4-BE49-F238E27FC236}">
                <a16:creationId xmlns:a16="http://schemas.microsoft.com/office/drawing/2014/main" xmlns="" id="{C20F726C-E413-4F8E-948F-2C1E929976A0}"/>
              </a:ext>
            </a:extLst>
          </p:cNvPr>
          <p:cNvSpPr txBox="1">
            <a:spLocks noGrp="1"/>
          </p:cNvSpPr>
          <p:nvPr>
            <p:ph type="body" idx="2"/>
          </p:nvPr>
        </p:nvSpPr>
        <p:spPr>
          <a:xfrm>
            <a:off x="2479669" y="10799923"/>
            <a:ext cx="11610850" cy="20008187"/>
          </a:xfrm>
        </p:spPr>
        <p:txBody>
          <a:bodyPr/>
          <a:lstStyle>
            <a:lvl1pPr marL="0" indent="0">
              <a:buNone/>
              <a:defRPr sz="6299"/>
            </a:lvl1pPr>
          </a:lstStyle>
          <a:p>
            <a:pPr lvl="0"/>
            <a:r>
              <a:rPr lang="es-ES"/>
              <a:t>Haga clic para modificar los estilos de texto del patrón</a:t>
            </a:r>
          </a:p>
        </p:txBody>
      </p:sp>
      <p:sp>
        <p:nvSpPr>
          <p:cNvPr id="5" name="Date Placeholder 3">
            <a:extLst>
              <a:ext uri="{FF2B5EF4-FFF2-40B4-BE49-F238E27FC236}">
                <a16:creationId xmlns:a16="http://schemas.microsoft.com/office/drawing/2014/main" xmlns="" id="{63792793-AE3B-40B0-9910-EB4A7AADFF62}"/>
              </a:ext>
            </a:extLst>
          </p:cNvPr>
          <p:cNvSpPr txBox="1">
            <a:spLocks noGrp="1"/>
          </p:cNvSpPr>
          <p:nvPr>
            <p:ph type="dt" sz="half" idx="10"/>
          </p:nvPr>
        </p:nvSpPr>
        <p:spPr>
          <a:ln/>
        </p:spPr>
        <p:txBody>
          <a:bodyPr/>
          <a:lstStyle>
            <a:lvl1pPr>
              <a:defRPr/>
            </a:lvl1pPr>
          </a:lstStyle>
          <a:p>
            <a:pPr>
              <a:defRPr/>
            </a:pPr>
            <a:fld id="{F821D0D1-9269-4696-8079-BC03006BB0D8}" type="datetime1">
              <a:rPr/>
              <a:pPr>
                <a:defRPr/>
              </a:pPr>
              <a:t>13/12/2021</a:t>
            </a:fld>
            <a:endParaRPr/>
          </a:p>
        </p:txBody>
      </p:sp>
      <p:sp>
        <p:nvSpPr>
          <p:cNvPr id="6" name="Footer Placeholder 4">
            <a:extLst>
              <a:ext uri="{FF2B5EF4-FFF2-40B4-BE49-F238E27FC236}">
                <a16:creationId xmlns:a16="http://schemas.microsoft.com/office/drawing/2014/main" xmlns="" id="{0DC8F8A6-285C-42AA-B80D-20E81381D3D8}"/>
              </a:ext>
            </a:extLst>
          </p:cNvPr>
          <p:cNvSpPr txBox="1">
            <a:spLocks noGrp="1"/>
          </p:cNvSpPr>
          <p:nvPr>
            <p:ph type="ftr" sz="quarter" idx="11"/>
          </p:nvPr>
        </p:nvSpPr>
        <p:spPr>
          <a:ln/>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12"/>
          </p:nvPr>
        </p:nvSpPr>
        <p:spPr>
          <a:ln/>
        </p:spPr>
        <p:txBody>
          <a:bodyPr/>
          <a:lstStyle>
            <a:lvl1pPr>
              <a:defRPr/>
            </a:lvl1pPr>
          </a:lstStyle>
          <a:p>
            <a:fld id="{8BCFB282-0211-423F-A5FD-5A3E2C215B15}"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A87B40-5FD6-4E45-B838-B89C695D4A18}"/>
              </a:ext>
            </a:extLst>
          </p:cNvPr>
          <p:cNvSpPr txBox="1">
            <a:spLocks noGrp="1"/>
          </p:cNvSpPr>
          <p:nvPr>
            <p:ph type="title"/>
          </p:nvPr>
        </p:nvSpPr>
        <p:spPr>
          <a:xfrm>
            <a:off x="2479669" y="2399979"/>
            <a:ext cx="11610850" cy="8399934"/>
          </a:xfrm>
        </p:spPr>
        <p:txBody>
          <a:bodyPr anchor="b"/>
          <a:lstStyle>
            <a:lvl1pPr>
              <a:defRPr sz="12598"/>
            </a:lvl1pPr>
          </a:lstStyle>
          <a:p>
            <a:pPr lvl="0"/>
            <a:r>
              <a:rPr lang="es-ES"/>
              <a:t>Haga clic para modificar el estilo de título del patrón</a:t>
            </a:r>
            <a:endParaRPr lang="en-US"/>
          </a:p>
        </p:txBody>
      </p:sp>
      <p:sp>
        <p:nvSpPr>
          <p:cNvPr id="3" name="Picture Placeholder 2">
            <a:extLst>
              <a:ext uri="{FF2B5EF4-FFF2-40B4-BE49-F238E27FC236}">
                <a16:creationId xmlns:a16="http://schemas.microsoft.com/office/drawing/2014/main" xmlns="" id="{99F07B14-49E7-4725-85E7-7909E918D768}"/>
              </a:ext>
            </a:extLst>
          </p:cNvPr>
          <p:cNvSpPr txBox="1">
            <a:spLocks noGrp="1"/>
          </p:cNvSpPr>
          <p:nvPr>
            <p:ph type="pic" idx="1"/>
          </p:nvPr>
        </p:nvSpPr>
        <p:spPr>
          <a:xfrm>
            <a:off x="15304577" y="5183303"/>
            <a:ext cx="18224869" cy="25583147"/>
          </a:xfrm>
        </p:spPr>
        <p:txBody>
          <a:bodyPr>
            <a:normAutofit/>
          </a:bodyPr>
          <a:lstStyle>
            <a:lvl1pPr marL="0" indent="0">
              <a:buNone/>
              <a:defRPr sz="12598"/>
            </a:lvl1pPr>
          </a:lstStyle>
          <a:p>
            <a:pPr lvl="0"/>
            <a:r>
              <a:rPr lang="es-ES" noProof="0"/>
              <a:t>Haga clic en el icono para agregar una imagen</a:t>
            </a:r>
            <a:endParaRPr lang="en-US" noProof="0"/>
          </a:p>
        </p:txBody>
      </p:sp>
      <p:sp>
        <p:nvSpPr>
          <p:cNvPr id="4" name="Text Placeholder 3">
            <a:extLst>
              <a:ext uri="{FF2B5EF4-FFF2-40B4-BE49-F238E27FC236}">
                <a16:creationId xmlns:a16="http://schemas.microsoft.com/office/drawing/2014/main" xmlns="" id="{6296A4FA-85D5-4297-A1BF-DE59DB918649}"/>
              </a:ext>
            </a:extLst>
          </p:cNvPr>
          <p:cNvSpPr txBox="1">
            <a:spLocks noGrp="1"/>
          </p:cNvSpPr>
          <p:nvPr>
            <p:ph type="body" idx="2"/>
          </p:nvPr>
        </p:nvSpPr>
        <p:spPr>
          <a:xfrm>
            <a:off x="2479669" y="10799923"/>
            <a:ext cx="11610850" cy="20008187"/>
          </a:xfrm>
        </p:spPr>
        <p:txBody>
          <a:bodyPr/>
          <a:lstStyle>
            <a:lvl1pPr marL="0" indent="0">
              <a:buNone/>
              <a:defRPr sz="6299"/>
            </a:lvl1pPr>
          </a:lstStyle>
          <a:p>
            <a:pPr lvl="0"/>
            <a:r>
              <a:rPr lang="es-ES"/>
              <a:t>Haga clic para modificar los estilos de texto del patrón</a:t>
            </a:r>
          </a:p>
        </p:txBody>
      </p:sp>
      <p:sp>
        <p:nvSpPr>
          <p:cNvPr id="5" name="Date Placeholder 3">
            <a:extLst>
              <a:ext uri="{FF2B5EF4-FFF2-40B4-BE49-F238E27FC236}">
                <a16:creationId xmlns:a16="http://schemas.microsoft.com/office/drawing/2014/main" xmlns="" id="{63792793-AE3B-40B0-9910-EB4A7AADFF62}"/>
              </a:ext>
            </a:extLst>
          </p:cNvPr>
          <p:cNvSpPr txBox="1">
            <a:spLocks noGrp="1"/>
          </p:cNvSpPr>
          <p:nvPr>
            <p:ph type="dt" sz="half" idx="10"/>
          </p:nvPr>
        </p:nvSpPr>
        <p:spPr>
          <a:ln/>
        </p:spPr>
        <p:txBody>
          <a:bodyPr/>
          <a:lstStyle>
            <a:lvl1pPr>
              <a:defRPr/>
            </a:lvl1pPr>
          </a:lstStyle>
          <a:p>
            <a:pPr>
              <a:defRPr/>
            </a:pPr>
            <a:fld id="{F5278318-2E9B-4B6B-8E88-0FDB9260D8B2}" type="datetime1">
              <a:rPr/>
              <a:pPr>
                <a:defRPr/>
              </a:pPr>
              <a:t>13/12/2021</a:t>
            </a:fld>
            <a:endParaRPr/>
          </a:p>
        </p:txBody>
      </p:sp>
      <p:sp>
        <p:nvSpPr>
          <p:cNvPr id="6" name="Footer Placeholder 4">
            <a:extLst>
              <a:ext uri="{FF2B5EF4-FFF2-40B4-BE49-F238E27FC236}">
                <a16:creationId xmlns:a16="http://schemas.microsoft.com/office/drawing/2014/main" xmlns="" id="{0DC8F8A6-285C-42AA-B80D-20E81381D3D8}"/>
              </a:ext>
            </a:extLst>
          </p:cNvPr>
          <p:cNvSpPr txBox="1">
            <a:spLocks noGrp="1"/>
          </p:cNvSpPr>
          <p:nvPr>
            <p:ph type="ftr" sz="quarter" idx="11"/>
          </p:nvPr>
        </p:nvSpPr>
        <p:spPr>
          <a:ln/>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12"/>
          </p:nvPr>
        </p:nvSpPr>
        <p:spPr>
          <a:ln/>
        </p:spPr>
        <p:txBody>
          <a:bodyPr/>
          <a:lstStyle>
            <a:lvl1pPr>
              <a:defRPr/>
            </a:lvl1pPr>
          </a:lstStyle>
          <a:p>
            <a:fld id="{803E84FF-A68C-4A6D-911A-1F5AF5538824}"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1A32B6-76E0-4269-A727-D2B7FE32FA01}"/>
              </a:ext>
            </a:extLst>
          </p:cNvPr>
          <p:cNvSpPr txBox="1">
            <a:spLocks noGrp="1"/>
          </p:cNvSpPr>
          <p:nvPr>
            <p:ph type="title"/>
          </p:nvPr>
        </p:nvSpPr>
        <p:spPr/>
        <p:txBody>
          <a:bodyPr/>
          <a:lstStyle>
            <a:lvl1pPr>
              <a:defRPr/>
            </a:lvl1pPr>
          </a:lstStyle>
          <a:p>
            <a:pPr lvl="0"/>
            <a:r>
              <a:rPr lang="es-ES"/>
              <a:t>Haga clic para modificar el estilo de título del patrón</a:t>
            </a:r>
            <a:endParaRPr lang="en-US"/>
          </a:p>
        </p:txBody>
      </p:sp>
      <p:sp>
        <p:nvSpPr>
          <p:cNvPr id="3" name="Vertical Text Placeholder 2">
            <a:extLst>
              <a:ext uri="{FF2B5EF4-FFF2-40B4-BE49-F238E27FC236}">
                <a16:creationId xmlns:a16="http://schemas.microsoft.com/office/drawing/2014/main" xmlns="" id="{3442B56F-66F9-401E-A9C1-55400707E32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xmlns="" id="{63792793-AE3B-40B0-9910-EB4A7AADFF62}"/>
              </a:ext>
            </a:extLst>
          </p:cNvPr>
          <p:cNvSpPr txBox="1">
            <a:spLocks noGrp="1"/>
          </p:cNvSpPr>
          <p:nvPr>
            <p:ph type="dt" sz="half" idx="10"/>
          </p:nvPr>
        </p:nvSpPr>
        <p:spPr>
          <a:ln/>
        </p:spPr>
        <p:txBody>
          <a:bodyPr/>
          <a:lstStyle>
            <a:lvl1pPr>
              <a:defRPr/>
            </a:lvl1pPr>
          </a:lstStyle>
          <a:p>
            <a:pPr>
              <a:defRPr/>
            </a:pPr>
            <a:fld id="{2341484C-5572-493A-BB9F-F737AE7D8F1F}" type="datetime1">
              <a:rPr/>
              <a:pPr>
                <a:defRPr/>
              </a:pPr>
              <a:t>13/12/2021</a:t>
            </a:fld>
            <a:endParaRPr/>
          </a:p>
        </p:txBody>
      </p:sp>
      <p:sp>
        <p:nvSpPr>
          <p:cNvPr id="5" name="Footer Placeholder 4">
            <a:extLst>
              <a:ext uri="{FF2B5EF4-FFF2-40B4-BE49-F238E27FC236}">
                <a16:creationId xmlns:a16="http://schemas.microsoft.com/office/drawing/2014/main" xmlns="" id="{0DC8F8A6-285C-42AA-B80D-20E81381D3D8}"/>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12"/>
          </p:nvPr>
        </p:nvSpPr>
        <p:spPr>
          <a:ln/>
        </p:spPr>
        <p:txBody>
          <a:bodyPr/>
          <a:lstStyle>
            <a:lvl1pPr>
              <a:defRPr/>
            </a:lvl1pPr>
          </a:lstStyle>
          <a:p>
            <a:fld id="{CE5B153B-B892-4305-AB47-553B4483A508}"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E0FBA7C-FB38-4B44-9703-04360A288860}"/>
              </a:ext>
            </a:extLst>
          </p:cNvPr>
          <p:cNvSpPr txBox="1">
            <a:spLocks noGrp="1"/>
          </p:cNvSpPr>
          <p:nvPr>
            <p:ph type="title" orient="vert"/>
          </p:nvPr>
        </p:nvSpPr>
        <p:spPr>
          <a:xfrm>
            <a:off x="25762314" y="1916655"/>
            <a:ext cx="7762442" cy="30508114"/>
          </a:xfrm>
        </p:spPr>
        <p:txBody>
          <a:bodyPr vert="eaVert"/>
          <a:lstStyle>
            <a:lvl1pPr>
              <a:defRPr/>
            </a:lvl1pPr>
          </a:lstStyle>
          <a:p>
            <a:pPr lvl="0"/>
            <a:r>
              <a:rPr lang="es-ES"/>
              <a:t>Haga clic para modificar el estilo de título del patrón</a:t>
            </a:r>
            <a:endParaRPr lang="en-US"/>
          </a:p>
        </p:txBody>
      </p:sp>
      <p:sp>
        <p:nvSpPr>
          <p:cNvPr id="3" name="Vertical Text Placeholder 2">
            <a:extLst>
              <a:ext uri="{FF2B5EF4-FFF2-40B4-BE49-F238E27FC236}">
                <a16:creationId xmlns:a16="http://schemas.microsoft.com/office/drawing/2014/main" xmlns="" id="{4565029E-A91F-4942-B9C3-6A9DE1D5E0E9}"/>
              </a:ext>
            </a:extLst>
          </p:cNvPr>
          <p:cNvSpPr txBox="1">
            <a:spLocks noGrp="1"/>
          </p:cNvSpPr>
          <p:nvPr>
            <p:ph type="body" orient="vert" idx="1"/>
          </p:nvPr>
        </p:nvSpPr>
        <p:spPr>
          <a:xfrm>
            <a:off x="2474988" y="1916655"/>
            <a:ext cx="22837332" cy="3050811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xmlns="" id="{63792793-AE3B-40B0-9910-EB4A7AADFF62}"/>
              </a:ext>
            </a:extLst>
          </p:cNvPr>
          <p:cNvSpPr txBox="1">
            <a:spLocks noGrp="1"/>
          </p:cNvSpPr>
          <p:nvPr>
            <p:ph type="dt" sz="half" idx="10"/>
          </p:nvPr>
        </p:nvSpPr>
        <p:spPr>
          <a:ln/>
        </p:spPr>
        <p:txBody>
          <a:bodyPr/>
          <a:lstStyle>
            <a:lvl1pPr>
              <a:defRPr/>
            </a:lvl1pPr>
          </a:lstStyle>
          <a:p>
            <a:pPr>
              <a:defRPr/>
            </a:pPr>
            <a:fld id="{CEC051D8-B248-4CE5-A121-A76053EE26B0}" type="datetime1">
              <a:rPr/>
              <a:pPr>
                <a:defRPr/>
              </a:pPr>
              <a:t>13/12/2021</a:t>
            </a:fld>
            <a:endParaRPr/>
          </a:p>
        </p:txBody>
      </p:sp>
      <p:sp>
        <p:nvSpPr>
          <p:cNvPr id="5" name="Footer Placeholder 4">
            <a:extLst>
              <a:ext uri="{FF2B5EF4-FFF2-40B4-BE49-F238E27FC236}">
                <a16:creationId xmlns:a16="http://schemas.microsoft.com/office/drawing/2014/main" xmlns="" id="{0DC8F8A6-285C-42AA-B80D-20E81381D3D8}"/>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12"/>
          </p:nvPr>
        </p:nvSpPr>
        <p:spPr>
          <a:ln/>
        </p:spPr>
        <p:txBody>
          <a:bodyPr/>
          <a:lstStyle>
            <a:lvl1pPr>
              <a:defRPr/>
            </a:lvl1pPr>
          </a:lstStyle>
          <a:p>
            <a:fld id="{D132C23C-A5AB-437F-9D05-8F2161AFB039}" type="slidenum">
              <a:rPr lang="es-ES"/>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noChangeArrowheads="1"/>
          </p:cNvSpPr>
          <p:nvPr>
            <p:ph type="title"/>
          </p:nvPr>
        </p:nvSpPr>
        <p:spPr bwMode="auto">
          <a:xfrm>
            <a:off x="2474913" y="1916113"/>
            <a:ext cx="31049912" cy="695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txBox="1">
            <a:spLocks noGrp="1" noChangeArrowheads="1"/>
          </p:cNvSpPr>
          <p:nvPr>
            <p:ph type="body" idx="1"/>
          </p:nvPr>
        </p:nvSpPr>
        <p:spPr bwMode="auto">
          <a:xfrm>
            <a:off x="2474913" y="9583738"/>
            <a:ext cx="31049912" cy="228409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los estilos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a:extLst>
              <a:ext uri="{FF2B5EF4-FFF2-40B4-BE49-F238E27FC236}">
                <a16:creationId xmlns:a16="http://schemas.microsoft.com/office/drawing/2014/main" xmlns="" id="{63792793-AE3B-40B0-9910-EB4A7AADFF62}"/>
              </a:ext>
            </a:extLst>
          </p:cNvPr>
          <p:cNvSpPr txBox="1">
            <a:spLocks noGrp="1"/>
          </p:cNvSpPr>
          <p:nvPr>
            <p:ph type="dt" sz="half" idx="2"/>
          </p:nvPr>
        </p:nvSpPr>
        <p:spPr>
          <a:xfrm>
            <a:off x="2474913" y="33366075"/>
            <a:ext cx="8099425" cy="1917700"/>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s-ES" sz="4724" b="0" i="0" u="none" strike="noStrike" kern="1200" cap="none" spc="0" baseline="0">
                <a:solidFill>
                  <a:srgbClr val="898989"/>
                </a:solidFill>
                <a:uFillTx/>
                <a:latin typeface="Calibri"/>
              </a:defRPr>
            </a:lvl1pPr>
          </a:lstStyle>
          <a:p>
            <a:pPr>
              <a:defRPr/>
            </a:pPr>
            <a:fld id="{F9AF0B79-2DE7-4B4F-A6D2-46310BDF9212}" type="datetime1">
              <a:rPr/>
              <a:pPr>
                <a:defRPr/>
              </a:pPr>
              <a:t>13/12/2021</a:t>
            </a:fld>
            <a:endParaRPr/>
          </a:p>
        </p:txBody>
      </p:sp>
      <p:sp>
        <p:nvSpPr>
          <p:cNvPr id="5" name="Footer Placeholder 4">
            <a:extLst>
              <a:ext uri="{FF2B5EF4-FFF2-40B4-BE49-F238E27FC236}">
                <a16:creationId xmlns:a16="http://schemas.microsoft.com/office/drawing/2014/main" xmlns="" id="{0DC8F8A6-285C-42AA-B80D-20E81381D3D8}"/>
              </a:ext>
            </a:extLst>
          </p:cNvPr>
          <p:cNvSpPr txBox="1">
            <a:spLocks noGrp="1"/>
          </p:cNvSpPr>
          <p:nvPr>
            <p:ph type="ftr" sz="quarter" idx="3"/>
          </p:nvPr>
        </p:nvSpPr>
        <p:spPr>
          <a:xfrm>
            <a:off x="11925300" y="33366075"/>
            <a:ext cx="12149138" cy="1917700"/>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s-ES" sz="4724" b="0" i="0" u="none" strike="noStrike" kern="1200" cap="none" spc="0" baseline="0">
                <a:solidFill>
                  <a:srgbClr val="898989"/>
                </a:solidFill>
                <a:uFillTx/>
                <a:latin typeface="Calibri"/>
              </a:defRPr>
            </a:lvl1pPr>
          </a:lstStyle>
          <a:p>
            <a:pPr>
              <a:defRPr/>
            </a:pPr>
            <a:endParaRPr/>
          </a:p>
        </p:txBody>
      </p:sp>
      <p:sp>
        <p:nvSpPr>
          <p:cNvPr id="6" name="Slide Number Placeholder 5">
            <a:extLst>
              <a:ext uri="{FF2B5EF4-FFF2-40B4-BE49-F238E27FC236}">
                <a16:creationId xmlns:a16="http://schemas.microsoft.com/office/drawing/2014/main" xmlns="" id="{58BEB6EA-FDB6-4321-9681-28857AED0CF7}"/>
              </a:ext>
            </a:extLst>
          </p:cNvPr>
          <p:cNvSpPr txBox="1">
            <a:spLocks noGrp="1"/>
          </p:cNvSpPr>
          <p:nvPr>
            <p:ph type="sldNum" sz="quarter" idx="4"/>
          </p:nvPr>
        </p:nvSpPr>
        <p:spPr>
          <a:xfrm>
            <a:off x="25425400" y="33366075"/>
            <a:ext cx="8099425" cy="1917700"/>
          </a:xfrm>
          <a:prstGeom prst="rect">
            <a:avLst/>
          </a:prstGeom>
          <a:noFill/>
          <a:ln>
            <a:noFill/>
          </a:ln>
        </p:spPr>
        <p:txBody>
          <a:bodyPr vert="horz" wrap="square" lIns="91440" tIns="45720" rIns="91440" bIns="45720" numCol="1" anchor="ctr" anchorCtr="0" compatLnSpc="1">
            <a:prstTxWarp prst="textNoShape">
              <a:avLst/>
            </a:prstTxWarp>
            <a:noAutofit/>
          </a:bodyPr>
          <a:lstStyle>
            <a:lvl1pPr algn="r" defTabSz="457200" eaLnBrk="1" hangingPunct="1">
              <a:defRPr sz="4700">
                <a:solidFill>
                  <a:srgbClr val="898989"/>
                </a:solidFill>
              </a:defRPr>
            </a:lvl1pPr>
          </a:lstStyle>
          <a:p>
            <a:fld id="{6BECF193-08B9-462B-8F1F-0ADC2F923E0A}"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l" defTabSz="3598863" rtl="0" eaLnBrk="0" fontAlgn="base" hangingPunct="0">
        <a:lnSpc>
          <a:spcPct val="90000"/>
        </a:lnSpc>
        <a:spcBef>
          <a:spcPct val="0"/>
        </a:spcBef>
        <a:spcAft>
          <a:spcPct val="0"/>
        </a:spcAft>
        <a:defRPr lang="es-ES" sz="17300" kern="1200">
          <a:solidFill>
            <a:srgbClr val="000000"/>
          </a:solidFill>
          <a:latin typeface="Calibri Light"/>
        </a:defRPr>
      </a:lvl1pPr>
      <a:lvl2pPr algn="l" defTabSz="3598863" rtl="0" eaLnBrk="0" fontAlgn="base" hangingPunct="0">
        <a:lnSpc>
          <a:spcPct val="90000"/>
        </a:lnSpc>
        <a:spcBef>
          <a:spcPct val="0"/>
        </a:spcBef>
        <a:spcAft>
          <a:spcPct val="0"/>
        </a:spcAft>
        <a:defRPr sz="17300">
          <a:solidFill>
            <a:srgbClr val="000000"/>
          </a:solidFill>
          <a:latin typeface="Calibri Light" panose="020F0302020204030204" pitchFamily="34" charset="0"/>
        </a:defRPr>
      </a:lvl2pPr>
      <a:lvl3pPr algn="l" defTabSz="3598863" rtl="0" eaLnBrk="0" fontAlgn="base" hangingPunct="0">
        <a:lnSpc>
          <a:spcPct val="90000"/>
        </a:lnSpc>
        <a:spcBef>
          <a:spcPct val="0"/>
        </a:spcBef>
        <a:spcAft>
          <a:spcPct val="0"/>
        </a:spcAft>
        <a:defRPr sz="17300">
          <a:solidFill>
            <a:srgbClr val="000000"/>
          </a:solidFill>
          <a:latin typeface="Calibri Light" panose="020F0302020204030204" pitchFamily="34" charset="0"/>
        </a:defRPr>
      </a:lvl3pPr>
      <a:lvl4pPr algn="l" defTabSz="3598863" rtl="0" eaLnBrk="0" fontAlgn="base" hangingPunct="0">
        <a:lnSpc>
          <a:spcPct val="90000"/>
        </a:lnSpc>
        <a:spcBef>
          <a:spcPct val="0"/>
        </a:spcBef>
        <a:spcAft>
          <a:spcPct val="0"/>
        </a:spcAft>
        <a:defRPr sz="17300">
          <a:solidFill>
            <a:srgbClr val="000000"/>
          </a:solidFill>
          <a:latin typeface="Calibri Light" panose="020F0302020204030204" pitchFamily="34" charset="0"/>
        </a:defRPr>
      </a:lvl4pPr>
      <a:lvl5pPr algn="l" defTabSz="3598863" rtl="0" eaLnBrk="0" fontAlgn="base" hangingPunct="0">
        <a:lnSpc>
          <a:spcPct val="90000"/>
        </a:lnSpc>
        <a:spcBef>
          <a:spcPct val="0"/>
        </a:spcBef>
        <a:spcAft>
          <a:spcPct val="0"/>
        </a:spcAft>
        <a:defRPr sz="17300">
          <a:solidFill>
            <a:srgbClr val="000000"/>
          </a:solidFill>
          <a:latin typeface="Calibri Light" panose="020F0302020204030204" pitchFamily="34" charset="0"/>
        </a:defRPr>
      </a:lvl5pPr>
      <a:lvl6pPr marL="457200" algn="l" defTabSz="3598863" rtl="0" eaLnBrk="0" fontAlgn="base">
        <a:lnSpc>
          <a:spcPct val="90000"/>
        </a:lnSpc>
        <a:spcBef>
          <a:spcPct val="0"/>
        </a:spcBef>
        <a:spcAft>
          <a:spcPct val="0"/>
        </a:spcAft>
        <a:defRPr sz="17300">
          <a:solidFill>
            <a:srgbClr val="000000"/>
          </a:solidFill>
          <a:latin typeface="Calibri Light" panose="020F0302020204030204" pitchFamily="34" charset="0"/>
        </a:defRPr>
      </a:lvl6pPr>
      <a:lvl7pPr marL="914400" algn="l" defTabSz="3598863" rtl="0" eaLnBrk="0" fontAlgn="base">
        <a:lnSpc>
          <a:spcPct val="90000"/>
        </a:lnSpc>
        <a:spcBef>
          <a:spcPct val="0"/>
        </a:spcBef>
        <a:spcAft>
          <a:spcPct val="0"/>
        </a:spcAft>
        <a:defRPr sz="17300">
          <a:solidFill>
            <a:srgbClr val="000000"/>
          </a:solidFill>
          <a:latin typeface="Calibri Light" panose="020F0302020204030204" pitchFamily="34" charset="0"/>
        </a:defRPr>
      </a:lvl7pPr>
      <a:lvl8pPr marL="1371600" algn="l" defTabSz="3598863" rtl="0" eaLnBrk="0" fontAlgn="base">
        <a:lnSpc>
          <a:spcPct val="90000"/>
        </a:lnSpc>
        <a:spcBef>
          <a:spcPct val="0"/>
        </a:spcBef>
        <a:spcAft>
          <a:spcPct val="0"/>
        </a:spcAft>
        <a:defRPr sz="17300">
          <a:solidFill>
            <a:srgbClr val="000000"/>
          </a:solidFill>
          <a:latin typeface="Calibri Light" panose="020F0302020204030204" pitchFamily="34" charset="0"/>
        </a:defRPr>
      </a:lvl8pPr>
      <a:lvl9pPr marL="1828800" algn="l" defTabSz="3598863" rtl="0" eaLnBrk="0" fontAlgn="base">
        <a:lnSpc>
          <a:spcPct val="90000"/>
        </a:lnSpc>
        <a:spcBef>
          <a:spcPct val="0"/>
        </a:spcBef>
        <a:spcAft>
          <a:spcPct val="0"/>
        </a:spcAft>
        <a:defRPr sz="17300">
          <a:solidFill>
            <a:srgbClr val="000000"/>
          </a:solidFill>
          <a:latin typeface="Calibri Light" panose="020F0302020204030204" pitchFamily="34" charset="0"/>
        </a:defRPr>
      </a:lvl9pPr>
    </p:titleStyle>
    <p:bodyStyle>
      <a:lvl1pPr marL="898525" indent="-898525" algn="l" defTabSz="3598863" rtl="0" eaLnBrk="0" fontAlgn="base" hangingPunct="0">
        <a:lnSpc>
          <a:spcPct val="90000"/>
        </a:lnSpc>
        <a:spcBef>
          <a:spcPts val="3938"/>
        </a:spcBef>
        <a:spcAft>
          <a:spcPct val="0"/>
        </a:spcAft>
        <a:buSzPct val="100000"/>
        <a:buFont typeface="Arial" charset="0"/>
        <a:buChar char="•"/>
        <a:defRPr lang="es-ES" sz="11000" kern="1200">
          <a:solidFill>
            <a:srgbClr val="000000"/>
          </a:solidFill>
          <a:latin typeface="Calibri"/>
        </a:defRPr>
      </a:lvl1pPr>
      <a:lvl2pPr marL="2698750" lvl="1" indent="-898525" algn="l" defTabSz="3598863" rtl="0" eaLnBrk="0" fontAlgn="base" hangingPunct="0">
        <a:lnSpc>
          <a:spcPct val="90000"/>
        </a:lnSpc>
        <a:spcBef>
          <a:spcPts val="1975"/>
        </a:spcBef>
        <a:spcAft>
          <a:spcPct val="0"/>
        </a:spcAft>
        <a:buSzPct val="100000"/>
        <a:buFont typeface="Arial" charset="0"/>
        <a:buChar char="•"/>
        <a:defRPr lang="es-ES" sz="9400" kern="1200">
          <a:solidFill>
            <a:srgbClr val="000000"/>
          </a:solidFill>
          <a:latin typeface="Calibri"/>
        </a:defRPr>
      </a:lvl2pPr>
      <a:lvl3pPr marL="4498975" lvl="2" indent="-898525" algn="l" defTabSz="3598863" rtl="0" eaLnBrk="0" fontAlgn="base" hangingPunct="0">
        <a:lnSpc>
          <a:spcPct val="90000"/>
        </a:lnSpc>
        <a:spcBef>
          <a:spcPts val="1975"/>
        </a:spcBef>
        <a:spcAft>
          <a:spcPct val="0"/>
        </a:spcAft>
        <a:buSzPct val="100000"/>
        <a:buFont typeface="Arial" charset="0"/>
        <a:buChar char="•"/>
        <a:defRPr lang="es-ES" sz="7800" kern="1200">
          <a:solidFill>
            <a:srgbClr val="000000"/>
          </a:solidFill>
          <a:latin typeface="Calibri"/>
        </a:defRPr>
      </a:lvl3pPr>
      <a:lvl4pPr marL="6299200" lvl="3" indent="-898525" algn="l" defTabSz="3598863" rtl="0" eaLnBrk="0" fontAlgn="base" hangingPunct="0">
        <a:lnSpc>
          <a:spcPct val="90000"/>
        </a:lnSpc>
        <a:spcBef>
          <a:spcPts val="1975"/>
        </a:spcBef>
        <a:spcAft>
          <a:spcPct val="0"/>
        </a:spcAft>
        <a:buSzPct val="100000"/>
        <a:buFont typeface="Arial" charset="0"/>
        <a:buChar char="•"/>
        <a:defRPr lang="es-ES" sz="7000" kern="1200">
          <a:solidFill>
            <a:srgbClr val="000000"/>
          </a:solidFill>
          <a:latin typeface="Calibri"/>
        </a:defRPr>
      </a:lvl4pPr>
      <a:lvl5pPr marL="8099425" lvl="4" indent="-898525" algn="l" defTabSz="3598863" rtl="0" eaLnBrk="0" fontAlgn="base" hangingPunct="0">
        <a:lnSpc>
          <a:spcPct val="90000"/>
        </a:lnSpc>
        <a:spcBef>
          <a:spcPts val="1975"/>
        </a:spcBef>
        <a:spcAft>
          <a:spcPct val="0"/>
        </a:spcAft>
        <a:buSzPct val="100000"/>
        <a:buFont typeface="Arial" charset="0"/>
        <a:buChar char="•"/>
        <a:defRPr lang="es-ES" sz="7000"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8.emf"/><Relationship Id="rId13" Type="http://schemas.openxmlformats.org/officeDocument/2006/relationships/image" Target="../media/image20.emf"/><Relationship Id="rId18" Type="http://schemas.openxmlformats.org/officeDocument/2006/relationships/oleObject" Target="../embeddings/oleObject4.bin"/><Relationship Id="rId26" Type="http://schemas.openxmlformats.org/officeDocument/2006/relationships/oleObject" Target="../embeddings/oleObject12.bin"/><Relationship Id="rId3" Type="http://schemas.openxmlformats.org/officeDocument/2006/relationships/slideLayout" Target="../slideLayouts/slideLayout7.xml"/><Relationship Id="rId21" Type="http://schemas.openxmlformats.org/officeDocument/2006/relationships/oleObject" Target="../embeddings/oleObject7.bin"/><Relationship Id="rId7" Type="http://schemas.openxmlformats.org/officeDocument/2006/relationships/image" Target="../media/image17.emf"/><Relationship Id="rId12" Type="http://schemas.openxmlformats.org/officeDocument/2006/relationships/image" Target="../media/image19.emf"/><Relationship Id="rId17" Type="http://schemas.openxmlformats.org/officeDocument/2006/relationships/image" Target="../media/image24.png"/><Relationship Id="rId25" Type="http://schemas.openxmlformats.org/officeDocument/2006/relationships/oleObject" Target="../embeddings/oleObject11.bin"/><Relationship Id="rId33" Type="http://schemas.openxmlformats.org/officeDocument/2006/relationships/image" Target="../media/image30.png"/><Relationship Id="rId2" Type="http://schemas.openxmlformats.org/officeDocument/2006/relationships/audio" Target="file:///D:\Dpto%20de%20Fisiologia\Departamento%202021\Taller%20online%20Fisiolog&#237;a\audio%20jerez.m4a" TargetMode="External"/><Relationship Id="rId16" Type="http://schemas.openxmlformats.org/officeDocument/2006/relationships/image" Target="../media/image23.png"/><Relationship Id="rId20" Type="http://schemas.openxmlformats.org/officeDocument/2006/relationships/oleObject" Target="../embeddings/oleObject6.bin"/><Relationship Id="rId29" Type="http://schemas.openxmlformats.org/officeDocument/2006/relationships/image" Target="../media/image26.png"/><Relationship Id="rId1" Type="http://schemas.openxmlformats.org/officeDocument/2006/relationships/vmlDrawing" Target="../drawings/vmlDrawing1.vml"/><Relationship Id="rId6" Type="http://schemas.openxmlformats.org/officeDocument/2006/relationships/image" Target="../media/image16.jpeg"/><Relationship Id="rId11" Type="http://schemas.openxmlformats.org/officeDocument/2006/relationships/oleObject" Target="../embeddings/oleObject3.bin"/><Relationship Id="rId24" Type="http://schemas.openxmlformats.org/officeDocument/2006/relationships/oleObject" Target="../embeddings/oleObject10.bin"/><Relationship Id="rId32" Type="http://schemas.openxmlformats.org/officeDocument/2006/relationships/image" Target="../media/image29.jpeg"/><Relationship Id="rId5" Type="http://schemas.openxmlformats.org/officeDocument/2006/relationships/image" Target="../media/image15.jpeg"/><Relationship Id="rId15" Type="http://schemas.openxmlformats.org/officeDocument/2006/relationships/image" Target="../media/image22.emf"/><Relationship Id="rId23" Type="http://schemas.openxmlformats.org/officeDocument/2006/relationships/oleObject" Target="../embeddings/oleObject9.bin"/><Relationship Id="rId28" Type="http://schemas.openxmlformats.org/officeDocument/2006/relationships/image" Target="../media/image25.png"/><Relationship Id="rId10" Type="http://schemas.openxmlformats.org/officeDocument/2006/relationships/oleObject" Target="../embeddings/oleObject2.bin"/><Relationship Id="rId19" Type="http://schemas.openxmlformats.org/officeDocument/2006/relationships/oleObject" Target="../embeddings/oleObject5.bin"/><Relationship Id="rId31" Type="http://schemas.openxmlformats.org/officeDocument/2006/relationships/image" Target="../media/image28.png"/><Relationship Id="rId4" Type="http://schemas.openxmlformats.org/officeDocument/2006/relationships/image" Target="../media/image14.png"/><Relationship Id="rId9" Type="http://schemas.openxmlformats.org/officeDocument/2006/relationships/oleObject" Target="../embeddings/oleObject1.bin"/><Relationship Id="rId14" Type="http://schemas.openxmlformats.org/officeDocument/2006/relationships/image" Target="../media/image21.emf"/><Relationship Id="rId22" Type="http://schemas.openxmlformats.org/officeDocument/2006/relationships/oleObject" Target="../embeddings/oleObject8.bin"/><Relationship Id="rId27" Type="http://schemas.openxmlformats.org/officeDocument/2006/relationships/oleObject" Target="../embeddings/oleObject13.bin"/><Relationship Id="rId30"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050" name="Rectangle 24"/>
          <p:cNvSpPr>
            <a:spLocks noChangeArrowheads="1"/>
          </p:cNvSpPr>
          <p:nvPr/>
        </p:nvSpPr>
        <p:spPr bwMode="auto">
          <a:xfrm>
            <a:off x="10293350" y="27001788"/>
            <a:ext cx="56589613" cy="44450"/>
          </a:xfrm>
          <a:prstGeom prst="rect">
            <a:avLst/>
          </a:prstGeom>
          <a:noFill/>
          <a:ln w="9525">
            <a:noFill/>
            <a:miter lim="800000"/>
            <a:headEnd/>
            <a:tailEnd/>
          </a:ln>
          <a:effectLst/>
        </p:spPr>
        <p:txBody>
          <a:bodyPr anchor="ctr">
            <a:spAutoFit/>
          </a:bodyPr>
          <a:lstStyle/>
          <a:p>
            <a:pPr eaLnBrk="1" hangingPunct="1"/>
            <a:endParaRPr lang="es-ES" altLang="es-ES"/>
          </a:p>
        </p:txBody>
      </p:sp>
      <p:grpSp>
        <p:nvGrpSpPr>
          <p:cNvPr id="2051" name="Grupo 3"/>
          <p:cNvGrpSpPr>
            <a:grpSpLocks/>
          </p:cNvGrpSpPr>
          <p:nvPr/>
        </p:nvGrpSpPr>
        <p:grpSpPr bwMode="auto">
          <a:xfrm>
            <a:off x="0" y="46038"/>
            <a:ext cx="35999738" cy="35953700"/>
            <a:chOff x="0" y="46038"/>
            <a:chExt cx="35999738" cy="35953700"/>
          </a:xfrm>
        </p:grpSpPr>
        <p:grpSp>
          <p:nvGrpSpPr>
            <p:cNvPr id="2052" name="Grupo 2"/>
            <p:cNvGrpSpPr>
              <a:grpSpLocks/>
            </p:cNvGrpSpPr>
            <p:nvPr/>
          </p:nvGrpSpPr>
          <p:grpSpPr bwMode="auto">
            <a:xfrm>
              <a:off x="0" y="46038"/>
              <a:ext cx="35999738" cy="35953700"/>
              <a:chOff x="0" y="92075"/>
              <a:chExt cx="35999738" cy="35953700"/>
            </a:xfrm>
          </p:grpSpPr>
          <p:grpSp>
            <p:nvGrpSpPr>
              <p:cNvPr id="2060" name="Grupo 65"/>
              <p:cNvGrpSpPr>
                <a:grpSpLocks/>
              </p:cNvGrpSpPr>
              <p:nvPr/>
            </p:nvGrpSpPr>
            <p:grpSpPr bwMode="auto">
              <a:xfrm>
                <a:off x="0" y="92075"/>
                <a:ext cx="35999738" cy="35953700"/>
                <a:chOff x="342900" y="255849"/>
                <a:chExt cx="35166296" cy="35443843"/>
              </a:xfrm>
            </p:grpSpPr>
            <p:sp>
              <p:nvSpPr>
                <p:cNvPr id="2062" name="Rectángulo 3"/>
                <p:cNvSpPr>
                  <a:spLocks noChangeArrowheads="1"/>
                </p:cNvSpPr>
                <p:nvPr/>
              </p:nvSpPr>
              <p:spPr bwMode="auto">
                <a:xfrm>
                  <a:off x="342900" y="304796"/>
                  <a:ext cx="35166296" cy="35394896"/>
                </a:xfrm>
                <a:prstGeom prst="rect">
                  <a:avLst/>
                </a:prstGeom>
                <a:noFill/>
                <a:ln w="76196">
                  <a:solidFill>
                    <a:srgbClr val="C00000"/>
                  </a:solidFill>
                  <a:miter lim="800000"/>
                  <a:headEnd/>
                  <a:tailEnd/>
                </a:ln>
              </p:spPr>
              <p:txBody>
                <a:bodyPr anchor="ctr" anchorCtr="1"/>
                <a:lstStyle/>
                <a:p>
                  <a:pPr algn="ctr" defTabSz="457200" eaLnBrk="1" hangingPunct="1"/>
                  <a:endParaRPr lang="es-ES" altLang="es-ES">
                    <a:solidFill>
                      <a:srgbClr val="FFFFFF"/>
                    </a:solidFill>
                  </a:endParaRPr>
                </a:p>
              </p:txBody>
            </p:sp>
            <p:grpSp>
              <p:nvGrpSpPr>
                <p:cNvPr id="2063" name="Grupo 9"/>
                <p:cNvGrpSpPr>
                  <a:grpSpLocks/>
                </p:cNvGrpSpPr>
                <p:nvPr/>
              </p:nvGrpSpPr>
              <p:grpSpPr bwMode="auto">
                <a:xfrm>
                  <a:off x="1354718" y="255849"/>
                  <a:ext cx="33142648" cy="2589004"/>
                  <a:chOff x="1354718" y="255849"/>
                  <a:chExt cx="33142648" cy="2589004"/>
                </a:xfrm>
              </p:grpSpPr>
              <p:sp>
                <p:nvSpPr>
                  <p:cNvPr id="2142" name="Rectángulo 4"/>
                  <p:cNvSpPr>
                    <a:spLocks noChangeArrowheads="1"/>
                  </p:cNvSpPr>
                  <p:nvPr/>
                </p:nvSpPr>
                <p:spPr bwMode="auto">
                  <a:xfrm>
                    <a:off x="1354718" y="285763"/>
                    <a:ext cx="27311116" cy="1668766"/>
                  </a:xfrm>
                  <a:prstGeom prst="rect">
                    <a:avLst/>
                  </a:prstGeom>
                  <a:noFill/>
                  <a:ln w="9525">
                    <a:noFill/>
                    <a:miter lim="800000"/>
                    <a:headEnd/>
                    <a:tailEnd/>
                  </a:ln>
                </p:spPr>
                <p:txBody>
                  <a:bodyPr>
                    <a:spAutoFit/>
                  </a:bodyPr>
                  <a:lstStyle/>
                  <a:p>
                    <a:pPr algn="just" defTabSz="457200" eaLnBrk="1" hangingPunct="1"/>
                    <a:r>
                      <a:rPr lang="es-ES" altLang="es-ES" sz="5200" b="1">
                        <a:solidFill>
                          <a:srgbClr val="000000"/>
                        </a:solidFill>
                        <a:latin typeface="Arial" charset="0"/>
                        <a:ea typeface="Calibri" pitchFamily="34" charset="0"/>
                        <a:cs typeface="Times New Roman" pitchFamily="18" charset="0"/>
                      </a:rPr>
                      <a:t>BIOESTIMULANTES CON POTENCIALIDAD PARA INCREMENTAR LA PRODUCCIÓN DE TUBÉRCULOS SEMILLA EN PAPA (</a:t>
                    </a:r>
                    <a:r>
                      <a:rPr lang="es-ES" altLang="es-ES" sz="5200" b="1" i="1">
                        <a:solidFill>
                          <a:srgbClr val="000000"/>
                        </a:solidFill>
                        <a:latin typeface="Arial" charset="0"/>
                        <a:ea typeface="Calibri" pitchFamily="34" charset="0"/>
                        <a:cs typeface="Times New Roman" pitchFamily="18" charset="0"/>
                      </a:rPr>
                      <a:t>SOLANUM TUBEROSUM </a:t>
                    </a:r>
                    <a:r>
                      <a:rPr lang="es-ES" altLang="es-ES" sz="5200" b="1">
                        <a:solidFill>
                          <a:srgbClr val="000000"/>
                        </a:solidFill>
                        <a:latin typeface="Arial" charset="0"/>
                        <a:ea typeface="Calibri" pitchFamily="34" charset="0"/>
                        <a:cs typeface="Times New Roman" pitchFamily="18" charset="0"/>
                      </a:rPr>
                      <a:t>L.)</a:t>
                    </a:r>
                    <a:endParaRPr lang="es-ES" altLang="es-ES" sz="5200">
                      <a:solidFill>
                        <a:srgbClr val="000000"/>
                      </a:solidFill>
                      <a:ea typeface="Calibri" pitchFamily="34" charset="0"/>
                      <a:cs typeface="Times New Roman" pitchFamily="18" charset="0"/>
                    </a:endParaRPr>
                  </a:p>
                </p:txBody>
              </p:sp>
              <p:pic>
                <p:nvPicPr>
                  <p:cNvPr id="2143" name="1 Imagen"/>
                  <p:cNvPicPr>
                    <a:picLocks noChangeAspect="1" noChangeArrowheads="1"/>
                  </p:cNvPicPr>
                  <p:nvPr/>
                </p:nvPicPr>
                <p:blipFill>
                  <a:blip r:embed="rId4"/>
                  <a:srcRect/>
                  <a:stretch>
                    <a:fillRect/>
                  </a:stretch>
                </p:blipFill>
                <p:spPr bwMode="auto">
                  <a:xfrm>
                    <a:off x="29677665" y="255849"/>
                    <a:ext cx="4819701" cy="2589004"/>
                  </a:xfrm>
                  <a:prstGeom prst="rect">
                    <a:avLst/>
                  </a:prstGeom>
                  <a:noFill/>
                  <a:ln w="9525">
                    <a:noFill/>
                    <a:miter lim="800000"/>
                    <a:headEnd/>
                    <a:tailEnd/>
                  </a:ln>
                </p:spPr>
              </p:pic>
            </p:grpSp>
            <p:grpSp>
              <p:nvGrpSpPr>
                <p:cNvPr id="2064" name="Grupo 64"/>
                <p:cNvGrpSpPr>
                  <a:grpSpLocks/>
                </p:cNvGrpSpPr>
                <p:nvPr/>
              </p:nvGrpSpPr>
              <p:grpSpPr bwMode="auto">
                <a:xfrm>
                  <a:off x="490542" y="2541250"/>
                  <a:ext cx="34688344" cy="33153692"/>
                  <a:chOff x="401312" y="2539860"/>
                  <a:chExt cx="34777574" cy="33058235"/>
                </a:xfrm>
              </p:grpSpPr>
              <p:grpSp>
                <p:nvGrpSpPr>
                  <p:cNvPr id="2065" name="Grupo 63"/>
                  <p:cNvGrpSpPr>
                    <a:grpSpLocks/>
                  </p:cNvGrpSpPr>
                  <p:nvPr/>
                </p:nvGrpSpPr>
                <p:grpSpPr bwMode="auto">
                  <a:xfrm>
                    <a:off x="465543" y="2539860"/>
                    <a:ext cx="34713343" cy="9618273"/>
                    <a:chOff x="465543" y="2539860"/>
                    <a:chExt cx="34713343" cy="9618273"/>
                  </a:xfrm>
                </p:grpSpPr>
                <p:grpSp>
                  <p:nvGrpSpPr>
                    <p:cNvPr id="2129" name="Grupo 6"/>
                    <p:cNvGrpSpPr>
                      <a:grpSpLocks/>
                    </p:cNvGrpSpPr>
                    <p:nvPr/>
                  </p:nvGrpSpPr>
                  <p:grpSpPr bwMode="auto">
                    <a:xfrm>
                      <a:off x="465543" y="2563064"/>
                      <a:ext cx="8869771" cy="7734027"/>
                      <a:chOff x="465543" y="2563064"/>
                      <a:chExt cx="8869771" cy="7734027"/>
                    </a:xfrm>
                  </p:grpSpPr>
                  <p:sp>
                    <p:nvSpPr>
                      <p:cNvPr id="7" name="Rectángulo 7">
                        <a:extLst>
                          <a:ext uri="{FF2B5EF4-FFF2-40B4-BE49-F238E27FC236}">
                            <a16:creationId xmlns:a16="http://schemas.microsoft.com/office/drawing/2014/main" xmlns="" id="{545C7013-62AD-4F8A-A9A3-228A6921508E}"/>
                          </a:ext>
                        </a:extLst>
                      </p:cNvPr>
                      <p:cNvSpPr/>
                      <p:nvPr/>
                    </p:nvSpPr>
                    <p:spPr>
                      <a:xfrm>
                        <a:off x="460070" y="3126084"/>
                        <a:ext cx="8869770" cy="7170413"/>
                      </a:xfrm>
                      <a:prstGeom prst="rect">
                        <a:avLst/>
                      </a:prstGeom>
                      <a:noFill/>
                      <a:ln cap="flat">
                        <a:noFill/>
                        <a:prstDash val="solid"/>
                      </a:ln>
                    </p:spPr>
                    <p:txBody>
                      <a:bodyPr>
                        <a:spAutoFit/>
                      </a:bodyPr>
                      <a:lstStyle/>
                      <a:p>
                        <a:pPr algn="just" defTabSz="457200" eaLnBrk="1" fontAlgn="auto" hangingPunct="1">
                          <a:spcBef>
                            <a:spcPts val="0"/>
                          </a:spcBef>
                          <a:spcAft>
                            <a:spcPts val="0"/>
                          </a:spcAft>
                          <a:defRPr sz="1800" b="0" i="0" u="none" strike="noStrike" kern="0" cap="none" spc="0" baseline="0">
                            <a:solidFill>
                              <a:srgbClr val="000000"/>
                            </a:solidFill>
                            <a:uFillTx/>
                          </a:defRPr>
                        </a:pPr>
                        <a:r>
                          <a:rPr lang="es-ES" sz="2000" b="1" kern="0" dirty="0">
                            <a:solidFill>
                              <a:srgbClr val="000000"/>
                            </a:solidFill>
                            <a:latin typeface="Arial" pitchFamily="34"/>
                            <a:ea typeface="Calibri" pitchFamily="34"/>
                            <a:cs typeface="Times New Roman" pitchFamily="18"/>
                          </a:rPr>
                          <a:t>Se emplearon bioestimulantes de producción nacional (</a:t>
                        </a:r>
                        <a:r>
                          <a:rPr lang="es-ES" sz="2000" b="1" kern="0" dirty="0" err="1">
                            <a:solidFill>
                              <a:srgbClr val="000000"/>
                            </a:solidFill>
                            <a:latin typeface="Arial" pitchFamily="34"/>
                            <a:ea typeface="Calibri" pitchFamily="34"/>
                            <a:cs typeface="Times New Roman" pitchFamily="18"/>
                          </a:rPr>
                          <a:t>Pectimorf</a:t>
                        </a:r>
                        <a:r>
                          <a:rPr lang="es-ES" sz="2000" b="1" kern="0" baseline="30000" dirty="0">
                            <a:solidFill>
                              <a:srgbClr val="000000"/>
                            </a:solidFill>
                            <a:latin typeface="Arial" pitchFamily="34"/>
                            <a:ea typeface="Calibri" pitchFamily="34"/>
                            <a:cs typeface="Times New Roman" pitchFamily="18"/>
                          </a:rPr>
                          <a:t>®</a:t>
                        </a:r>
                        <a:r>
                          <a:rPr lang="es-ES" sz="2000" b="1" kern="0" dirty="0">
                            <a:solidFill>
                              <a:srgbClr val="000000"/>
                            </a:solidFill>
                            <a:latin typeface="Arial" pitchFamily="34"/>
                            <a:ea typeface="Calibri" pitchFamily="34"/>
                            <a:cs typeface="Times New Roman" pitchFamily="18"/>
                          </a:rPr>
                          <a:t>, Quitomax</a:t>
                        </a:r>
                        <a:r>
                          <a:rPr lang="es-ES" sz="2000" b="1" kern="0" baseline="30000" dirty="0">
                            <a:solidFill>
                              <a:srgbClr val="000000"/>
                            </a:solidFill>
                            <a:latin typeface="Arial" pitchFamily="34"/>
                            <a:ea typeface="Calibri" pitchFamily="34"/>
                            <a:cs typeface="Times New Roman" pitchFamily="18"/>
                          </a:rPr>
                          <a:t>®</a:t>
                        </a:r>
                        <a:r>
                          <a:rPr lang="es-ES" sz="2000" b="1" kern="0" dirty="0">
                            <a:solidFill>
                              <a:srgbClr val="000000"/>
                            </a:solidFill>
                            <a:latin typeface="Arial" pitchFamily="34"/>
                            <a:ea typeface="Calibri" pitchFamily="34"/>
                            <a:cs typeface="Times New Roman" pitchFamily="18"/>
                          </a:rPr>
                          <a:t> y </a:t>
                        </a:r>
                        <a:r>
                          <a:rPr lang="es-ES" sz="2000" b="1" kern="0" dirty="0" err="1">
                            <a:solidFill>
                              <a:srgbClr val="000000"/>
                            </a:solidFill>
                            <a:latin typeface="Arial" pitchFamily="34"/>
                            <a:ea typeface="Calibri" pitchFamily="34"/>
                            <a:cs typeface="Times New Roman" pitchFamily="18"/>
                          </a:rPr>
                          <a:t>Azofert</a:t>
                        </a:r>
                        <a:r>
                          <a:rPr lang="es-ES" sz="2000" b="1" kern="0" dirty="0">
                            <a:solidFill>
                              <a:srgbClr val="000000"/>
                            </a:solidFill>
                            <a:latin typeface="Arial" pitchFamily="34"/>
                            <a:ea typeface="Calibri" pitchFamily="34"/>
                            <a:cs typeface="Times New Roman" pitchFamily="18"/>
                          </a:rPr>
                          <a:t>-F</a:t>
                        </a:r>
                        <a:r>
                          <a:rPr lang="es-ES" sz="2000" b="1" kern="0" baseline="30000" dirty="0">
                            <a:solidFill>
                              <a:srgbClr val="000000"/>
                            </a:solidFill>
                            <a:latin typeface="Arial" pitchFamily="34"/>
                            <a:ea typeface="Calibri" pitchFamily="34"/>
                            <a:cs typeface="Times New Roman" pitchFamily="18"/>
                          </a:rPr>
                          <a:t>®)</a:t>
                        </a:r>
                        <a:r>
                          <a:rPr lang="es-ES" sz="2000" b="1" kern="0" dirty="0">
                            <a:solidFill>
                              <a:srgbClr val="000000"/>
                            </a:solidFill>
                            <a:latin typeface="Arial" pitchFamily="34"/>
                            <a:ea typeface="Calibri" pitchFamily="34"/>
                            <a:cs typeface="Times New Roman" pitchFamily="18"/>
                          </a:rPr>
                          <a:t> obtenidos en el INCA, con efecto beneficioso en diferentes cultivos, capaces de incrementar los rendimientos en la mayoría de los casos, así como el enraizamiento y acción hormonal probada en la producción de </a:t>
                        </a:r>
                        <a:r>
                          <a:rPr lang="es-ES" sz="2000" b="1" kern="0" dirty="0" err="1">
                            <a:solidFill>
                              <a:srgbClr val="000000"/>
                            </a:solidFill>
                            <a:latin typeface="Arial" pitchFamily="34"/>
                            <a:ea typeface="Calibri" pitchFamily="34"/>
                            <a:cs typeface="Times New Roman" pitchFamily="18"/>
                          </a:rPr>
                          <a:t>vitroplantas</a:t>
                        </a:r>
                        <a:r>
                          <a:rPr lang="es-ES" sz="2000" b="1" kern="0" dirty="0">
                            <a:solidFill>
                              <a:srgbClr val="000000"/>
                            </a:solidFill>
                            <a:latin typeface="Arial" pitchFamily="34"/>
                            <a:ea typeface="Calibri" pitchFamily="34"/>
                            <a:cs typeface="Times New Roman" pitchFamily="18"/>
                          </a:rPr>
                          <a:t>, en el caso del </a:t>
                        </a:r>
                        <a:r>
                          <a:rPr lang="es-ES" sz="2000" b="1" kern="0" dirty="0" err="1">
                            <a:solidFill>
                              <a:srgbClr val="000000"/>
                            </a:solidFill>
                            <a:latin typeface="Arial" pitchFamily="34"/>
                            <a:ea typeface="Calibri" pitchFamily="34"/>
                            <a:cs typeface="Times New Roman" pitchFamily="18"/>
                          </a:rPr>
                          <a:t>Pectimorf</a:t>
                        </a:r>
                        <a:r>
                          <a:rPr lang="es-ES" sz="2000" b="1" kern="0" baseline="30000" dirty="0">
                            <a:solidFill>
                              <a:srgbClr val="000000"/>
                            </a:solidFill>
                            <a:latin typeface="Arial" pitchFamily="34"/>
                            <a:ea typeface="Calibri" pitchFamily="34"/>
                            <a:cs typeface="Times New Roman" pitchFamily="18"/>
                          </a:rPr>
                          <a:t>®</a:t>
                        </a:r>
                        <a:r>
                          <a:rPr lang="es-ES" sz="2000" b="1" kern="0" dirty="0">
                            <a:solidFill>
                              <a:srgbClr val="000000"/>
                            </a:solidFill>
                            <a:latin typeface="Arial" pitchFamily="34"/>
                            <a:ea typeface="Calibri" pitchFamily="34"/>
                            <a:cs typeface="Times New Roman" pitchFamily="18"/>
                          </a:rPr>
                          <a:t>. Los experimentos realizados con </a:t>
                        </a:r>
                        <a:r>
                          <a:rPr lang="es-ES" sz="2000" b="1" kern="0" dirty="0" err="1">
                            <a:solidFill>
                              <a:srgbClr val="000000"/>
                            </a:solidFill>
                            <a:latin typeface="Arial" pitchFamily="34"/>
                            <a:ea typeface="Calibri" pitchFamily="34"/>
                            <a:cs typeface="Times New Roman" pitchFamily="18"/>
                          </a:rPr>
                          <a:t>Pectimorf</a:t>
                        </a:r>
                        <a:r>
                          <a:rPr lang="es-ES" sz="2000" b="1" kern="0" baseline="30000" dirty="0">
                            <a:solidFill>
                              <a:srgbClr val="000000"/>
                            </a:solidFill>
                            <a:latin typeface="Arial" pitchFamily="34"/>
                            <a:ea typeface="Calibri" pitchFamily="34"/>
                            <a:cs typeface="Times New Roman" pitchFamily="18"/>
                          </a:rPr>
                          <a:t>®</a:t>
                        </a:r>
                        <a:r>
                          <a:rPr lang="es-ES" sz="2000" b="1" kern="0" dirty="0">
                            <a:solidFill>
                              <a:srgbClr val="000000"/>
                            </a:solidFill>
                            <a:latin typeface="Arial" pitchFamily="34"/>
                            <a:ea typeface="Calibri" pitchFamily="34"/>
                            <a:cs typeface="Times New Roman" pitchFamily="18"/>
                          </a:rPr>
                          <a:t> y </a:t>
                        </a:r>
                        <a:r>
                          <a:rPr lang="es-ES" sz="2000" b="1" kern="0" dirty="0" err="1">
                            <a:solidFill>
                              <a:srgbClr val="000000"/>
                            </a:solidFill>
                            <a:latin typeface="Arial" pitchFamily="34"/>
                            <a:ea typeface="Calibri" pitchFamily="34"/>
                            <a:cs typeface="Times New Roman" pitchFamily="18"/>
                          </a:rPr>
                          <a:t>Azofert</a:t>
                        </a:r>
                        <a:r>
                          <a:rPr lang="es-ES" sz="2000" b="1" kern="0" baseline="30000" dirty="0">
                            <a:solidFill>
                              <a:srgbClr val="000000"/>
                            </a:solidFill>
                            <a:latin typeface="Arial" pitchFamily="34"/>
                            <a:ea typeface="Calibri" pitchFamily="34"/>
                            <a:cs typeface="Times New Roman" pitchFamily="18"/>
                          </a:rPr>
                          <a:t>®</a:t>
                        </a:r>
                        <a:r>
                          <a:rPr lang="es-ES" sz="2000" b="1" kern="0" dirty="0">
                            <a:solidFill>
                              <a:srgbClr val="000000"/>
                            </a:solidFill>
                            <a:latin typeface="Arial" pitchFamily="34"/>
                            <a:ea typeface="Calibri" pitchFamily="34"/>
                            <a:cs typeface="Times New Roman" pitchFamily="18"/>
                          </a:rPr>
                          <a:t>-F, se realizaron en condiciones semicontroladas, mientras que con Quitomax, en condiciones de campo. Con el empleo de </a:t>
                        </a:r>
                        <a:r>
                          <a:rPr lang="es-ES" sz="2000" b="1" kern="0" dirty="0" err="1">
                            <a:solidFill>
                              <a:srgbClr val="000000"/>
                            </a:solidFill>
                            <a:latin typeface="Arial" pitchFamily="34"/>
                            <a:ea typeface="Calibri" pitchFamily="34"/>
                            <a:cs typeface="Times New Roman" pitchFamily="18"/>
                          </a:rPr>
                          <a:t>Pectimor</a:t>
                        </a:r>
                        <a:r>
                          <a:rPr lang="es-ES" sz="2000" b="1" kern="0" baseline="30000" dirty="0">
                            <a:solidFill>
                              <a:srgbClr val="000000"/>
                            </a:solidFill>
                            <a:latin typeface="Arial" pitchFamily="34"/>
                            <a:ea typeface="Calibri" pitchFamily="34"/>
                            <a:cs typeface="Times New Roman" pitchFamily="18"/>
                          </a:rPr>
                          <a:t>®</a:t>
                        </a:r>
                        <a:r>
                          <a:rPr lang="es-ES" sz="2000" b="1" kern="0" dirty="0">
                            <a:solidFill>
                              <a:srgbClr val="000000"/>
                            </a:solidFill>
                            <a:latin typeface="Arial" pitchFamily="34"/>
                            <a:ea typeface="Calibri" pitchFamily="34"/>
                            <a:cs typeface="Times New Roman" pitchFamily="18"/>
                          </a:rPr>
                          <a:t> a través de aspersiones foliares a los 25 días después de la plantación (DDP) y a los tubérculos semilla en la plantación, se incrementó el número de estolones por planta y de tubérculos. Las aplicaciones foliares de Quitomax</a:t>
                        </a:r>
                        <a:r>
                          <a:rPr lang="es-ES" sz="2000" b="1" kern="0" baseline="30000" dirty="0">
                            <a:solidFill>
                              <a:srgbClr val="000000"/>
                            </a:solidFill>
                            <a:latin typeface="Arial" pitchFamily="34"/>
                            <a:ea typeface="Calibri" pitchFamily="34"/>
                            <a:cs typeface="Times New Roman" pitchFamily="18"/>
                          </a:rPr>
                          <a:t>®</a:t>
                        </a:r>
                        <a:r>
                          <a:rPr lang="es-ES" sz="2000" b="1" kern="0" dirty="0">
                            <a:solidFill>
                              <a:srgbClr val="000000"/>
                            </a:solidFill>
                            <a:latin typeface="Arial" pitchFamily="34"/>
                            <a:ea typeface="Calibri" pitchFamily="34"/>
                            <a:cs typeface="Times New Roman" pitchFamily="18"/>
                          </a:rPr>
                          <a:t> a los 30 y 50 DDP, además de estimular el crecimiento en general de las plantas, produjo un desplazamiento de los tubérculos a los 65 DDP, hacia el tamaño de 35-45 mm, adecuados para ser empleados como propágulos, a diferencia de los cosechados a los 75 DDP, que tuvieron tamaños mayores, pero es el momento establecido en los Instructivos Técnicos del cultivo. El </a:t>
                        </a:r>
                        <a:r>
                          <a:rPr lang="es-ES" sz="2000" b="1" kern="0" dirty="0" err="1">
                            <a:solidFill>
                              <a:srgbClr val="000000"/>
                            </a:solidFill>
                            <a:latin typeface="Arial" pitchFamily="34"/>
                            <a:ea typeface="Calibri" pitchFamily="34"/>
                            <a:cs typeface="Times New Roman" pitchFamily="18"/>
                          </a:rPr>
                          <a:t>Azofert</a:t>
                        </a:r>
                        <a:r>
                          <a:rPr lang="es-ES" sz="2000" b="1" kern="0" baseline="30000" dirty="0">
                            <a:solidFill>
                              <a:srgbClr val="000000"/>
                            </a:solidFill>
                            <a:latin typeface="Arial" pitchFamily="34"/>
                            <a:ea typeface="Calibri" pitchFamily="34"/>
                            <a:cs typeface="Times New Roman" pitchFamily="18"/>
                          </a:rPr>
                          <a:t>®-</a:t>
                        </a:r>
                        <a:r>
                          <a:rPr lang="es-ES" sz="2000" b="1" kern="0" dirty="0">
                            <a:solidFill>
                              <a:srgbClr val="000000"/>
                            </a:solidFill>
                            <a:latin typeface="Arial" pitchFamily="34"/>
                            <a:ea typeface="Calibri" pitchFamily="34"/>
                            <a:cs typeface="Times New Roman" pitchFamily="18"/>
                          </a:rPr>
                          <a:t>F asperjado al tubérculo semilla en el momento de la plantación, incrementó el número de tallos por planta y a la vez el número de estolones. Los resultados demostraron en las condiciones estudiadas, que los tres bioestimulantes son capaces de estimular la producción de tubérculos, aspecto de gran importancia en la producción de semilla agrícola de papa.  </a:t>
                        </a:r>
                        <a:endParaRPr lang="es-ES" b="1" kern="0" dirty="0">
                          <a:solidFill>
                            <a:srgbClr val="000000"/>
                          </a:solidFill>
                          <a:latin typeface="Calibri" pitchFamily="34"/>
                          <a:ea typeface="Calibri" pitchFamily="34"/>
                          <a:cs typeface="Times New Roman" pitchFamily="18"/>
                        </a:endParaRPr>
                      </a:p>
                    </p:txBody>
                  </p:sp>
                  <p:sp>
                    <p:nvSpPr>
                      <p:cNvPr id="2141" name="CuadroTexto 8"/>
                      <p:cNvSpPr txBox="1">
                        <a:spLocks noChangeArrowheads="1"/>
                      </p:cNvSpPr>
                      <p:nvPr/>
                    </p:nvSpPr>
                    <p:spPr bwMode="auto">
                      <a:xfrm>
                        <a:off x="3349385" y="2563064"/>
                        <a:ext cx="2286000" cy="646334"/>
                      </a:xfrm>
                      <a:prstGeom prst="rect">
                        <a:avLst/>
                      </a:prstGeom>
                      <a:solidFill>
                        <a:srgbClr val="DAE3F3"/>
                      </a:solidFill>
                      <a:ln w="9525">
                        <a:noFill/>
                        <a:miter lim="800000"/>
                        <a:headEnd/>
                        <a:tailEnd/>
                      </a:ln>
                    </p:spPr>
                    <p:txBody>
                      <a:bodyPr anchorCtr="1">
                        <a:spAutoFit/>
                      </a:bodyPr>
                      <a:lstStyle/>
                      <a:p>
                        <a:pPr algn="ctr" defTabSz="457200" eaLnBrk="1" hangingPunct="1"/>
                        <a:r>
                          <a:rPr lang="es-ES" altLang="es-ES" sz="3600" b="1">
                            <a:solidFill>
                              <a:srgbClr val="4472C4"/>
                            </a:solidFill>
                          </a:rPr>
                          <a:t>RESUMEN</a:t>
                        </a:r>
                      </a:p>
                    </p:txBody>
                  </p:sp>
                </p:grpSp>
                <p:grpSp>
                  <p:nvGrpSpPr>
                    <p:cNvPr id="2130" name="Grupo 16"/>
                    <p:cNvGrpSpPr>
                      <a:grpSpLocks/>
                    </p:cNvGrpSpPr>
                    <p:nvPr/>
                  </p:nvGrpSpPr>
                  <p:grpSpPr bwMode="auto">
                    <a:xfrm>
                      <a:off x="9516409" y="2539860"/>
                      <a:ext cx="12027969" cy="6952990"/>
                      <a:chOff x="9516409" y="2539860"/>
                      <a:chExt cx="12027969" cy="6952990"/>
                    </a:xfrm>
                  </p:grpSpPr>
                  <p:sp>
                    <p:nvSpPr>
                      <p:cNvPr id="2136" name="Rectángulo 12"/>
                      <p:cNvSpPr>
                        <a:spLocks noChangeArrowheads="1"/>
                      </p:cNvSpPr>
                      <p:nvPr/>
                    </p:nvSpPr>
                    <p:spPr bwMode="auto">
                      <a:xfrm>
                        <a:off x="13694775" y="2539860"/>
                        <a:ext cx="3292699" cy="707882"/>
                      </a:xfrm>
                      <a:prstGeom prst="rect">
                        <a:avLst/>
                      </a:prstGeom>
                      <a:noFill/>
                      <a:ln w="9525">
                        <a:noFill/>
                        <a:miter lim="800000"/>
                        <a:headEnd/>
                        <a:tailEnd/>
                      </a:ln>
                    </p:spPr>
                    <p:txBody>
                      <a:bodyPr wrap="none" anchorCtr="1">
                        <a:spAutoFit/>
                      </a:bodyPr>
                      <a:lstStyle/>
                      <a:p>
                        <a:pPr algn="ctr" defTabSz="457200" eaLnBrk="1" hangingPunct="1"/>
                        <a:r>
                          <a:rPr lang="es-ES" altLang="es-ES" sz="4000" b="1" u="sng">
                            <a:solidFill>
                              <a:srgbClr val="92D050"/>
                            </a:solidFill>
                          </a:rPr>
                          <a:t>INTRODUCIÓN</a:t>
                        </a:r>
                      </a:p>
                    </p:txBody>
                  </p:sp>
                  <p:sp>
                    <p:nvSpPr>
                      <p:cNvPr id="2137" name="CuadroTexto 13"/>
                      <p:cNvSpPr txBox="1">
                        <a:spLocks noChangeArrowheads="1"/>
                      </p:cNvSpPr>
                      <p:nvPr/>
                    </p:nvSpPr>
                    <p:spPr bwMode="auto">
                      <a:xfrm>
                        <a:off x="10898723" y="3283805"/>
                        <a:ext cx="10645655" cy="1323438"/>
                      </a:xfrm>
                      <a:prstGeom prst="rect">
                        <a:avLst/>
                      </a:prstGeom>
                      <a:noFill/>
                      <a:ln w="9525">
                        <a:noFill/>
                        <a:miter lim="800000"/>
                        <a:headEnd/>
                        <a:tailEnd/>
                      </a:ln>
                    </p:spPr>
                    <p:txBody>
                      <a:bodyPr>
                        <a:spAutoFit/>
                      </a:bodyPr>
                      <a:lstStyle/>
                      <a:p>
                        <a:pPr algn="just" defTabSz="457200" eaLnBrk="1" hangingPunct="1"/>
                        <a:r>
                          <a:rPr lang="es-ES" altLang="es-ES" sz="2000" b="1">
                            <a:solidFill>
                              <a:srgbClr val="000000"/>
                            </a:solidFill>
                            <a:latin typeface="Arial" charset="0"/>
                            <a:cs typeface="Arial" charset="0"/>
                          </a:rPr>
                          <a:t>La papa tiene una gran aceptación en la alimentación mundial, por lo que es necesario incrementar su producción, para lo cual se requiere de la aplicación de diferentes insumos. A la vez que es importante también producir elevadas cantidades de tubérculos semillas para establecer las nuevas plantaciones y constituye esto uno de </a:t>
                        </a:r>
                        <a:endParaRPr lang="es-ES" altLang="es-ES" b="1">
                          <a:solidFill>
                            <a:srgbClr val="000000"/>
                          </a:solidFill>
                        </a:endParaRPr>
                      </a:p>
                    </p:txBody>
                  </p:sp>
                  <p:sp>
                    <p:nvSpPr>
                      <p:cNvPr id="2138" name="CuadroTexto 14"/>
                      <p:cNvSpPr txBox="1">
                        <a:spLocks noChangeArrowheads="1"/>
                      </p:cNvSpPr>
                      <p:nvPr/>
                    </p:nvSpPr>
                    <p:spPr bwMode="auto">
                      <a:xfrm>
                        <a:off x="9519853" y="4497975"/>
                        <a:ext cx="11858945" cy="1938994"/>
                      </a:xfrm>
                      <a:prstGeom prst="rect">
                        <a:avLst/>
                      </a:prstGeom>
                      <a:noFill/>
                      <a:ln w="9525">
                        <a:noFill/>
                        <a:miter lim="800000"/>
                        <a:headEnd/>
                        <a:tailEnd/>
                      </a:ln>
                    </p:spPr>
                    <p:txBody>
                      <a:bodyPr>
                        <a:spAutoFit/>
                      </a:bodyPr>
                      <a:lstStyle/>
                      <a:p>
                        <a:pPr eaLnBrk="1" hangingPunct="1"/>
                        <a:r>
                          <a:rPr lang="es-ES" altLang="es-ES" sz="2000" b="1">
                            <a:solidFill>
                              <a:srgbClr val="000000"/>
                            </a:solidFill>
                            <a:latin typeface="Arial" charset="0"/>
                            <a:cs typeface="Arial" charset="0"/>
                          </a:rPr>
                          <a:t>los principales eslabones de la cadena productiva de la papa.</a:t>
                        </a:r>
                      </a:p>
                      <a:p>
                        <a:pPr algn="just" eaLnBrk="1" hangingPunct="1"/>
                        <a:r>
                          <a:rPr lang="es-ES" altLang="es-ES" sz="2000" b="1">
                            <a:solidFill>
                              <a:srgbClr val="000000"/>
                            </a:solidFill>
                            <a:latin typeface="Arial" charset="0"/>
                            <a:cs typeface="Arial" charset="0"/>
                          </a:rPr>
                          <a:t>En la actualidad, se ha favorecido la demanda de nuevos productos de origen natural, que permitan el incremento de las producciones agrícolas y no sean factor de contaminación del medio ambiente. De ahí que, varios bioestimulantes de producción nacional se emplean con esos fines, y a excepción del Quitomax</a:t>
                        </a:r>
                        <a:r>
                          <a:rPr lang="es-ES" altLang="es-ES" sz="2000" b="1" baseline="30000">
                            <a:solidFill>
                              <a:srgbClr val="000000"/>
                            </a:solidFill>
                            <a:latin typeface="Arial" charset="0"/>
                            <a:cs typeface="Arial" charset="0"/>
                          </a:rPr>
                          <a:t>®</a:t>
                        </a:r>
                        <a:r>
                          <a:rPr lang="es-ES" altLang="es-ES" sz="2000" b="1">
                            <a:solidFill>
                              <a:srgbClr val="000000"/>
                            </a:solidFill>
                            <a:latin typeface="Arial" charset="0"/>
                            <a:cs typeface="Arial" charset="0"/>
                          </a:rPr>
                          <a:t>, introducido en la producción de papa por su probado incremento de los rendimientos, el Pectimorf</a:t>
                        </a:r>
                        <a:r>
                          <a:rPr lang="es-ES" altLang="es-ES" sz="2000" b="1" baseline="30000">
                            <a:solidFill>
                              <a:srgbClr val="000000"/>
                            </a:solidFill>
                            <a:latin typeface="Arial" charset="0"/>
                            <a:cs typeface="Arial" charset="0"/>
                          </a:rPr>
                          <a:t>®</a:t>
                        </a:r>
                        <a:r>
                          <a:rPr lang="es-ES" altLang="es-ES" sz="2000" b="1">
                            <a:solidFill>
                              <a:srgbClr val="000000"/>
                            </a:solidFill>
                            <a:latin typeface="Arial" charset="0"/>
                            <a:cs typeface="Arial" charset="0"/>
                          </a:rPr>
                          <a:t> y el Azofert-F®, no han sido así probados.</a:t>
                        </a:r>
                        <a:endParaRPr lang="es-ES" altLang="es-ES" sz="2000" b="1">
                          <a:solidFill>
                            <a:srgbClr val="000000"/>
                          </a:solidFill>
                        </a:endParaRPr>
                      </a:p>
                    </p:txBody>
                  </p:sp>
                  <p:sp>
                    <p:nvSpPr>
                      <p:cNvPr id="14" name="Rectángulo 15">
                        <a:extLst>
                          <a:ext uri="{FF2B5EF4-FFF2-40B4-BE49-F238E27FC236}">
                            <a16:creationId xmlns:a16="http://schemas.microsoft.com/office/drawing/2014/main" xmlns="" id="{9DE5EACE-BE9F-429E-A64D-0D7CCB95A372}"/>
                          </a:ext>
                        </a:extLst>
                      </p:cNvPr>
                      <p:cNvSpPr/>
                      <p:nvPr/>
                    </p:nvSpPr>
                    <p:spPr>
                      <a:xfrm>
                        <a:off x="9516409" y="6323511"/>
                        <a:ext cx="11861084" cy="3169339"/>
                      </a:xfrm>
                      <a:prstGeom prst="rect">
                        <a:avLst/>
                      </a:prstGeom>
                      <a:noFill/>
                      <a:ln cap="flat">
                        <a:noFill/>
                        <a:prstDash val="solid"/>
                      </a:ln>
                    </p:spPr>
                    <p:txBody>
                      <a:bodyPr>
                        <a:spAutoFit/>
                      </a:bodyPr>
                      <a:lstStyle/>
                      <a:p>
                        <a:pPr algn="just" eaLnBrk="1" fontAlgn="auto" hangingPunct="1">
                          <a:spcBef>
                            <a:spcPts val="0"/>
                          </a:spcBef>
                          <a:spcAft>
                            <a:spcPts val="0"/>
                          </a:spcAft>
                          <a:defRPr sz="1800" b="0" i="0" u="none" strike="noStrike" kern="0" cap="none" spc="0" baseline="0">
                            <a:solidFill>
                              <a:srgbClr val="000000"/>
                            </a:solidFill>
                            <a:uFillTx/>
                          </a:defRPr>
                        </a:pPr>
                        <a:r>
                          <a:rPr lang="es-ES" kern="0" dirty="0">
                            <a:solidFill>
                              <a:srgbClr val="000000"/>
                            </a:solidFill>
                            <a:latin typeface="Arial" pitchFamily="34"/>
                            <a:ea typeface="Times New Roman" pitchFamily="18"/>
                          </a:rPr>
                          <a:t>-</a:t>
                        </a:r>
                        <a:r>
                          <a:rPr lang="es-ES" sz="2000" b="1" u="sng" kern="0" dirty="0" err="1">
                            <a:solidFill>
                              <a:srgbClr val="000000"/>
                            </a:solidFill>
                            <a:effectLst>
                              <a:outerShdw dist="38096" dir="2700000">
                                <a:srgbClr val="000000"/>
                              </a:outerShdw>
                            </a:effectLst>
                            <a:latin typeface="Arial" pitchFamily="34"/>
                            <a:ea typeface="Times New Roman" pitchFamily="18"/>
                            <a:cs typeface="Arial" pitchFamily="34"/>
                          </a:rPr>
                          <a:t>Pectimorf</a:t>
                        </a:r>
                        <a:r>
                          <a:rPr lang="es-ES" sz="2000" b="1" u="sng" kern="0" baseline="30000" dirty="0">
                            <a:solidFill>
                              <a:srgbClr val="000000"/>
                            </a:solidFill>
                            <a:effectLst>
                              <a:outerShdw dist="38096" dir="2700000">
                                <a:srgbClr val="000000"/>
                              </a:outerShdw>
                            </a:effectLst>
                            <a:latin typeface="Arial" pitchFamily="34"/>
                            <a:ea typeface="Times New Roman" pitchFamily="18"/>
                            <a:cs typeface="Arial" pitchFamily="34"/>
                          </a:rPr>
                          <a:t>®</a:t>
                        </a:r>
                        <a:r>
                          <a:rPr lang="es-ES" sz="2000" b="1" kern="0" dirty="0">
                            <a:solidFill>
                              <a:srgbClr val="000000"/>
                            </a:solidFill>
                            <a:latin typeface="Arial" pitchFamily="34"/>
                            <a:ea typeface="Times New Roman" pitchFamily="18"/>
                            <a:cs typeface="Arial" pitchFamily="34"/>
                          </a:rPr>
                          <a:t>, biorregulador sintetizado por el laboratorio de </a:t>
                        </a:r>
                        <a:r>
                          <a:rPr lang="es-ES" sz="2000" b="1" kern="0" dirty="0" err="1">
                            <a:solidFill>
                              <a:srgbClr val="000000"/>
                            </a:solidFill>
                            <a:latin typeface="Arial" pitchFamily="34"/>
                            <a:ea typeface="Times New Roman" pitchFamily="18"/>
                            <a:cs typeface="Arial" pitchFamily="34"/>
                          </a:rPr>
                          <a:t>Oligosacarinas</a:t>
                        </a:r>
                        <a:r>
                          <a:rPr lang="es-ES" sz="2000" b="1" kern="0" dirty="0">
                            <a:solidFill>
                              <a:srgbClr val="000000"/>
                            </a:solidFill>
                            <a:latin typeface="Arial" pitchFamily="34"/>
                            <a:ea typeface="Times New Roman" pitchFamily="18"/>
                            <a:cs typeface="Arial" pitchFamily="34"/>
                          </a:rPr>
                          <a:t>, constituido por una mezcla de </a:t>
                        </a:r>
                        <a:r>
                          <a:rPr lang="es-ES" sz="2000" b="1" kern="0" dirty="0" err="1">
                            <a:solidFill>
                              <a:srgbClr val="000000"/>
                            </a:solidFill>
                            <a:latin typeface="Arial" pitchFamily="34"/>
                            <a:ea typeface="Times New Roman" pitchFamily="18"/>
                            <a:cs typeface="Arial" pitchFamily="34"/>
                          </a:rPr>
                          <a:t>oligopectatos</a:t>
                        </a:r>
                        <a:r>
                          <a:rPr lang="es-ES" sz="2000" b="1" kern="0" dirty="0">
                            <a:solidFill>
                              <a:srgbClr val="000000"/>
                            </a:solidFill>
                            <a:latin typeface="Arial" pitchFamily="34"/>
                            <a:ea typeface="Times New Roman" pitchFamily="18"/>
                            <a:cs typeface="Arial" pitchFamily="34"/>
                          </a:rPr>
                          <a:t>, obtenidos a partir de residuos de la industria citrícola (Cabrera, </a:t>
                        </a:r>
                        <a:r>
                          <a:rPr lang="es-ES" sz="2000" b="1" i="1" kern="0" dirty="0">
                            <a:solidFill>
                              <a:srgbClr val="000000"/>
                            </a:solidFill>
                            <a:latin typeface="Arial" pitchFamily="34"/>
                            <a:ea typeface="Times New Roman" pitchFamily="18"/>
                            <a:cs typeface="Arial" pitchFamily="34"/>
                          </a:rPr>
                          <a:t>et al</a:t>
                        </a:r>
                        <a:r>
                          <a:rPr lang="es-ES" sz="2000" b="1" kern="0" dirty="0">
                            <a:solidFill>
                              <a:srgbClr val="000000"/>
                            </a:solidFill>
                            <a:latin typeface="Arial" pitchFamily="34"/>
                            <a:ea typeface="Times New Roman" pitchFamily="18"/>
                            <a:cs typeface="Arial" pitchFamily="34"/>
                          </a:rPr>
                          <a:t>., 2003) con probada acción como fitohormona. </a:t>
                        </a:r>
                      </a:p>
                      <a:p>
                        <a:pPr algn="just" eaLnBrk="1" fontAlgn="auto" hangingPunct="1">
                          <a:spcBef>
                            <a:spcPts val="0"/>
                          </a:spcBef>
                          <a:spcAft>
                            <a:spcPts val="0"/>
                          </a:spcAft>
                          <a:defRPr sz="1800" b="0" i="0" u="none" strike="noStrike" kern="0" cap="none" spc="0" baseline="0">
                            <a:solidFill>
                              <a:srgbClr val="000000"/>
                            </a:solidFill>
                            <a:uFillTx/>
                          </a:defRPr>
                        </a:pPr>
                        <a:r>
                          <a:rPr lang="es-ES" sz="2000" b="1" kern="0" dirty="0">
                            <a:solidFill>
                              <a:srgbClr val="000000"/>
                            </a:solidFill>
                            <a:latin typeface="Arial" pitchFamily="34"/>
                            <a:ea typeface="Times New Roman" pitchFamily="18"/>
                            <a:cs typeface="Arial" pitchFamily="34"/>
                          </a:rPr>
                          <a:t>-</a:t>
                        </a:r>
                        <a:r>
                          <a:rPr lang="es-ES" sz="2000" b="1" u="sng" kern="0" dirty="0">
                            <a:solidFill>
                              <a:srgbClr val="000000"/>
                            </a:solidFill>
                            <a:effectLst>
                              <a:outerShdw dist="38096" dir="2700000">
                                <a:srgbClr val="000000"/>
                              </a:outerShdw>
                            </a:effectLst>
                            <a:latin typeface="Arial" pitchFamily="34"/>
                            <a:ea typeface="Times New Roman" pitchFamily="18"/>
                            <a:cs typeface="Arial" pitchFamily="34"/>
                          </a:rPr>
                          <a:t>Quitomax</a:t>
                        </a:r>
                        <a:r>
                          <a:rPr lang="es-ES" sz="2000" b="1" u="sng" kern="0" baseline="30000" dirty="0">
                            <a:solidFill>
                              <a:srgbClr val="000000"/>
                            </a:solidFill>
                            <a:effectLst>
                              <a:outerShdw dist="38096" dir="2700000">
                                <a:srgbClr val="000000"/>
                              </a:outerShdw>
                            </a:effectLst>
                            <a:latin typeface="Arial" pitchFamily="34"/>
                            <a:ea typeface="Times New Roman" pitchFamily="18"/>
                            <a:cs typeface="Arial" pitchFamily="34"/>
                          </a:rPr>
                          <a:t>®</a:t>
                        </a:r>
                        <a:r>
                          <a:rPr lang="es-ES" sz="2000" b="1" kern="0" dirty="0">
                            <a:solidFill>
                              <a:srgbClr val="000000"/>
                            </a:solidFill>
                            <a:latin typeface="Arial" pitchFamily="34"/>
                            <a:ea typeface="Times New Roman" pitchFamily="18"/>
                            <a:cs typeface="Arial" pitchFamily="34"/>
                          </a:rPr>
                          <a:t>, oligosacárido proveniente de carapacho de crustáceos a base de polímeros de quitosano, capaz de modelar el crecimiento y desarrollo en diferentes especies vegetales (Cabrera, </a:t>
                        </a:r>
                        <a:r>
                          <a:rPr lang="es-ES" sz="2000" b="1" i="1" kern="0" dirty="0">
                            <a:solidFill>
                              <a:srgbClr val="000000"/>
                            </a:solidFill>
                            <a:latin typeface="Arial" pitchFamily="34"/>
                            <a:ea typeface="Times New Roman" pitchFamily="18"/>
                            <a:cs typeface="Arial" pitchFamily="34"/>
                          </a:rPr>
                          <a:t>et al</a:t>
                        </a:r>
                        <a:r>
                          <a:rPr lang="es-ES" sz="2000" b="1" kern="0" dirty="0">
                            <a:solidFill>
                              <a:srgbClr val="000000"/>
                            </a:solidFill>
                            <a:latin typeface="Arial" pitchFamily="34"/>
                            <a:ea typeface="Times New Roman" pitchFamily="18"/>
                            <a:cs typeface="Arial" pitchFamily="34"/>
                          </a:rPr>
                          <a:t>., 2013).</a:t>
                        </a:r>
                      </a:p>
                      <a:p>
                        <a:pPr algn="just" eaLnBrk="1" fontAlgn="auto" hangingPunct="1">
                          <a:spcBef>
                            <a:spcPts val="0"/>
                          </a:spcBef>
                          <a:spcAft>
                            <a:spcPts val="0"/>
                          </a:spcAft>
                          <a:defRPr sz="1800" b="0" i="0" u="none" strike="noStrike" kern="0" cap="none" spc="0" baseline="0">
                            <a:solidFill>
                              <a:srgbClr val="000000"/>
                            </a:solidFill>
                            <a:uFillTx/>
                          </a:defRPr>
                        </a:pPr>
                        <a:r>
                          <a:rPr lang="es-ES" sz="2000" b="1" u="sng" kern="0" dirty="0">
                            <a:solidFill>
                              <a:srgbClr val="000000"/>
                            </a:solidFill>
                            <a:latin typeface="Arial" pitchFamily="34"/>
                            <a:ea typeface="Times New Roman" pitchFamily="18"/>
                            <a:cs typeface="Arial" pitchFamily="34"/>
                          </a:rPr>
                          <a:t>-</a:t>
                        </a:r>
                        <a:r>
                          <a:rPr lang="es-ES" sz="2000" b="1" u="sng" kern="0" dirty="0" err="1">
                            <a:solidFill>
                              <a:srgbClr val="000000"/>
                            </a:solidFill>
                            <a:effectLst>
                              <a:outerShdw dist="38096" dir="2700000">
                                <a:srgbClr val="000000"/>
                              </a:outerShdw>
                            </a:effectLst>
                            <a:latin typeface="Arial" pitchFamily="34"/>
                            <a:ea typeface="Times New Roman" pitchFamily="18"/>
                            <a:cs typeface="Arial" pitchFamily="34"/>
                          </a:rPr>
                          <a:t>Azofert</a:t>
                        </a:r>
                        <a:r>
                          <a:rPr lang="es-ES" sz="2000" b="1" u="sng" kern="0" baseline="30000" dirty="0">
                            <a:solidFill>
                              <a:srgbClr val="000000"/>
                            </a:solidFill>
                            <a:effectLst>
                              <a:outerShdw dist="38096" dir="2700000">
                                <a:srgbClr val="000000"/>
                              </a:outerShdw>
                            </a:effectLst>
                            <a:latin typeface="Arial" pitchFamily="34"/>
                            <a:ea typeface="Times New Roman" pitchFamily="18"/>
                            <a:cs typeface="Arial" pitchFamily="34"/>
                          </a:rPr>
                          <a:t>®</a:t>
                        </a:r>
                        <a:r>
                          <a:rPr lang="es-ES" sz="2000" b="1" u="sng" kern="0" dirty="0">
                            <a:solidFill>
                              <a:srgbClr val="000000"/>
                            </a:solidFill>
                            <a:effectLst>
                              <a:outerShdw dist="38096" dir="2700000">
                                <a:srgbClr val="000000"/>
                              </a:outerShdw>
                            </a:effectLst>
                            <a:latin typeface="Arial" pitchFamily="34"/>
                            <a:ea typeface="Times New Roman" pitchFamily="18"/>
                            <a:cs typeface="Arial" pitchFamily="34"/>
                          </a:rPr>
                          <a:t>-F</a:t>
                        </a:r>
                        <a:r>
                          <a:rPr lang="es-ES" sz="2000" b="1" kern="0" dirty="0">
                            <a:solidFill>
                              <a:srgbClr val="000000"/>
                            </a:solidFill>
                            <a:latin typeface="Arial" pitchFamily="34"/>
                            <a:ea typeface="Times New Roman" pitchFamily="18"/>
                            <a:cs typeface="Arial" pitchFamily="34"/>
                          </a:rPr>
                          <a:t>, inoculante comercial a base de </a:t>
                        </a:r>
                        <a:r>
                          <a:rPr lang="es-ES" sz="2000" b="1" kern="0" dirty="0" err="1">
                            <a:solidFill>
                              <a:srgbClr val="000000"/>
                            </a:solidFill>
                            <a:latin typeface="Arial" pitchFamily="34"/>
                            <a:ea typeface="Times New Roman" pitchFamily="18"/>
                            <a:cs typeface="Arial" pitchFamily="34"/>
                          </a:rPr>
                          <a:t>rizobios</a:t>
                        </a:r>
                        <a:r>
                          <a:rPr lang="es-ES" sz="2000" b="1" kern="0" dirty="0">
                            <a:solidFill>
                              <a:srgbClr val="000000"/>
                            </a:solidFill>
                            <a:latin typeface="Arial" pitchFamily="34"/>
                            <a:ea typeface="Times New Roman" pitchFamily="18"/>
                            <a:cs typeface="Arial" pitchFamily="34"/>
                          </a:rPr>
                          <a:t>, bacterias que se asocian a las plantas leguminosas y forman nódulos en sus raíces en los que se fija nitrógeno del aire (Nápoles, </a:t>
                        </a:r>
                        <a:r>
                          <a:rPr lang="es-ES" sz="2000" b="1" i="1" kern="0" dirty="0">
                            <a:solidFill>
                              <a:srgbClr val="000000"/>
                            </a:solidFill>
                            <a:latin typeface="Arial" pitchFamily="34"/>
                            <a:ea typeface="Times New Roman" pitchFamily="18"/>
                            <a:cs typeface="Arial" pitchFamily="34"/>
                          </a:rPr>
                          <a:t>et a</a:t>
                        </a:r>
                        <a:r>
                          <a:rPr lang="es-ES" sz="2000" b="1" kern="0" dirty="0">
                            <a:solidFill>
                              <a:srgbClr val="000000"/>
                            </a:solidFill>
                            <a:latin typeface="Arial" pitchFamily="34"/>
                            <a:ea typeface="Times New Roman" pitchFamily="18"/>
                            <a:cs typeface="Arial" pitchFamily="34"/>
                          </a:rPr>
                          <a:t>l., 2003), aunque se ha comprobado su presencia en otras especies, en las que incrementan el crecimiento y desarrollo de las plantas.</a:t>
                        </a:r>
                      </a:p>
                    </p:txBody>
                  </p:sp>
                </p:grpSp>
                <p:sp>
                  <p:nvSpPr>
                    <p:cNvPr id="2131" name="Rectángulo 17"/>
                    <p:cNvSpPr>
                      <a:spLocks noChangeArrowheads="1"/>
                    </p:cNvSpPr>
                    <p:nvPr/>
                  </p:nvSpPr>
                  <p:spPr bwMode="auto">
                    <a:xfrm>
                      <a:off x="9191219" y="9911490"/>
                      <a:ext cx="11927753" cy="830997"/>
                    </a:xfrm>
                    <a:prstGeom prst="rect">
                      <a:avLst/>
                    </a:prstGeom>
                    <a:noFill/>
                    <a:ln w="9525">
                      <a:noFill/>
                      <a:miter lim="800000"/>
                      <a:headEnd/>
                      <a:tailEnd/>
                    </a:ln>
                  </p:spPr>
                  <p:txBody>
                    <a:bodyPr anchorCtr="1">
                      <a:spAutoFit/>
                    </a:bodyPr>
                    <a:lstStyle/>
                    <a:p>
                      <a:pPr algn="ctr" eaLnBrk="1" hangingPunct="1"/>
                      <a:r>
                        <a:rPr lang="es-ES" altLang="es-ES" sz="2400" b="1">
                          <a:solidFill>
                            <a:srgbClr val="000000"/>
                          </a:solidFill>
                          <a:latin typeface="Arial" charset="0"/>
                          <a:cs typeface="Times New Roman" pitchFamily="18" charset="0"/>
                        </a:rPr>
                        <a:t>Probar la influencia de estos tres bioestimulantes en la producción de semilla de papa a través de su acción en el crecimiento y desarrollo de las plantas. </a:t>
                      </a:r>
                      <a:endParaRPr lang="es-ES" altLang="es-ES" sz="2400" b="1">
                        <a:solidFill>
                          <a:srgbClr val="000000"/>
                        </a:solidFill>
                        <a:latin typeface="Times New Roman" pitchFamily="18" charset="0"/>
                        <a:cs typeface="Times New Roman" pitchFamily="18" charset="0"/>
                      </a:endParaRPr>
                    </a:p>
                  </p:txBody>
                </p:sp>
                <p:sp>
                  <p:nvSpPr>
                    <p:cNvPr id="16" name="Rectángulo 18">
                      <a:extLst>
                        <a:ext uri="{FF2B5EF4-FFF2-40B4-BE49-F238E27FC236}">
                          <a16:creationId xmlns:a16="http://schemas.microsoft.com/office/drawing/2014/main" xmlns="" id="{2D6922EF-CDD9-4134-82FE-8E1C3DB98543}"/>
                        </a:ext>
                      </a:extLst>
                    </p:cNvPr>
                    <p:cNvSpPr/>
                    <p:nvPr/>
                  </p:nvSpPr>
                  <p:spPr>
                    <a:xfrm>
                      <a:off x="13546285" y="9235370"/>
                      <a:ext cx="2310338" cy="706899"/>
                    </a:xfrm>
                    <a:prstGeom prst="rect">
                      <a:avLst/>
                    </a:prstGeom>
                    <a:noFill/>
                    <a:ln cap="flat">
                      <a:noFill/>
                      <a:prstDash val="solid"/>
                    </a:ln>
                  </p:spPr>
                  <p:txBody>
                    <a:bodyPr wrap="none" anchorCtr="1">
                      <a:spAutoFit/>
                    </a:bodyPr>
                    <a:lstStyle/>
                    <a:p>
                      <a:pPr algn="ctr" eaLnBrk="1" fontAlgn="auto" hangingPunct="1">
                        <a:spcBef>
                          <a:spcPts val="0"/>
                        </a:spcBef>
                        <a:spcAft>
                          <a:spcPts val="0"/>
                        </a:spcAft>
                        <a:defRPr sz="1800" b="0" i="0" u="none" strike="noStrike" kern="0" cap="none" spc="0" baseline="0">
                          <a:solidFill>
                            <a:srgbClr val="000000"/>
                          </a:solidFill>
                          <a:uFillTx/>
                        </a:defRPr>
                      </a:pPr>
                      <a:r>
                        <a:rPr lang="es-ES" sz="4000" b="1" u="sng" kern="0" dirty="0">
                          <a:solidFill>
                            <a:srgbClr val="FF0000"/>
                          </a:solidFill>
                          <a:effectLst>
                            <a:outerShdw dist="38095" dir="2639887">
                              <a:srgbClr val="4472C4"/>
                            </a:outerShdw>
                          </a:effectLst>
                          <a:latin typeface="Calibri"/>
                        </a:rPr>
                        <a:t>OBJETIVO</a:t>
                      </a:r>
                    </a:p>
                  </p:txBody>
                </p:sp>
                <p:sp>
                  <p:nvSpPr>
                    <p:cNvPr id="17" name="Rectángulo 21">
                      <a:extLst>
                        <a:ext uri="{FF2B5EF4-FFF2-40B4-BE49-F238E27FC236}">
                          <a16:creationId xmlns:a16="http://schemas.microsoft.com/office/drawing/2014/main" xmlns="" id="{37C4EFD3-B905-4A30-83F3-370AABD1B301}"/>
                        </a:ext>
                      </a:extLst>
                    </p:cNvPr>
                    <p:cNvSpPr/>
                    <p:nvPr/>
                  </p:nvSpPr>
                  <p:spPr>
                    <a:xfrm>
                      <a:off x="25499982" y="2658060"/>
                      <a:ext cx="5540751" cy="707882"/>
                    </a:xfrm>
                    <a:prstGeom prst="rect">
                      <a:avLst/>
                    </a:prstGeom>
                    <a:solidFill>
                      <a:srgbClr val="FFFFFF"/>
                    </a:solidFill>
                    <a:ln w="12701" cap="flat">
                      <a:solidFill>
                        <a:srgbClr val="ED7D31"/>
                      </a:solidFill>
                      <a:prstDash val="solid"/>
                      <a:miter/>
                    </a:ln>
                  </p:spPr>
                  <p:txBody>
                    <a:bodyPr wrap="none" anchorCtr="1">
                      <a:spAutoFit/>
                    </a:bodyPr>
                    <a:lstStyle/>
                    <a:p>
                      <a:pPr algn="ctr" eaLnBrk="1" fontAlgn="auto" hangingPunct="1">
                        <a:spcBef>
                          <a:spcPts val="0"/>
                        </a:spcBef>
                        <a:spcAft>
                          <a:spcPts val="0"/>
                        </a:spcAft>
                        <a:defRPr sz="1800" b="0" i="0" u="none" strike="noStrike" kern="0" cap="none" spc="0" baseline="0">
                          <a:solidFill>
                            <a:srgbClr val="000000"/>
                          </a:solidFill>
                          <a:uFillTx/>
                        </a:defRPr>
                      </a:pPr>
                      <a:r>
                        <a:rPr lang="es-ES" sz="4000" b="1" kern="0">
                          <a:solidFill>
                            <a:srgbClr val="000000"/>
                          </a:solidFill>
                          <a:effectLst>
                            <a:innerShdw blurRad="63500" dist="50800" dir="13500000">
                              <a:prstClr val="black">
                                <a:alpha val="50000"/>
                              </a:prstClr>
                            </a:innerShdw>
                          </a:effectLst>
                          <a:latin typeface="Calibri"/>
                        </a:rPr>
                        <a:t>MATERIALES Y MÉTODOS</a:t>
                      </a:r>
                    </a:p>
                  </p:txBody>
                </p:sp>
                <p:sp>
                  <p:nvSpPr>
                    <p:cNvPr id="18" name="Rectángulo 22">
                      <a:extLst>
                        <a:ext uri="{FF2B5EF4-FFF2-40B4-BE49-F238E27FC236}">
                          <a16:creationId xmlns:a16="http://schemas.microsoft.com/office/drawing/2014/main" xmlns="" id="{EAAC6F5C-20CB-4DAC-AFDE-A36BF1985D49}"/>
                        </a:ext>
                      </a:extLst>
                    </p:cNvPr>
                    <p:cNvSpPr/>
                    <p:nvPr/>
                  </p:nvSpPr>
                  <p:spPr>
                    <a:xfrm>
                      <a:off x="21529857" y="3414773"/>
                      <a:ext cx="13649029" cy="8743380"/>
                    </a:xfrm>
                    <a:prstGeom prst="rect">
                      <a:avLst/>
                    </a:prstGeom>
                    <a:noFill/>
                    <a:ln cap="flat">
                      <a:noFill/>
                      <a:prstDash val="solid"/>
                    </a:ln>
                  </p:spPr>
                  <p:txBody>
                    <a:bodyPr>
                      <a:spAutoFit/>
                    </a:bodyPr>
                    <a:lstStyle/>
                    <a:p>
                      <a:pPr algn="just" eaLnBrk="1" fontAlgn="auto" hangingPunct="1">
                        <a:spcBef>
                          <a:spcPts val="0"/>
                        </a:spcBef>
                        <a:spcAft>
                          <a:spcPts val="0"/>
                        </a:spcAft>
                        <a:defRPr sz="1800" b="0" i="0" u="none" strike="noStrike" kern="0" cap="none" spc="0" baseline="0">
                          <a:solidFill>
                            <a:srgbClr val="000000"/>
                          </a:solidFill>
                          <a:uFillTx/>
                        </a:defRPr>
                      </a:pPr>
                      <a:r>
                        <a:rPr lang="es-ES" sz="2000" b="1" kern="0" dirty="0">
                          <a:solidFill>
                            <a:srgbClr val="000000"/>
                          </a:solidFill>
                          <a:latin typeface="Arial" pitchFamily="34"/>
                          <a:ea typeface="Times New Roman" pitchFamily="18"/>
                        </a:rPr>
                        <a:t>El trabajo se realizó en diferentes momentos y el empleo por separado de cada uno de los </a:t>
                      </a:r>
                      <a:r>
                        <a:rPr lang="es-ES" sz="2000" b="1" kern="0" dirty="0" err="1">
                          <a:solidFill>
                            <a:srgbClr val="000000"/>
                          </a:solidFill>
                          <a:latin typeface="Arial" pitchFamily="34"/>
                          <a:ea typeface="Times New Roman" pitchFamily="18"/>
                        </a:rPr>
                        <a:t>bioestimulates</a:t>
                      </a:r>
                      <a:r>
                        <a:rPr lang="es-ES" sz="2000" b="1" kern="0" dirty="0">
                          <a:solidFill>
                            <a:srgbClr val="000000"/>
                          </a:solidFill>
                          <a:latin typeface="Arial" pitchFamily="34"/>
                          <a:ea typeface="Times New Roman" pitchFamily="18"/>
                        </a:rPr>
                        <a:t>. Se utilizó el cultivar Romano </a:t>
                      </a:r>
                      <a:r>
                        <a:rPr lang="es-ES" b="1" kern="0" dirty="0">
                          <a:solidFill>
                            <a:srgbClr val="000000"/>
                          </a:solidFill>
                          <a:latin typeface="Arial" pitchFamily="34"/>
                          <a:ea typeface="Times New Roman" pitchFamily="18"/>
                        </a:rPr>
                        <a:t>como propágulo y el suelo fue F</a:t>
                      </a:r>
                      <a:r>
                        <a:rPr lang="es-ES" sz="2000" b="1" kern="0" dirty="0">
                          <a:solidFill>
                            <a:srgbClr val="000000"/>
                          </a:solidFill>
                          <a:latin typeface="Arial" pitchFamily="34"/>
                        </a:rPr>
                        <a:t>erralítico Rojo </a:t>
                      </a:r>
                      <a:r>
                        <a:rPr lang="es-ES" sz="2000" b="1" kern="0" dirty="0" err="1">
                          <a:solidFill>
                            <a:srgbClr val="000000"/>
                          </a:solidFill>
                          <a:latin typeface="Arial" pitchFamily="34"/>
                        </a:rPr>
                        <a:t>Eútrico</a:t>
                      </a:r>
                      <a:r>
                        <a:rPr lang="es-ES" sz="2000" b="1" kern="0" dirty="0">
                          <a:solidFill>
                            <a:srgbClr val="000000"/>
                          </a:solidFill>
                          <a:latin typeface="Arial" pitchFamily="34"/>
                        </a:rPr>
                        <a:t> Compactado (Hernández</a:t>
                      </a:r>
                      <a:r>
                        <a:rPr lang="es-ES" sz="2000" kern="0" dirty="0">
                          <a:solidFill>
                            <a:srgbClr val="000000"/>
                          </a:solidFill>
                          <a:latin typeface="Arial" pitchFamily="34"/>
                          <a:cs typeface="Arial" pitchFamily="34"/>
                        </a:rPr>
                        <a:t>, </a:t>
                      </a:r>
                      <a:r>
                        <a:rPr lang="es-ES" sz="2000" b="1" i="1" kern="0" dirty="0">
                          <a:solidFill>
                            <a:srgbClr val="000000"/>
                          </a:solidFill>
                          <a:latin typeface="Arial" pitchFamily="34"/>
                          <a:cs typeface="Arial" pitchFamily="34"/>
                        </a:rPr>
                        <a:t>et al</a:t>
                      </a:r>
                      <a:r>
                        <a:rPr lang="es-ES" sz="2000" b="1" kern="0" dirty="0">
                          <a:solidFill>
                            <a:srgbClr val="000000"/>
                          </a:solidFill>
                          <a:latin typeface="Arial" pitchFamily="34"/>
                          <a:cs typeface="Arial" pitchFamily="34"/>
                        </a:rPr>
                        <a:t>., 2015)</a:t>
                      </a:r>
                      <a:r>
                        <a:rPr lang="es-ES" sz="2000" kern="0" dirty="0">
                          <a:solidFill>
                            <a:srgbClr val="000000"/>
                          </a:solidFill>
                          <a:latin typeface="Arial" pitchFamily="34"/>
                          <a:cs typeface="Arial" pitchFamily="34"/>
                        </a:rPr>
                        <a:t>. </a:t>
                      </a:r>
                      <a:r>
                        <a:rPr lang="es-ES" sz="2000" b="1" kern="0" dirty="0">
                          <a:solidFill>
                            <a:srgbClr val="000000"/>
                          </a:solidFill>
                          <a:latin typeface="Arial" pitchFamily="34"/>
                          <a:cs typeface="Arial" pitchFamily="34"/>
                        </a:rPr>
                        <a:t>Las atenciones culturales se realizaron según el instructivo técnico del cultivo.</a:t>
                      </a:r>
                    </a:p>
                    <a:p>
                      <a:pPr eaLnBrk="1" fontAlgn="auto" hangingPunct="1">
                        <a:spcBef>
                          <a:spcPts val="0"/>
                        </a:spcBef>
                        <a:spcAft>
                          <a:spcPts val="0"/>
                        </a:spcAft>
                        <a:defRPr sz="1800" b="0" i="0" u="none" strike="noStrike" kern="0" cap="none" spc="0" baseline="0">
                          <a:solidFill>
                            <a:srgbClr val="000000"/>
                          </a:solidFill>
                          <a:uFillTx/>
                        </a:defRPr>
                      </a:pPr>
                      <a:r>
                        <a:rPr lang="es-ES" sz="2400" b="1" u="sng" kern="0" dirty="0">
                          <a:solidFill>
                            <a:srgbClr val="000000"/>
                          </a:solidFill>
                          <a:latin typeface="Arial" pitchFamily="34"/>
                          <a:cs typeface="Arial" pitchFamily="34"/>
                        </a:rPr>
                        <a:t>Aplicación de </a:t>
                      </a:r>
                      <a:r>
                        <a:rPr lang="es-ES" sz="2400" b="1" u="sng" kern="0" dirty="0" err="1">
                          <a:solidFill>
                            <a:srgbClr val="000000"/>
                          </a:solidFill>
                          <a:latin typeface="Arial" pitchFamily="34"/>
                          <a:cs typeface="Arial" pitchFamily="34"/>
                        </a:rPr>
                        <a:t>Pectimorf</a:t>
                      </a:r>
                      <a:r>
                        <a:rPr lang="es-ES" sz="2400" b="1" u="sng" kern="0" baseline="30000" dirty="0">
                          <a:solidFill>
                            <a:srgbClr val="000000"/>
                          </a:solidFill>
                          <a:latin typeface="Arial" pitchFamily="34"/>
                          <a:cs typeface="Arial" pitchFamily="34"/>
                        </a:rPr>
                        <a:t>®</a:t>
                      </a:r>
                      <a:endParaRPr lang="es-ES" sz="2400" u="sng" kern="0" dirty="0">
                        <a:solidFill>
                          <a:srgbClr val="000000"/>
                        </a:solidFill>
                        <a:latin typeface="Arial" pitchFamily="34"/>
                        <a:cs typeface="Arial" pitchFamily="34"/>
                      </a:endParaRPr>
                    </a:p>
                    <a:p>
                      <a:pPr algn="just" eaLnBrk="1" fontAlgn="auto" hangingPunct="1">
                        <a:spcBef>
                          <a:spcPts val="0"/>
                        </a:spcBef>
                        <a:spcAft>
                          <a:spcPts val="0"/>
                        </a:spcAft>
                        <a:defRPr sz="1800" b="0" i="0" u="none" strike="noStrike" kern="0" cap="none" spc="0" baseline="0">
                          <a:solidFill>
                            <a:srgbClr val="000000"/>
                          </a:solidFill>
                          <a:uFillTx/>
                        </a:defRPr>
                      </a:pPr>
                      <a:r>
                        <a:rPr lang="es-ES" sz="2000" b="1" kern="0" dirty="0">
                          <a:solidFill>
                            <a:srgbClr val="000000"/>
                          </a:solidFill>
                          <a:latin typeface="Arial" pitchFamily="34"/>
                          <a:cs typeface="Arial" pitchFamily="34"/>
                        </a:rPr>
                        <a:t>Se realizó en condiciones semicontroladas y se siguió un diseño completamente aleatorizado. Las aplicaciones de </a:t>
                      </a:r>
                      <a:r>
                        <a:rPr lang="es-ES" sz="2000" b="1" kern="0" dirty="0" err="1">
                          <a:solidFill>
                            <a:srgbClr val="000000"/>
                          </a:solidFill>
                          <a:latin typeface="Arial" pitchFamily="34"/>
                          <a:cs typeface="Arial" pitchFamily="34"/>
                        </a:rPr>
                        <a:t>Pectimorf</a:t>
                      </a:r>
                      <a:r>
                        <a:rPr lang="es-ES" sz="2000" b="1" kern="0" baseline="30000" dirty="0">
                          <a:solidFill>
                            <a:srgbClr val="000000"/>
                          </a:solidFill>
                          <a:latin typeface="Arial" pitchFamily="34"/>
                          <a:cs typeface="Arial" pitchFamily="34"/>
                        </a:rPr>
                        <a:t>®</a:t>
                      </a:r>
                      <a:r>
                        <a:rPr lang="es-ES" sz="2000" b="1" kern="0" dirty="0">
                          <a:solidFill>
                            <a:srgbClr val="000000"/>
                          </a:solidFill>
                          <a:latin typeface="Arial" pitchFamily="34"/>
                          <a:cs typeface="Arial" pitchFamily="34"/>
                        </a:rPr>
                        <a:t> a una concentración de 10 mg L</a:t>
                      </a:r>
                      <a:r>
                        <a:rPr lang="es-ES" sz="2000" b="1" kern="0" baseline="30000" dirty="0">
                          <a:solidFill>
                            <a:srgbClr val="000000"/>
                          </a:solidFill>
                          <a:latin typeface="Arial" pitchFamily="34"/>
                          <a:cs typeface="Arial" pitchFamily="34"/>
                        </a:rPr>
                        <a:t>-1</a:t>
                      </a:r>
                      <a:r>
                        <a:rPr lang="es-ES" sz="2000" b="1" kern="0" dirty="0">
                          <a:solidFill>
                            <a:srgbClr val="000000"/>
                          </a:solidFill>
                          <a:latin typeface="Arial" pitchFamily="34"/>
                          <a:cs typeface="Arial" pitchFamily="34"/>
                        </a:rPr>
                        <a:t> se realizaron en el momento de la plantación asperjando a los tubérculos semilla y a los 20, 25 y 30 días después de la plantación, al follaje, mientras que un grupo correspondió al testigo sin aplicación. </a:t>
                      </a:r>
                    </a:p>
                    <a:p>
                      <a:pPr algn="just" eaLnBrk="1" fontAlgn="auto" hangingPunct="1">
                        <a:spcBef>
                          <a:spcPts val="0"/>
                        </a:spcBef>
                        <a:spcAft>
                          <a:spcPts val="0"/>
                        </a:spcAft>
                        <a:defRPr sz="1800" b="0" i="0" u="none" strike="noStrike" kern="0" cap="none" spc="0" baseline="0">
                          <a:solidFill>
                            <a:srgbClr val="000000"/>
                          </a:solidFill>
                          <a:uFillTx/>
                        </a:defRPr>
                      </a:pPr>
                      <a:r>
                        <a:rPr lang="es-ES" sz="2000" b="1" kern="0" dirty="0">
                          <a:solidFill>
                            <a:srgbClr val="000000"/>
                          </a:solidFill>
                          <a:latin typeface="Arial" pitchFamily="34"/>
                          <a:cs typeface="Arial" pitchFamily="34"/>
                        </a:rPr>
                        <a:t>Pasados diez días de realizada la última aplicación fueron evaluados el número de tallos por planta, el número de estolones y el de tubérculos por tallo, en 10 plantas por cada tratamiento. </a:t>
                      </a:r>
                    </a:p>
                    <a:p>
                      <a:pPr algn="just" eaLnBrk="1" fontAlgn="auto" hangingPunct="1">
                        <a:spcBef>
                          <a:spcPts val="0"/>
                        </a:spcBef>
                        <a:spcAft>
                          <a:spcPts val="0"/>
                        </a:spcAft>
                        <a:defRPr sz="1800" b="0" i="0" u="none" strike="noStrike" kern="0" cap="none" spc="0" baseline="0">
                          <a:solidFill>
                            <a:srgbClr val="000000"/>
                          </a:solidFill>
                          <a:uFillTx/>
                        </a:defRPr>
                      </a:pPr>
                      <a:r>
                        <a:rPr lang="es-ES" sz="2400" b="1" u="sng" kern="0" dirty="0">
                          <a:solidFill>
                            <a:srgbClr val="000000"/>
                          </a:solidFill>
                          <a:latin typeface="Arial" pitchFamily="34"/>
                          <a:cs typeface="Arial" pitchFamily="34"/>
                        </a:rPr>
                        <a:t>Aplicación de Quitomax</a:t>
                      </a:r>
                      <a:r>
                        <a:rPr lang="es-ES" sz="2400" b="1" u="sng" kern="0" baseline="30000" dirty="0">
                          <a:solidFill>
                            <a:srgbClr val="000000"/>
                          </a:solidFill>
                          <a:latin typeface="Arial" pitchFamily="34"/>
                          <a:cs typeface="Arial" pitchFamily="34"/>
                        </a:rPr>
                        <a:t>®</a:t>
                      </a:r>
                      <a:endParaRPr lang="es-ES" sz="2400" u="sng" kern="0" dirty="0">
                        <a:solidFill>
                          <a:srgbClr val="000000"/>
                        </a:solidFill>
                        <a:latin typeface="Arial" pitchFamily="34"/>
                        <a:cs typeface="Arial" pitchFamily="34"/>
                      </a:endParaRPr>
                    </a:p>
                    <a:p>
                      <a:pPr algn="just" eaLnBrk="1" fontAlgn="auto" hangingPunct="1">
                        <a:spcBef>
                          <a:spcPts val="0"/>
                        </a:spcBef>
                        <a:spcAft>
                          <a:spcPts val="0"/>
                        </a:spcAft>
                        <a:defRPr sz="1800" b="0" i="0" u="none" strike="noStrike" kern="0" cap="none" spc="0" baseline="0">
                          <a:solidFill>
                            <a:srgbClr val="000000"/>
                          </a:solidFill>
                          <a:uFillTx/>
                        </a:defRPr>
                      </a:pPr>
                      <a:r>
                        <a:rPr lang="es-ES" sz="2000" b="1" kern="0" dirty="0">
                          <a:solidFill>
                            <a:srgbClr val="000000"/>
                          </a:solidFill>
                          <a:latin typeface="Arial" pitchFamily="34"/>
                          <a:cs typeface="Arial" pitchFamily="34"/>
                        </a:rPr>
                        <a:t>Se desarrolló en campo mediante un diseño de bloques al azar con tres réplicas y tres tratamientos: un testigo sin aplicación (Control) y la aplicación foliar de dos Quitosanas de diferente masa molecular (Q1 de 66,4 </a:t>
                      </a:r>
                      <a:r>
                        <a:rPr lang="es-ES" sz="2000" b="1" kern="0" dirty="0" err="1">
                          <a:solidFill>
                            <a:srgbClr val="000000"/>
                          </a:solidFill>
                          <a:latin typeface="Arial" pitchFamily="34"/>
                          <a:cs typeface="Arial" pitchFamily="34"/>
                        </a:rPr>
                        <a:t>Kd</a:t>
                      </a:r>
                      <a:r>
                        <a:rPr lang="es-ES" sz="2000" b="1" kern="0" dirty="0">
                          <a:solidFill>
                            <a:srgbClr val="000000"/>
                          </a:solidFill>
                          <a:latin typeface="Arial" pitchFamily="34"/>
                          <a:cs typeface="Arial" pitchFamily="34"/>
                        </a:rPr>
                        <a:t> y Q2 de 124 </a:t>
                      </a:r>
                      <a:r>
                        <a:rPr lang="es-ES" sz="2000" b="1" kern="0" dirty="0" err="1">
                          <a:solidFill>
                            <a:srgbClr val="000000"/>
                          </a:solidFill>
                          <a:latin typeface="Arial" pitchFamily="34"/>
                          <a:cs typeface="Arial" pitchFamily="34"/>
                        </a:rPr>
                        <a:t>Kd</a:t>
                      </a:r>
                      <a:r>
                        <a:rPr lang="es-ES" sz="2000" b="1" kern="0" dirty="0">
                          <a:solidFill>
                            <a:srgbClr val="000000"/>
                          </a:solidFill>
                          <a:latin typeface="Arial" pitchFamily="34"/>
                          <a:cs typeface="Arial" pitchFamily="34"/>
                        </a:rPr>
                        <a:t>) las que se aplicaron a razón de 300 </a:t>
                      </a:r>
                      <a:r>
                        <a:rPr lang="es-ES" sz="2000" b="1" kern="0" dirty="0" err="1">
                          <a:solidFill>
                            <a:srgbClr val="000000"/>
                          </a:solidFill>
                          <a:latin typeface="Arial" pitchFamily="34"/>
                          <a:cs typeface="Arial" pitchFamily="34"/>
                        </a:rPr>
                        <a:t>mL</a:t>
                      </a:r>
                      <a:r>
                        <a:rPr lang="es-ES" sz="2000" b="1" kern="0" dirty="0">
                          <a:solidFill>
                            <a:srgbClr val="000000"/>
                          </a:solidFill>
                          <a:latin typeface="Arial" pitchFamily="34"/>
                          <a:cs typeface="Arial" pitchFamily="34"/>
                        </a:rPr>
                        <a:t> ha</a:t>
                      </a:r>
                      <a:r>
                        <a:rPr lang="es-ES" sz="2000" b="1" kern="0" baseline="30000" dirty="0">
                          <a:solidFill>
                            <a:srgbClr val="000000"/>
                          </a:solidFill>
                          <a:latin typeface="Arial" pitchFamily="34"/>
                          <a:cs typeface="Arial" pitchFamily="34"/>
                        </a:rPr>
                        <a:t>-1</a:t>
                      </a:r>
                      <a:r>
                        <a:rPr lang="es-ES" sz="2000" b="1" kern="0" dirty="0">
                          <a:solidFill>
                            <a:srgbClr val="000000"/>
                          </a:solidFill>
                          <a:latin typeface="Arial" pitchFamily="34"/>
                          <a:cs typeface="Arial" pitchFamily="34"/>
                        </a:rPr>
                        <a:t>, en dos momentos del ciclo del cultivo a los 30 días después de la plantación (DDP) y la otra a los 50 DDP.</a:t>
                      </a:r>
                    </a:p>
                    <a:p>
                      <a:pPr algn="just" eaLnBrk="1" fontAlgn="auto" hangingPunct="1">
                        <a:spcBef>
                          <a:spcPts val="0"/>
                        </a:spcBef>
                        <a:spcAft>
                          <a:spcPts val="0"/>
                        </a:spcAft>
                        <a:defRPr sz="1800" b="0" i="0" u="none" strike="noStrike" kern="0" cap="none" spc="0" baseline="0">
                          <a:solidFill>
                            <a:srgbClr val="000000"/>
                          </a:solidFill>
                          <a:uFillTx/>
                        </a:defRPr>
                      </a:pPr>
                      <a:r>
                        <a:rPr lang="es-ES" sz="2000" b="1" kern="0" dirty="0">
                          <a:solidFill>
                            <a:srgbClr val="000000"/>
                          </a:solidFill>
                          <a:latin typeface="Arial" pitchFamily="34"/>
                          <a:cs typeface="Arial" pitchFamily="34"/>
                        </a:rPr>
                        <a:t>Además de muestreos destructivos para evaluar algunas variables del crecimiento, se realizaron cosechas a los 65 y 75 días después de la plantación (DDP).</a:t>
                      </a:r>
                      <a:r>
                        <a:rPr lang="es-ES" kern="0" dirty="0">
                          <a:solidFill>
                            <a:srgbClr val="000000"/>
                          </a:solidFill>
                          <a:latin typeface="Calibri"/>
                        </a:rPr>
                        <a:t> </a:t>
                      </a:r>
                      <a:r>
                        <a:rPr lang="es-ES" sz="2000" b="1" kern="0" dirty="0">
                          <a:solidFill>
                            <a:srgbClr val="000000"/>
                          </a:solidFill>
                          <a:latin typeface="Arial" pitchFamily="34"/>
                          <a:cs typeface="Arial" pitchFamily="34"/>
                        </a:rPr>
                        <a:t>Los tubérculos se contaron y pesaron por tamaño (&lt;28, 28-35, 35-45, 45-55 y &gt;55 mm). Los datos se procesaron mediante ANOVA de clasificación doble.</a:t>
                      </a:r>
                    </a:p>
                    <a:p>
                      <a:pPr algn="just" eaLnBrk="1" fontAlgn="auto" hangingPunct="1">
                        <a:spcBef>
                          <a:spcPts val="0"/>
                        </a:spcBef>
                        <a:spcAft>
                          <a:spcPts val="0"/>
                        </a:spcAft>
                        <a:defRPr sz="1800" b="0" i="0" u="none" strike="noStrike" kern="0" cap="none" spc="0" baseline="0">
                          <a:solidFill>
                            <a:srgbClr val="000000"/>
                          </a:solidFill>
                          <a:uFillTx/>
                        </a:defRPr>
                      </a:pPr>
                      <a:r>
                        <a:rPr lang="es-ES" sz="2400" b="1" u="sng" kern="0" dirty="0">
                          <a:solidFill>
                            <a:srgbClr val="000000"/>
                          </a:solidFill>
                          <a:latin typeface="Arial" pitchFamily="34"/>
                          <a:cs typeface="Arial" pitchFamily="34"/>
                        </a:rPr>
                        <a:t>Aplicación de </a:t>
                      </a:r>
                      <a:r>
                        <a:rPr lang="es-ES" sz="2400" b="1" u="sng" kern="0" dirty="0" err="1">
                          <a:solidFill>
                            <a:srgbClr val="000000"/>
                          </a:solidFill>
                          <a:latin typeface="Arial" pitchFamily="34"/>
                          <a:cs typeface="Arial" pitchFamily="34"/>
                        </a:rPr>
                        <a:t>Azofert</a:t>
                      </a:r>
                      <a:r>
                        <a:rPr lang="es-ES" sz="2400" b="1" u="sng" kern="0" baseline="30000" dirty="0">
                          <a:solidFill>
                            <a:srgbClr val="000000"/>
                          </a:solidFill>
                          <a:latin typeface="Arial" pitchFamily="34"/>
                          <a:cs typeface="Arial" pitchFamily="34"/>
                        </a:rPr>
                        <a:t>®</a:t>
                      </a:r>
                      <a:r>
                        <a:rPr lang="es-ES" sz="2400" b="1" u="sng" kern="0" dirty="0">
                          <a:solidFill>
                            <a:srgbClr val="000000"/>
                          </a:solidFill>
                          <a:latin typeface="Arial" pitchFamily="34"/>
                          <a:cs typeface="Arial" pitchFamily="34"/>
                        </a:rPr>
                        <a:t>-F</a:t>
                      </a:r>
                      <a:endParaRPr lang="es-ES" sz="2400" u="sng" kern="0" dirty="0">
                        <a:solidFill>
                          <a:srgbClr val="000000"/>
                        </a:solidFill>
                        <a:latin typeface="Arial" pitchFamily="34"/>
                        <a:cs typeface="Arial" pitchFamily="34"/>
                      </a:endParaRPr>
                    </a:p>
                    <a:p>
                      <a:pPr algn="just" eaLnBrk="1" fontAlgn="auto" hangingPunct="1">
                        <a:spcBef>
                          <a:spcPts val="0"/>
                        </a:spcBef>
                        <a:spcAft>
                          <a:spcPts val="0"/>
                        </a:spcAft>
                        <a:defRPr sz="1800" b="0" i="0" u="none" strike="noStrike" kern="0" cap="none" spc="0" baseline="0">
                          <a:solidFill>
                            <a:srgbClr val="000000"/>
                          </a:solidFill>
                          <a:uFillTx/>
                        </a:defRPr>
                      </a:pPr>
                      <a:r>
                        <a:rPr lang="es-ES" sz="2000" b="1" kern="0" dirty="0">
                          <a:solidFill>
                            <a:srgbClr val="000000"/>
                          </a:solidFill>
                          <a:latin typeface="Arial" pitchFamily="34"/>
                          <a:cs typeface="Arial" pitchFamily="34"/>
                        </a:rPr>
                        <a:t>Se realizaron dos experimentos en condiciones semicontroladas.</a:t>
                      </a:r>
                      <a:r>
                        <a:rPr lang="es-ES" kern="0" dirty="0">
                          <a:solidFill>
                            <a:srgbClr val="000000"/>
                          </a:solidFill>
                          <a:latin typeface="Calibri"/>
                        </a:rPr>
                        <a:t> </a:t>
                      </a:r>
                      <a:r>
                        <a:rPr lang="es-ES" sz="2000" b="1" kern="0" dirty="0">
                          <a:solidFill>
                            <a:srgbClr val="000000"/>
                          </a:solidFill>
                          <a:latin typeface="Arial" pitchFamily="34"/>
                          <a:cs typeface="Arial" pitchFamily="34"/>
                        </a:rPr>
                        <a:t>En el primero, (selección de cepa más eficiente), se distribuyeron cinco tratamientos que consistieron en: un control sin inocular y el inóculo con el empleo de dos cepas: C1 (</a:t>
                      </a:r>
                      <a:r>
                        <a:rPr lang="es-ES" sz="2000" b="1" i="1" kern="0" dirty="0">
                          <a:solidFill>
                            <a:srgbClr val="000000"/>
                          </a:solidFill>
                          <a:latin typeface="Arial" pitchFamily="34"/>
                          <a:cs typeface="Arial" pitchFamily="34"/>
                        </a:rPr>
                        <a:t>Rhizobium etli</a:t>
                      </a:r>
                      <a:r>
                        <a:rPr lang="es-ES" sz="2000" b="1" kern="0" dirty="0">
                          <a:solidFill>
                            <a:srgbClr val="000000"/>
                          </a:solidFill>
                          <a:latin typeface="Arial" pitchFamily="34"/>
                          <a:cs typeface="Arial" pitchFamily="34"/>
                        </a:rPr>
                        <a:t> CE-3) y C2: (</a:t>
                      </a:r>
                      <a:r>
                        <a:rPr lang="es-ES" sz="2000" b="1" i="1" kern="0" dirty="0" err="1">
                          <a:solidFill>
                            <a:srgbClr val="000000"/>
                          </a:solidFill>
                          <a:latin typeface="Arial" pitchFamily="34"/>
                          <a:cs typeface="Arial" pitchFamily="34"/>
                        </a:rPr>
                        <a:t>Bradyrhizobium</a:t>
                      </a:r>
                      <a:r>
                        <a:rPr lang="es-ES" sz="2000" b="1" i="1" kern="0" dirty="0">
                          <a:solidFill>
                            <a:srgbClr val="000000"/>
                          </a:solidFill>
                          <a:latin typeface="Arial" pitchFamily="34"/>
                          <a:cs typeface="Arial" pitchFamily="34"/>
                        </a:rPr>
                        <a:t> elkani</a:t>
                      </a:r>
                      <a:r>
                        <a:rPr lang="es-ES" sz="2000" b="1" kern="0" dirty="0">
                          <a:solidFill>
                            <a:srgbClr val="000000"/>
                          </a:solidFill>
                          <a:latin typeface="Arial" pitchFamily="34"/>
                          <a:cs typeface="Arial" pitchFamily="34"/>
                        </a:rPr>
                        <a:t> ICA 8001) así como dos dosis de cada una (D1: 3 µL y D2: 6 µL) las que se determinaron a partir de la masa de los tubérculos semilla, estas se aplicaron en el nicho en que se colocaron los tubérculos en el momento de la plantación.   </a:t>
                      </a:r>
                    </a:p>
                    <a:p>
                      <a:pPr algn="just" eaLnBrk="1" fontAlgn="auto" hangingPunct="1">
                        <a:spcBef>
                          <a:spcPts val="0"/>
                        </a:spcBef>
                        <a:spcAft>
                          <a:spcPts val="0"/>
                        </a:spcAft>
                        <a:defRPr sz="1800" b="0" i="0" u="none" strike="noStrike" kern="0" cap="none" spc="0" baseline="0">
                          <a:solidFill>
                            <a:srgbClr val="000000"/>
                          </a:solidFill>
                          <a:uFillTx/>
                        </a:defRPr>
                      </a:pPr>
                      <a:r>
                        <a:rPr lang="es-ES" sz="2000" b="1" kern="0" dirty="0">
                          <a:solidFill>
                            <a:srgbClr val="000000"/>
                          </a:solidFill>
                          <a:latin typeface="Arial" pitchFamily="34"/>
                          <a:cs typeface="Arial" pitchFamily="34"/>
                        </a:rPr>
                        <a:t>El segundo experimento realizado con la cepa y dosis seleccionada, se aplicó a dos tratamientos en los que se fertilizaron con el 50 y 75 % de la dosis de fórmula completa y un control sin reducción. Se evaluaron variables del  rendimiento y del estado nutricional de las plantas y características químicas del sustrato. </a:t>
                      </a:r>
                      <a:endParaRPr lang="es-ES" sz="2000" b="1" kern="0" dirty="0">
                        <a:solidFill>
                          <a:srgbClr val="000000"/>
                        </a:solidFill>
                        <a:latin typeface="Calibri"/>
                      </a:endParaRPr>
                    </a:p>
                  </p:txBody>
                </p:sp>
                <p:sp>
                  <p:nvSpPr>
                    <p:cNvPr id="19" name="Rectángulo 23">
                      <a:extLst>
                        <a:ext uri="{FF2B5EF4-FFF2-40B4-BE49-F238E27FC236}">
                          <a16:creationId xmlns:a16="http://schemas.microsoft.com/office/drawing/2014/main" xmlns="" id="{3A11218E-3BFE-440E-9B0F-D1BFC1C29C2E}"/>
                        </a:ext>
                      </a:extLst>
                    </p:cNvPr>
                    <p:cNvSpPr/>
                    <p:nvPr/>
                  </p:nvSpPr>
                  <p:spPr>
                    <a:xfrm>
                      <a:off x="10693345" y="10898843"/>
                      <a:ext cx="9622262" cy="769318"/>
                    </a:xfrm>
                    <a:prstGeom prst="rect">
                      <a:avLst/>
                    </a:prstGeom>
                    <a:solidFill>
                      <a:srgbClr val="FFC000"/>
                    </a:solidFill>
                    <a:ln w="9528" cap="flat">
                      <a:solidFill>
                        <a:srgbClr val="4472C4"/>
                      </a:solidFill>
                      <a:prstDash val="solid"/>
                      <a:miter/>
                    </a:ln>
                  </p:spPr>
                  <p:txBody>
                    <a:bodyPr anchorCtr="1">
                      <a:spAutoFit/>
                    </a:bodyPr>
                    <a:lstStyle/>
                    <a:p>
                      <a:pPr algn="ctr" eaLnBrk="1" fontAlgn="auto" hangingPunct="1">
                        <a:spcBef>
                          <a:spcPts val="0"/>
                        </a:spcBef>
                        <a:spcAft>
                          <a:spcPts val="0"/>
                        </a:spcAft>
                        <a:defRPr sz="1800" b="0" i="0" u="none" strike="noStrike" kern="0" cap="none" spc="0" baseline="0">
                          <a:solidFill>
                            <a:srgbClr val="000000"/>
                          </a:solidFill>
                          <a:uFillTx/>
                        </a:defRPr>
                      </a:pPr>
                      <a:r>
                        <a:rPr lang="es-ES" sz="4400" b="1" kern="0" dirty="0">
                          <a:solidFill>
                            <a:srgbClr val="262626"/>
                          </a:solidFill>
                          <a:effectLst>
                            <a:outerShdw dist="38096" dir="2700000">
                              <a:srgbClr val="5B9BD5"/>
                            </a:outerShdw>
                          </a:effectLst>
                          <a:latin typeface="Calibri"/>
                        </a:rPr>
                        <a:t>PRINCIPALES RESULTADOS</a:t>
                      </a:r>
                    </a:p>
                  </p:txBody>
                </p:sp>
              </p:grpSp>
              <p:grpSp>
                <p:nvGrpSpPr>
                  <p:cNvPr id="2066" name="Grupo 1054"/>
                  <p:cNvGrpSpPr>
                    <a:grpSpLocks/>
                  </p:cNvGrpSpPr>
                  <p:nvPr/>
                </p:nvGrpSpPr>
                <p:grpSpPr bwMode="auto">
                  <a:xfrm>
                    <a:off x="401312" y="9915520"/>
                    <a:ext cx="34641707" cy="25682575"/>
                    <a:chOff x="401312" y="9915520"/>
                    <a:chExt cx="34641707" cy="25682575"/>
                  </a:xfrm>
                </p:grpSpPr>
                <p:grpSp>
                  <p:nvGrpSpPr>
                    <p:cNvPr id="2067" name="Grupo 51"/>
                    <p:cNvGrpSpPr>
                      <a:grpSpLocks/>
                    </p:cNvGrpSpPr>
                    <p:nvPr/>
                  </p:nvGrpSpPr>
                  <p:grpSpPr bwMode="auto">
                    <a:xfrm>
                      <a:off x="401312" y="9915520"/>
                      <a:ext cx="9542788" cy="25631261"/>
                      <a:chOff x="401312" y="9915520"/>
                      <a:chExt cx="9542788" cy="25631261"/>
                    </a:xfrm>
                  </p:grpSpPr>
                  <p:grpSp>
                    <p:nvGrpSpPr>
                      <p:cNvPr id="2106" name="Grupo 48"/>
                      <p:cNvGrpSpPr>
                        <a:grpSpLocks/>
                      </p:cNvGrpSpPr>
                      <p:nvPr/>
                    </p:nvGrpSpPr>
                    <p:grpSpPr bwMode="auto">
                      <a:xfrm>
                        <a:off x="490539" y="9915520"/>
                        <a:ext cx="8869835" cy="4217244"/>
                        <a:chOff x="490539" y="9915520"/>
                        <a:chExt cx="8869835" cy="4217244"/>
                      </a:xfrm>
                    </p:grpSpPr>
                    <p:pic>
                      <p:nvPicPr>
                        <p:cNvPr id="2127" name="Imagen 2" descr="D:\ROBERQUI\Trabajos Presentados\2016\Congreso\Gráficos\Número de tallos por planta.jpg"/>
                        <p:cNvPicPr>
                          <a:picLocks noChangeAspect="1" noChangeArrowheads="1"/>
                        </p:cNvPicPr>
                        <p:nvPr/>
                      </p:nvPicPr>
                      <p:blipFill>
                        <a:blip r:embed="rId5"/>
                        <a:srcRect/>
                        <a:stretch>
                          <a:fillRect/>
                        </a:stretch>
                      </p:blipFill>
                      <p:spPr bwMode="auto">
                        <a:xfrm>
                          <a:off x="490539" y="9915520"/>
                          <a:ext cx="8869835" cy="3499555"/>
                        </a:xfrm>
                        <a:prstGeom prst="rect">
                          <a:avLst/>
                        </a:prstGeom>
                        <a:noFill/>
                        <a:ln w="9525">
                          <a:noFill/>
                          <a:miter lim="800000"/>
                          <a:headEnd/>
                          <a:tailEnd/>
                        </a:ln>
                      </p:spPr>
                    </p:pic>
                    <p:sp>
                      <p:nvSpPr>
                        <p:cNvPr id="2128" name="Rectángulo 24"/>
                        <p:cNvSpPr>
                          <a:spLocks noChangeArrowheads="1"/>
                        </p:cNvSpPr>
                        <p:nvPr/>
                      </p:nvSpPr>
                      <p:spPr bwMode="auto">
                        <a:xfrm>
                          <a:off x="490539" y="13301767"/>
                          <a:ext cx="8869835" cy="830997"/>
                        </a:xfrm>
                        <a:prstGeom prst="rect">
                          <a:avLst/>
                        </a:prstGeom>
                        <a:noFill/>
                        <a:ln w="9525">
                          <a:noFill/>
                          <a:miter lim="800000"/>
                          <a:headEnd/>
                          <a:tailEnd/>
                        </a:ln>
                      </p:spPr>
                      <p:txBody>
                        <a:bodyPr anchorCtr="1">
                          <a:spAutoFit/>
                        </a:bodyPr>
                        <a:lstStyle/>
                        <a:p>
                          <a:pPr algn="ctr" eaLnBrk="1" hangingPunct="1"/>
                          <a:r>
                            <a:rPr lang="es-ES" altLang="es-ES" sz="1600" b="1">
                              <a:solidFill>
                                <a:srgbClr val="000000"/>
                              </a:solidFill>
                              <a:latin typeface="Arial" charset="0"/>
                              <a:cs typeface="Times New Roman" pitchFamily="18" charset="0"/>
                            </a:rPr>
                            <a:t>Número de tallos promedio por plantas que fueron asperjadas con Pectimorf</a:t>
                          </a:r>
                          <a:r>
                            <a:rPr lang="es-ES" altLang="es-ES" sz="1600" b="1" baseline="30000">
                              <a:solidFill>
                                <a:srgbClr val="000000"/>
                              </a:solidFill>
                              <a:latin typeface="Arial" charset="0"/>
                              <a:cs typeface="Times New Roman" pitchFamily="18" charset="0"/>
                            </a:rPr>
                            <a:t>®</a:t>
                          </a:r>
                          <a:r>
                            <a:rPr lang="es-ES" altLang="es-ES" sz="1600" b="1">
                              <a:solidFill>
                                <a:srgbClr val="000000"/>
                              </a:solidFill>
                              <a:latin typeface="Arial" charset="0"/>
                              <a:cs typeface="Times New Roman" pitchFamily="18" charset="0"/>
                            </a:rPr>
                            <a:t> en estadios iniciales del ciclo de crecimiento y el intervalo de confianza para las medias en cada tratamiento a 1-α ≤ 0,05.</a:t>
                          </a:r>
                          <a:endParaRPr lang="es-ES" altLang="es-ES" sz="1600">
                            <a:solidFill>
                              <a:srgbClr val="000000"/>
                            </a:solidFill>
                            <a:latin typeface="Times New Roman" pitchFamily="18" charset="0"/>
                            <a:cs typeface="Times New Roman" pitchFamily="18" charset="0"/>
                          </a:endParaRPr>
                        </a:p>
                      </p:txBody>
                    </p:sp>
                  </p:grpSp>
                  <p:grpSp>
                    <p:nvGrpSpPr>
                      <p:cNvPr id="2107" name="Grupo 49"/>
                      <p:cNvGrpSpPr>
                        <a:grpSpLocks/>
                      </p:cNvGrpSpPr>
                      <p:nvPr/>
                    </p:nvGrpSpPr>
                    <p:grpSpPr bwMode="auto">
                      <a:xfrm>
                        <a:off x="508927" y="14132764"/>
                        <a:ext cx="8918348" cy="4374718"/>
                        <a:chOff x="508927" y="14132764"/>
                        <a:chExt cx="8918348" cy="4374718"/>
                      </a:xfrm>
                    </p:grpSpPr>
                    <p:pic>
                      <p:nvPicPr>
                        <p:cNvPr id="2125" name="Imagen 8" descr="D:\ROBERQUI\Trabajos Presentados\2016\Congreso\Gráficos\Número de estolones.jpg"/>
                        <p:cNvPicPr>
                          <a:picLocks noChangeAspect="1" noChangeArrowheads="1"/>
                        </p:cNvPicPr>
                        <p:nvPr/>
                      </p:nvPicPr>
                      <p:blipFill>
                        <a:blip r:embed="rId6"/>
                        <a:srcRect/>
                        <a:stretch>
                          <a:fillRect/>
                        </a:stretch>
                      </p:blipFill>
                      <p:spPr bwMode="auto">
                        <a:xfrm>
                          <a:off x="508927" y="14132764"/>
                          <a:ext cx="8918348" cy="3557590"/>
                        </a:xfrm>
                        <a:prstGeom prst="rect">
                          <a:avLst/>
                        </a:prstGeom>
                        <a:noFill/>
                        <a:ln w="9525">
                          <a:noFill/>
                          <a:miter lim="800000"/>
                          <a:headEnd/>
                          <a:tailEnd/>
                        </a:ln>
                      </p:spPr>
                    </p:pic>
                    <p:sp>
                      <p:nvSpPr>
                        <p:cNvPr id="2126" name="Rectángulo 25"/>
                        <p:cNvSpPr>
                          <a:spLocks noChangeArrowheads="1"/>
                        </p:cNvSpPr>
                        <p:nvPr/>
                      </p:nvSpPr>
                      <p:spPr bwMode="auto">
                        <a:xfrm>
                          <a:off x="557440" y="17676485"/>
                          <a:ext cx="8869835" cy="830997"/>
                        </a:xfrm>
                        <a:prstGeom prst="rect">
                          <a:avLst/>
                        </a:prstGeom>
                        <a:noFill/>
                        <a:ln w="9525">
                          <a:noFill/>
                          <a:miter lim="800000"/>
                          <a:headEnd/>
                          <a:tailEnd/>
                        </a:ln>
                      </p:spPr>
                      <p:txBody>
                        <a:bodyPr anchorCtr="1">
                          <a:spAutoFit/>
                        </a:bodyPr>
                        <a:lstStyle/>
                        <a:p>
                          <a:pPr algn="ctr" eaLnBrk="1" hangingPunct="1"/>
                          <a:r>
                            <a:rPr lang="es-ES" altLang="es-ES" sz="1600" b="1">
                              <a:solidFill>
                                <a:srgbClr val="000000"/>
                              </a:solidFill>
                              <a:latin typeface="Arial" charset="0"/>
                              <a:cs typeface="Times New Roman" pitchFamily="18" charset="0"/>
                            </a:rPr>
                            <a:t>Número de estolones por tallo en plantas asperjadas con Pectimorf</a:t>
                          </a:r>
                          <a:r>
                            <a:rPr lang="es-ES" altLang="es-ES" sz="1600" b="1" baseline="30000">
                              <a:solidFill>
                                <a:srgbClr val="000000"/>
                              </a:solidFill>
                              <a:latin typeface="Arial" charset="0"/>
                              <a:cs typeface="Times New Roman" pitchFamily="18" charset="0"/>
                            </a:rPr>
                            <a:t>®</a:t>
                          </a:r>
                          <a:r>
                            <a:rPr lang="es-ES" altLang="es-ES" sz="1600" b="1">
                              <a:solidFill>
                                <a:srgbClr val="000000"/>
                              </a:solidFill>
                              <a:latin typeface="Arial" charset="0"/>
                              <a:cs typeface="Times New Roman" pitchFamily="18" charset="0"/>
                            </a:rPr>
                            <a:t> en estadios iniciales del ciclo de crecimiento y el intervalo de confianza para las medias en cada tratamiento a 1-α ≤ 0,05</a:t>
                          </a:r>
                          <a:endParaRPr lang="es-ES" altLang="es-ES" sz="1600">
                            <a:solidFill>
                              <a:srgbClr val="000000"/>
                            </a:solidFill>
                            <a:latin typeface="Times New Roman" pitchFamily="18" charset="0"/>
                            <a:cs typeface="Times New Roman" pitchFamily="18" charset="0"/>
                          </a:endParaRPr>
                        </a:p>
                      </p:txBody>
                    </p:sp>
                  </p:grpSp>
                  <p:grpSp>
                    <p:nvGrpSpPr>
                      <p:cNvPr id="2108" name="Grupo 50"/>
                      <p:cNvGrpSpPr>
                        <a:grpSpLocks/>
                      </p:cNvGrpSpPr>
                      <p:nvPr/>
                    </p:nvGrpSpPr>
                    <p:grpSpPr bwMode="auto">
                      <a:xfrm>
                        <a:off x="401312" y="18477283"/>
                        <a:ext cx="9356410" cy="4405495"/>
                        <a:chOff x="401312" y="18477283"/>
                        <a:chExt cx="9356410" cy="4405495"/>
                      </a:xfrm>
                    </p:grpSpPr>
                    <p:grpSp>
                      <p:nvGrpSpPr>
                        <p:cNvPr id="2121" name="Grupo 5"/>
                        <p:cNvGrpSpPr>
                          <a:grpSpLocks/>
                        </p:cNvGrpSpPr>
                        <p:nvPr/>
                      </p:nvGrpSpPr>
                      <p:grpSpPr bwMode="auto">
                        <a:xfrm>
                          <a:off x="444965" y="18477283"/>
                          <a:ext cx="9312757" cy="3677305"/>
                          <a:chOff x="557436" y="19502661"/>
                          <a:chExt cx="9033915" cy="3499555"/>
                        </a:xfrm>
                      </p:grpSpPr>
                      <p:pic>
                        <p:nvPicPr>
                          <p:cNvPr id="2123" name="Imagen 3"/>
                          <p:cNvPicPr>
                            <a:picLocks noChangeAspect="1" noChangeArrowheads="1"/>
                          </p:cNvPicPr>
                          <p:nvPr/>
                        </p:nvPicPr>
                        <p:blipFill>
                          <a:blip r:embed="rId7"/>
                          <a:srcRect/>
                          <a:stretch>
                            <a:fillRect/>
                          </a:stretch>
                        </p:blipFill>
                        <p:spPr bwMode="auto">
                          <a:xfrm>
                            <a:off x="557436" y="19534830"/>
                            <a:ext cx="4633027" cy="3467386"/>
                          </a:xfrm>
                          <a:prstGeom prst="rect">
                            <a:avLst/>
                          </a:prstGeom>
                          <a:noFill/>
                          <a:ln w="9525">
                            <a:noFill/>
                            <a:miter lim="800000"/>
                            <a:headEnd/>
                            <a:tailEnd/>
                          </a:ln>
                        </p:spPr>
                      </p:pic>
                      <p:pic>
                        <p:nvPicPr>
                          <p:cNvPr id="2124" name="Imagen 5"/>
                          <p:cNvPicPr>
                            <a:picLocks noChangeAspect="1" noChangeArrowheads="1"/>
                          </p:cNvPicPr>
                          <p:nvPr/>
                        </p:nvPicPr>
                        <p:blipFill>
                          <a:blip r:embed="rId8"/>
                          <a:srcRect/>
                          <a:stretch>
                            <a:fillRect/>
                          </a:stretch>
                        </p:blipFill>
                        <p:spPr bwMode="auto">
                          <a:xfrm>
                            <a:off x="4958324" y="19502661"/>
                            <a:ext cx="4633027" cy="3467386"/>
                          </a:xfrm>
                          <a:prstGeom prst="rect">
                            <a:avLst/>
                          </a:prstGeom>
                          <a:noFill/>
                          <a:ln w="9525">
                            <a:noFill/>
                            <a:miter lim="800000"/>
                            <a:headEnd/>
                            <a:tailEnd/>
                          </a:ln>
                        </p:spPr>
                      </p:pic>
                    </p:grpSp>
                    <p:sp>
                      <p:nvSpPr>
                        <p:cNvPr id="2122" name="Rectángulo 29"/>
                        <p:cNvSpPr>
                          <a:spLocks noChangeArrowheads="1"/>
                        </p:cNvSpPr>
                        <p:nvPr/>
                      </p:nvSpPr>
                      <p:spPr bwMode="auto">
                        <a:xfrm>
                          <a:off x="401312" y="22021004"/>
                          <a:ext cx="9094786" cy="861774"/>
                        </a:xfrm>
                        <a:prstGeom prst="rect">
                          <a:avLst/>
                        </a:prstGeom>
                        <a:noFill/>
                        <a:ln w="9525">
                          <a:noFill/>
                          <a:miter lim="800000"/>
                          <a:headEnd/>
                          <a:tailEnd/>
                        </a:ln>
                      </p:spPr>
                      <p:txBody>
                        <a:bodyPr anchorCtr="1">
                          <a:spAutoFit/>
                        </a:bodyPr>
                        <a:lstStyle/>
                        <a:p>
                          <a:pPr algn="ctr" eaLnBrk="1" hangingPunct="1"/>
                          <a:r>
                            <a:rPr lang="es-ES" altLang="es-ES" sz="1600" b="1">
                              <a:solidFill>
                                <a:srgbClr val="000000"/>
                              </a:solidFill>
                              <a:latin typeface="Arial" charset="0"/>
                              <a:cs typeface="Times New Roman" pitchFamily="18" charset="0"/>
                            </a:rPr>
                            <a:t>Número de tubérculos por tallo en plantas asperjadas con Pectimorf® en estadios iniciales del ciclo de crecimiento y el intervalo de confianza para las medias en cada tratamiento a  1-α ≤ 0,05</a:t>
                          </a:r>
                          <a:r>
                            <a:rPr lang="es-ES" altLang="es-ES" b="1">
                              <a:solidFill>
                                <a:srgbClr val="000000"/>
                              </a:solidFill>
                              <a:latin typeface="Arial" charset="0"/>
                              <a:cs typeface="Times New Roman" pitchFamily="18" charset="0"/>
                            </a:rPr>
                            <a:t>.</a:t>
                          </a:r>
                          <a:endParaRPr lang="es-ES" altLang="es-ES">
                            <a:solidFill>
                              <a:srgbClr val="000000"/>
                            </a:solidFill>
                          </a:endParaRPr>
                        </a:p>
                      </p:txBody>
                    </p:sp>
                  </p:grpSp>
                  <p:grpSp>
                    <p:nvGrpSpPr>
                      <p:cNvPr id="2109" name="Grupo 47"/>
                      <p:cNvGrpSpPr>
                        <a:grpSpLocks/>
                      </p:cNvGrpSpPr>
                      <p:nvPr/>
                    </p:nvGrpSpPr>
                    <p:grpSpPr bwMode="auto">
                      <a:xfrm>
                        <a:off x="504053" y="22816403"/>
                        <a:ext cx="8992045" cy="3659151"/>
                        <a:chOff x="504053" y="22816403"/>
                        <a:chExt cx="8992045" cy="3659151"/>
                      </a:xfrm>
                    </p:grpSpPr>
                    <p:graphicFrame>
                      <p:nvGraphicFramePr>
                        <p:cNvPr id="2119" name="Objeto 28"/>
                        <p:cNvGraphicFramePr>
                          <a:graphicFrameLocks noChangeAspect="1"/>
                        </p:cNvGraphicFramePr>
                        <p:nvPr/>
                      </p:nvGraphicFramePr>
                      <p:xfrm>
                        <a:off x="504053" y="22816403"/>
                        <a:ext cx="4573938" cy="3659151"/>
                      </p:xfrm>
                      <a:graphic>
                        <a:graphicData uri="http://schemas.openxmlformats.org/presentationml/2006/ole">
                          <p:oleObj spid="_x0000_s2119" r:id="rId9" imgW="5311440" imgH="4244400" progId="Unknown">
                            <p:embed/>
                          </p:oleObj>
                        </a:graphicData>
                      </a:graphic>
                    </p:graphicFrame>
                    <p:sp>
                      <p:nvSpPr>
                        <p:cNvPr id="2120" name="Rectángulo 29"/>
                        <p:cNvSpPr>
                          <a:spLocks noChangeArrowheads="1"/>
                        </p:cNvSpPr>
                        <p:nvPr/>
                      </p:nvSpPr>
                      <p:spPr bwMode="auto">
                        <a:xfrm>
                          <a:off x="5114907" y="23802003"/>
                          <a:ext cx="4381191" cy="1754326"/>
                        </a:xfrm>
                        <a:prstGeom prst="rect">
                          <a:avLst/>
                        </a:prstGeom>
                        <a:noFill/>
                        <a:ln w="9525">
                          <a:noFill/>
                          <a:miter lim="800000"/>
                          <a:headEnd/>
                          <a:tailEnd/>
                        </a:ln>
                      </p:spPr>
                      <p:txBody>
                        <a:bodyPr>
                          <a:spAutoFit/>
                        </a:bodyPr>
                        <a:lstStyle/>
                        <a:p>
                          <a:pPr algn="ctr" eaLnBrk="1" hangingPunct="1"/>
                          <a:r>
                            <a:rPr lang="es-ES" altLang="es-ES" b="1">
                              <a:latin typeface="Arial" charset="0"/>
                              <a:cs typeface="Times New Roman" pitchFamily="18" charset="0"/>
                            </a:rPr>
                            <a:t>Número de tallos promedio por planta en dos plantaciones de papa, de plantas que fueron asperjadas con Quitomax</a:t>
                          </a:r>
                          <a:r>
                            <a:rPr lang="es-ES" altLang="es-ES" b="1" baseline="30000">
                              <a:latin typeface="Arial" charset="0"/>
                              <a:cs typeface="Times New Roman" pitchFamily="18" charset="0"/>
                            </a:rPr>
                            <a:t>®</a:t>
                          </a:r>
                          <a:r>
                            <a:rPr lang="es-ES" altLang="es-ES" b="1">
                              <a:latin typeface="Arial" charset="0"/>
                              <a:cs typeface="Times New Roman" pitchFamily="18" charset="0"/>
                            </a:rPr>
                            <a:t> de dos masa molar diferente (Q1 de 66,4 Kd y Q2 124 Kd) y un control sin aplicación</a:t>
                          </a:r>
                          <a:endParaRPr lang="es-ES" altLang="es-ES"/>
                        </a:p>
                      </p:txBody>
                    </p:sp>
                  </p:grpSp>
                  <p:grpSp>
                    <p:nvGrpSpPr>
                      <p:cNvPr id="2110" name="Grupo 45"/>
                      <p:cNvGrpSpPr>
                        <a:grpSpLocks/>
                      </p:cNvGrpSpPr>
                      <p:nvPr/>
                    </p:nvGrpSpPr>
                    <p:grpSpPr bwMode="auto">
                      <a:xfrm>
                        <a:off x="512090" y="26514464"/>
                        <a:ext cx="9079261" cy="4337837"/>
                        <a:chOff x="512090" y="26514464"/>
                        <a:chExt cx="9079261" cy="4337837"/>
                      </a:xfrm>
                    </p:grpSpPr>
                    <p:graphicFrame>
                      <p:nvGraphicFramePr>
                        <p:cNvPr id="2116" name="Objeto 31"/>
                        <p:cNvGraphicFramePr>
                          <a:graphicFrameLocks noChangeAspect="1"/>
                        </p:cNvGraphicFramePr>
                        <p:nvPr/>
                      </p:nvGraphicFramePr>
                      <p:xfrm>
                        <a:off x="512090" y="26514464"/>
                        <a:ext cx="4652689" cy="3453543"/>
                      </p:xfrm>
                      <a:graphic>
                        <a:graphicData uri="http://schemas.openxmlformats.org/presentationml/2006/ole">
                          <p:oleObj spid="_x0000_s2116" r:id="rId10" imgW="5576760" imgH="4134600" progId="Unknown">
                            <p:embed/>
                          </p:oleObj>
                        </a:graphicData>
                      </a:graphic>
                    </p:graphicFrame>
                    <p:graphicFrame>
                      <p:nvGraphicFramePr>
                        <p:cNvPr id="2117" name="Objeto 33"/>
                        <p:cNvGraphicFramePr>
                          <a:graphicFrameLocks noChangeAspect="1"/>
                        </p:cNvGraphicFramePr>
                        <p:nvPr/>
                      </p:nvGraphicFramePr>
                      <p:xfrm>
                        <a:off x="5173391" y="26640621"/>
                        <a:ext cx="4417960" cy="3225569"/>
                      </p:xfrm>
                      <a:graphic>
                        <a:graphicData uri="http://schemas.openxmlformats.org/presentationml/2006/ole">
                          <p:oleObj spid="_x0000_s2117" r:id="rId11" imgW="5576760" imgH="4020480" progId="Unknown">
                            <p:embed/>
                          </p:oleObj>
                        </a:graphicData>
                      </a:graphic>
                    </p:graphicFrame>
                    <p:sp>
                      <p:nvSpPr>
                        <p:cNvPr id="2118" name="Rectángulo 34"/>
                        <p:cNvSpPr>
                          <a:spLocks noChangeArrowheads="1"/>
                        </p:cNvSpPr>
                        <p:nvPr/>
                      </p:nvSpPr>
                      <p:spPr bwMode="auto">
                        <a:xfrm>
                          <a:off x="512090" y="30021304"/>
                          <a:ext cx="8988341" cy="830997"/>
                        </a:xfrm>
                        <a:prstGeom prst="rect">
                          <a:avLst/>
                        </a:prstGeom>
                        <a:noFill/>
                        <a:ln w="9525">
                          <a:noFill/>
                          <a:miter lim="800000"/>
                          <a:headEnd/>
                          <a:tailEnd/>
                        </a:ln>
                      </p:spPr>
                      <p:txBody>
                        <a:bodyPr>
                          <a:spAutoFit/>
                        </a:bodyPr>
                        <a:lstStyle/>
                        <a:p>
                          <a:pPr algn="ctr" eaLnBrk="1" hangingPunct="1"/>
                          <a:r>
                            <a:rPr lang="es-ES" altLang="es-ES" sz="1600" b="1">
                              <a:latin typeface="Arial" charset="0"/>
                              <a:cs typeface="Times New Roman" pitchFamily="18" charset="0"/>
                            </a:rPr>
                            <a:t>Superficie foliar de las plantas a los 60 y 70 DDP, en dos plantaciones de papa en plantas que fueron asperjadas con Quitomax</a:t>
                          </a:r>
                          <a:r>
                            <a:rPr lang="es-ES" altLang="es-ES" sz="1600" b="1" baseline="30000">
                              <a:latin typeface="Arial" charset="0"/>
                              <a:cs typeface="Times New Roman" pitchFamily="18" charset="0"/>
                            </a:rPr>
                            <a:t>®</a:t>
                          </a:r>
                          <a:r>
                            <a:rPr lang="es-ES" altLang="es-ES" sz="1600" b="1">
                              <a:latin typeface="Arial" charset="0"/>
                              <a:cs typeface="Times New Roman" pitchFamily="18" charset="0"/>
                            </a:rPr>
                            <a:t> de dos masa molar diferente (Q1 de 66,4 Kd y Q2 124 Kd) y un control sin aplicación</a:t>
                          </a:r>
                          <a:endParaRPr lang="es-ES" altLang="es-ES" sz="1600"/>
                        </a:p>
                      </p:txBody>
                    </p:sp>
                  </p:grpSp>
                  <p:grpSp>
                    <p:nvGrpSpPr>
                      <p:cNvPr id="2111" name="Grupo 46"/>
                      <p:cNvGrpSpPr>
                        <a:grpSpLocks/>
                      </p:cNvGrpSpPr>
                      <p:nvPr/>
                    </p:nvGrpSpPr>
                    <p:grpSpPr bwMode="auto">
                      <a:xfrm>
                        <a:off x="557440" y="31046215"/>
                        <a:ext cx="9386660" cy="4500566"/>
                        <a:chOff x="557440" y="31046215"/>
                        <a:chExt cx="9386660" cy="4500566"/>
                      </a:xfrm>
                    </p:grpSpPr>
                    <p:grpSp>
                      <p:nvGrpSpPr>
                        <p:cNvPr id="2112" name="Grupo 7"/>
                        <p:cNvGrpSpPr>
                          <a:grpSpLocks/>
                        </p:cNvGrpSpPr>
                        <p:nvPr/>
                      </p:nvGrpSpPr>
                      <p:grpSpPr bwMode="auto">
                        <a:xfrm>
                          <a:off x="557440" y="31046215"/>
                          <a:ext cx="9386660" cy="3669569"/>
                          <a:chOff x="0" y="0"/>
                          <a:chExt cx="5661324" cy="2337681"/>
                        </a:xfrm>
                      </p:grpSpPr>
                      <p:pic>
                        <p:nvPicPr>
                          <p:cNvPr id="2114" name="Imagen 7"/>
                          <p:cNvPicPr>
                            <a:picLocks noChangeAspect="1" noChangeArrowheads="1"/>
                          </p:cNvPicPr>
                          <p:nvPr/>
                        </p:nvPicPr>
                        <p:blipFill>
                          <a:blip r:embed="rId12"/>
                          <a:srcRect/>
                          <a:stretch>
                            <a:fillRect/>
                          </a:stretch>
                        </p:blipFill>
                        <p:spPr bwMode="auto">
                          <a:xfrm>
                            <a:off x="0" y="0"/>
                            <a:ext cx="2924269" cy="2337681"/>
                          </a:xfrm>
                          <a:prstGeom prst="rect">
                            <a:avLst/>
                          </a:prstGeom>
                          <a:noFill/>
                          <a:ln w="9525">
                            <a:noFill/>
                            <a:miter lim="800000"/>
                            <a:headEnd/>
                            <a:tailEnd/>
                          </a:ln>
                        </p:spPr>
                      </p:pic>
                      <p:pic>
                        <p:nvPicPr>
                          <p:cNvPr id="2115" name="Imagen 8"/>
                          <p:cNvPicPr>
                            <a:picLocks noChangeAspect="1" noChangeArrowheads="1"/>
                          </p:cNvPicPr>
                          <p:nvPr/>
                        </p:nvPicPr>
                        <p:blipFill>
                          <a:blip r:embed="rId13"/>
                          <a:srcRect/>
                          <a:stretch>
                            <a:fillRect/>
                          </a:stretch>
                        </p:blipFill>
                        <p:spPr bwMode="auto">
                          <a:xfrm>
                            <a:off x="2714049" y="0"/>
                            <a:ext cx="2947275" cy="2337178"/>
                          </a:xfrm>
                          <a:prstGeom prst="rect">
                            <a:avLst/>
                          </a:prstGeom>
                          <a:noFill/>
                          <a:ln w="9525">
                            <a:noFill/>
                            <a:miter lim="800000"/>
                            <a:headEnd/>
                            <a:tailEnd/>
                          </a:ln>
                        </p:spPr>
                      </p:pic>
                    </p:grpSp>
                    <p:sp>
                      <p:nvSpPr>
                        <p:cNvPr id="2113" name="Rectángulo 38"/>
                        <p:cNvSpPr>
                          <a:spLocks noChangeArrowheads="1"/>
                        </p:cNvSpPr>
                        <p:nvPr/>
                      </p:nvSpPr>
                      <p:spPr bwMode="auto">
                        <a:xfrm>
                          <a:off x="646474" y="34715784"/>
                          <a:ext cx="9111248" cy="830997"/>
                        </a:xfrm>
                        <a:prstGeom prst="rect">
                          <a:avLst/>
                        </a:prstGeom>
                        <a:noFill/>
                        <a:ln w="9525">
                          <a:noFill/>
                          <a:miter lim="800000"/>
                          <a:headEnd/>
                          <a:tailEnd/>
                        </a:ln>
                      </p:spPr>
                      <p:txBody>
                        <a:bodyPr>
                          <a:spAutoFit/>
                        </a:bodyPr>
                        <a:lstStyle/>
                        <a:p>
                          <a:pPr algn="ctr" eaLnBrk="1" hangingPunct="1"/>
                          <a:r>
                            <a:rPr lang="es-ES" altLang="es-ES" sz="1600" b="1">
                              <a:latin typeface="Arial" charset="0"/>
                              <a:cs typeface="Times New Roman" pitchFamily="18" charset="0"/>
                            </a:rPr>
                            <a:t>Porcentajes con respecto al total de tubérculos por planta, de la distribución por tamaño de los mismos, a los 65 y 75 días después de la plantación, en plantas de papa asperjadas con Quitomax</a:t>
                          </a:r>
                          <a:r>
                            <a:rPr lang="es-ES" altLang="es-ES" sz="1600" b="1" baseline="30000">
                              <a:latin typeface="Arial" charset="0"/>
                              <a:cs typeface="Times New Roman" pitchFamily="18" charset="0"/>
                            </a:rPr>
                            <a:t>®</a:t>
                          </a:r>
                          <a:r>
                            <a:rPr lang="es-ES" altLang="es-ES" sz="1600" b="1">
                              <a:latin typeface="Arial" charset="0"/>
                              <a:cs typeface="Times New Roman" pitchFamily="18" charset="0"/>
                            </a:rPr>
                            <a:t> de diferentes masa molecular (Q1 de 66,4 Kd y Q2 124 Kd)</a:t>
                          </a:r>
                          <a:endParaRPr lang="es-ES" altLang="es-ES" sz="1600"/>
                        </a:p>
                      </p:txBody>
                    </p:sp>
                  </p:grpSp>
                </p:grpSp>
                <p:grpSp>
                  <p:nvGrpSpPr>
                    <p:cNvPr id="2068" name="Grupo 1053"/>
                    <p:cNvGrpSpPr>
                      <a:grpSpLocks/>
                    </p:cNvGrpSpPr>
                    <p:nvPr/>
                  </p:nvGrpSpPr>
                  <p:grpSpPr bwMode="auto">
                    <a:xfrm>
                      <a:off x="9882415" y="11566671"/>
                      <a:ext cx="11021039" cy="24031424"/>
                      <a:chOff x="9882415" y="11566671"/>
                      <a:chExt cx="11021039" cy="24031424"/>
                    </a:xfrm>
                  </p:grpSpPr>
                  <p:grpSp>
                    <p:nvGrpSpPr>
                      <p:cNvPr id="2088" name="Grupo 53"/>
                      <p:cNvGrpSpPr>
                        <a:grpSpLocks/>
                      </p:cNvGrpSpPr>
                      <p:nvPr/>
                    </p:nvGrpSpPr>
                    <p:grpSpPr bwMode="auto">
                      <a:xfrm>
                        <a:off x="10197995" y="11566671"/>
                        <a:ext cx="10705459" cy="5169784"/>
                        <a:chOff x="10061046" y="12021644"/>
                        <a:chExt cx="10175461" cy="4873015"/>
                      </a:xfrm>
                    </p:grpSpPr>
                    <p:grpSp>
                      <p:nvGrpSpPr>
                        <p:cNvPr id="2100" name="9 Grupo"/>
                        <p:cNvGrpSpPr>
                          <a:grpSpLocks/>
                        </p:cNvGrpSpPr>
                        <p:nvPr/>
                      </p:nvGrpSpPr>
                      <p:grpSpPr bwMode="auto">
                        <a:xfrm>
                          <a:off x="10428937" y="12021644"/>
                          <a:ext cx="9621873" cy="3946160"/>
                          <a:chOff x="0" y="0"/>
                          <a:chExt cx="56070" cy="23056"/>
                        </a:xfrm>
                      </p:grpSpPr>
                      <p:pic>
                        <p:nvPicPr>
                          <p:cNvPr id="2102" name="Object 2"/>
                          <p:cNvPicPr>
                            <a:picLocks noChangeAspect="1" noChangeArrowheads="1"/>
                          </p:cNvPicPr>
                          <p:nvPr/>
                        </p:nvPicPr>
                        <p:blipFill>
                          <a:blip r:embed="rId14"/>
                          <a:srcRect/>
                          <a:stretch>
                            <a:fillRect/>
                          </a:stretch>
                        </p:blipFill>
                        <p:spPr bwMode="auto">
                          <a:xfrm>
                            <a:off x="0" y="0"/>
                            <a:ext cx="28349" cy="23056"/>
                          </a:xfrm>
                          <a:prstGeom prst="rect">
                            <a:avLst/>
                          </a:prstGeom>
                          <a:noFill/>
                          <a:ln w="9525">
                            <a:noFill/>
                            <a:miter lim="800000"/>
                            <a:headEnd/>
                            <a:tailEnd/>
                          </a:ln>
                        </p:spPr>
                      </p:pic>
                      <p:pic>
                        <p:nvPicPr>
                          <p:cNvPr id="2103" name="Object 3"/>
                          <p:cNvPicPr>
                            <a:picLocks noChangeAspect="1" noChangeArrowheads="1"/>
                          </p:cNvPicPr>
                          <p:nvPr/>
                        </p:nvPicPr>
                        <p:blipFill>
                          <a:blip r:embed="rId15"/>
                          <a:srcRect/>
                          <a:stretch>
                            <a:fillRect/>
                          </a:stretch>
                        </p:blipFill>
                        <p:spPr bwMode="auto">
                          <a:xfrm>
                            <a:off x="28284" y="0"/>
                            <a:ext cx="27786" cy="23056"/>
                          </a:xfrm>
                          <a:prstGeom prst="rect">
                            <a:avLst/>
                          </a:prstGeom>
                          <a:noFill/>
                          <a:ln w="9525">
                            <a:noFill/>
                            <a:miter lim="800000"/>
                            <a:headEnd/>
                            <a:tailEnd/>
                          </a:ln>
                        </p:spPr>
                      </p:pic>
                      <p:sp>
                        <p:nvSpPr>
                          <p:cNvPr id="2104" name="7 CuadroTexto"/>
                          <p:cNvSpPr txBox="1">
                            <a:spLocks noChangeArrowheads="1"/>
                          </p:cNvSpPr>
                          <p:nvPr/>
                        </p:nvSpPr>
                        <p:spPr bwMode="auto">
                          <a:xfrm>
                            <a:off x="14452" y="3098"/>
                            <a:ext cx="1950" cy="2737"/>
                          </a:xfrm>
                          <a:prstGeom prst="rect">
                            <a:avLst/>
                          </a:prstGeom>
                          <a:noFill/>
                          <a:ln w="9525">
                            <a:noFill/>
                            <a:miter lim="800000"/>
                            <a:headEnd/>
                            <a:tailEnd/>
                          </a:ln>
                        </p:spPr>
                        <p:txBody>
                          <a:bodyPr>
                            <a:spAutoFit/>
                          </a:bodyPr>
                          <a:lstStyle/>
                          <a:p>
                            <a:r>
                              <a:rPr lang="es-ES" altLang="es-ES" sz="1200" b="1">
                                <a:solidFill>
                                  <a:srgbClr val="000000"/>
                                </a:solidFill>
                                <a:latin typeface="Arial" charset="0"/>
                                <a:cs typeface="Times New Roman" pitchFamily="18" charset="0"/>
                              </a:rPr>
                              <a:t>A</a:t>
                            </a:r>
                            <a:endParaRPr lang="es-ES" altLang="es-ES">
                              <a:latin typeface="Arial" charset="0"/>
                            </a:endParaRPr>
                          </a:p>
                        </p:txBody>
                      </p:sp>
                      <p:sp>
                        <p:nvSpPr>
                          <p:cNvPr id="2105" name="8 CuadroTexto"/>
                          <p:cNvSpPr txBox="1">
                            <a:spLocks noChangeArrowheads="1"/>
                          </p:cNvSpPr>
                          <p:nvPr/>
                        </p:nvSpPr>
                        <p:spPr bwMode="auto">
                          <a:xfrm>
                            <a:off x="41992" y="2965"/>
                            <a:ext cx="1956" cy="2724"/>
                          </a:xfrm>
                          <a:prstGeom prst="rect">
                            <a:avLst/>
                          </a:prstGeom>
                          <a:noFill/>
                          <a:ln w="9525">
                            <a:noFill/>
                            <a:miter lim="800000"/>
                            <a:headEnd/>
                            <a:tailEnd/>
                          </a:ln>
                        </p:spPr>
                        <p:txBody>
                          <a:bodyPr>
                            <a:spAutoFit/>
                          </a:bodyPr>
                          <a:lstStyle/>
                          <a:p>
                            <a:r>
                              <a:rPr lang="es-ES" altLang="es-ES" sz="1200">
                                <a:solidFill>
                                  <a:srgbClr val="000000"/>
                                </a:solidFill>
                                <a:latin typeface="Arial" charset="0"/>
                                <a:cs typeface="Times New Roman" pitchFamily="18" charset="0"/>
                              </a:rPr>
                              <a:t>B</a:t>
                            </a:r>
                            <a:endParaRPr lang="es-ES" altLang="es-ES">
                              <a:latin typeface="Arial" charset="0"/>
                            </a:endParaRPr>
                          </a:p>
                        </p:txBody>
                      </p:sp>
                    </p:grpSp>
                    <p:sp>
                      <p:nvSpPr>
                        <p:cNvPr id="2101" name="Rectángulo 52"/>
                        <p:cNvSpPr>
                          <a:spLocks noChangeArrowheads="1"/>
                        </p:cNvSpPr>
                        <p:nvPr/>
                      </p:nvSpPr>
                      <p:spPr bwMode="auto">
                        <a:xfrm>
                          <a:off x="10061046" y="16063662"/>
                          <a:ext cx="10175461" cy="830997"/>
                        </a:xfrm>
                        <a:prstGeom prst="rect">
                          <a:avLst/>
                        </a:prstGeom>
                        <a:noFill/>
                        <a:ln w="9525">
                          <a:noFill/>
                          <a:miter lim="800000"/>
                          <a:headEnd/>
                          <a:tailEnd/>
                        </a:ln>
                      </p:spPr>
                      <p:txBody>
                        <a:bodyPr>
                          <a:spAutoFit/>
                        </a:bodyPr>
                        <a:lstStyle/>
                        <a:p>
                          <a:pPr algn="ctr" eaLnBrk="1" hangingPunct="1"/>
                          <a:r>
                            <a:rPr lang="es-ES" altLang="es-ES" sz="1600" b="1">
                              <a:solidFill>
                                <a:srgbClr val="000000"/>
                              </a:solidFill>
                              <a:latin typeface="Arial" charset="0"/>
                              <a:cs typeface="Calibri" pitchFamily="34" charset="0"/>
                            </a:rPr>
                            <a:t>Altura de las plantas (A) en cm y número de tallos promedio por planta (B) en plantas de papa inoculadas con dos cepas de rizobio (C1:</a:t>
                          </a:r>
                          <a:r>
                            <a:rPr lang="es-ES" altLang="es-ES" sz="1600" b="1" i="1">
                              <a:solidFill>
                                <a:srgbClr val="000000"/>
                              </a:solidFill>
                              <a:latin typeface="Arial" charset="0"/>
                              <a:cs typeface="Calibri" pitchFamily="34" charset="0"/>
                            </a:rPr>
                            <a:t> Rizobium Etli</a:t>
                          </a:r>
                          <a:r>
                            <a:rPr lang="es-ES" altLang="es-ES" sz="1600" b="1">
                              <a:solidFill>
                                <a:srgbClr val="000000"/>
                              </a:solidFill>
                              <a:latin typeface="Arial" charset="0"/>
                              <a:cs typeface="Calibri" pitchFamily="34" charset="0"/>
                            </a:rPr>
                            <a:t> CE-3 y C2: </a:t>
                          </a:r>
                          <a:r>
                            <a:rPr lang="es-ES" altLang="es-ES" sz="1600" b="1" i="1">
                              <a:solidFill>
                                <a:srgbClr val="000000"/>
                              </a:solidFill>
                              <a:latin typeface="Arial" charset="0"/>
                              <a:cs typeface="Calibri" pitchFamily="34" charset="0"/>
                            </a:rPr>
                            <a:t>Bradirizobium Elkani</a:t>
                          </a:r>
                          <a:r>
                            <a:rPr lang="es-ES" altLang="es-ES" sz="1600" b="1">
                              <a:solidFill>
                                <a:srgbClr val="000000"/>
                              </a:solidFill>
                              <a:latin typeface="Arial" charset="0"/>
                              <a:cs typeface="Calibri" pitchFamily="34" charset="0"/>
                            </a:rPr>
                            <a:t> ICA 8001) así como dos dosis de cada una (D1: 3 µL y D2: 6 µL)</a:t>
                          </a:r>
                          <a:endParaRPr lang="es-ES" altLang="es-ES" sz="1600"/>
                        </a:p>
                      </p:txBody>
                    </p:sp>
                  </p:grpSp>
                  <p:grpSp>
                    <p:nvGrpSpPr>
                      <p:cNvPr id="2089" name="Grupo 1052"/>
                      <p:cNvGrpSpPr>
                        <a:grpSpLocks/>
                      </p:cNvGrpSpPr>
                      <p:nvPr/>
                    </p:nvGrpSpPr>
                    <p:grpSpPr bwMode="auto">
                      <a:xfrm>
                        <a:off x="10197995" y="16596323"/>
                        <a:ext cx="10590995" cy="5045122"/>
                        <a:chOff x="10197995" y="16596323"/>
                        <a:chExt cx="10590995" cy="5045122"/>
                      </a:xfrm>
                    </p:grpSpPr>
                    <p:pic>
                      <p:nvPicPr>
                        <p:cNvPr id="2098" name="Imagen 24"/>
                        <p:cNvPicPr>
                          <a:picLocks noChangeAspect="1" noChangeArrowheads="1"/>
                        </p:cNvPicPr>
                        <p:nvPr/>
                      </p:nvPicPr>
                      <p:blipFill>
                        <a:blip r:embed="rId16"/>
                        <a:srcRect/>
                        <a:stretch>
                          <a:fillRect/>
                        </a:stretch>
                      </p:blipFill>
                      <p:spPr bwMode="auto">
                        <a:xfrm>
                          <a:off x="10585047" y="16596323"/>
                          <a:ext cx="10203943" cy="4105627"/>
                        </a:xfrm>
                        <a:prstGeom prst="rect">
                          <a:avLst/>
                        </a:prstGeom>
                        <a:noFill/>
                        <a:ln w="9525">
                          <a:noFill/>
                          <a:miter lim="800000"/>
                          <a:headEnd/>
                          <a:tailEnd/>
                        </a:ln>
                      </p:spPr>
                    </p:pic>
                    <p:sp>
                      <p:nvSpPr>
                        <p:cNvPr id="2099" name="Rectángulo 54"/>
                        <p:cNvSpPr>
                          <a:spLocks noChangeArrowheads="1"/>
                        </p:cNvSpPr>
                        <p:nvPr/>
                      </p:nvSpPr>
                      <p:spPr bwMode="auto">
                        <a:xfrm>
                          <a:off x="10197995" y="20810448"/>
                          <a:ext cx="10510090" cy="830997"/>
                        </a:xfrm>
                        <a:prstGeom prst="rect">
                          <a:avLst/>
                        </a:prstGeom>
                        <a:noFill/>
                        <a:ln w="9525">
                          <a:noFill/>
                          <a:miter lim="800000"/>
                          <a:headEnd/>
                          <a:tailEnd/>
                        </a:ln>
                      </p:spPr>
                      <p:txBody>
                        <a:bodyPr>
                          <a:spAutoFit/>
                        </a:bodyPr>
                        <a:lstStyle/>
                        <a:p>
                          <a:pPr algn="ctr" eaLnBrk="1" hangingPunct="1"/>
                          <a:r>
                            <a:rPr lang="es-ES" altLang="es-ES" sz="1600" b="1">
                              <a:solidFill>
                                <a:srgbClr val="000000"/>
                              </a:solidFill>
                              <a:latin typeface="Arial" charset="0"/>
                              <a:cs typeface="Calibri" pitchFamily="34" charset="0"/>
                            </a:rPr>
                            <a:t>Unidades SPAD determinadas a los 30 (A) y 38 (B) DDP, en plantas de papa inoculadas con dos cepas de rizobio (C1:</a:t>
                          </a:r>
                          <a:r>
                            <a:rPr lang="es-ES" altLang="es-ES" sz="1600" b="1" i="1">
                              <a:solidFill>
                                <a:srgbClr val="000000"/>
                              </a:solidFill>
                              <a:latin typeface="Arial" charset="0"/>
                              <a:cs typeface="Calibri" pitchFamily="34" charset="0"/>
                            </a:rPr>
                            <a:t> Rizobium Etli</a:t>
                          </a:r>
                          <a:r>
                            <a:rPr lang="es-ES" altLang="es-ES" sz="1600" b="1">
                              <a:solidFill>
                                <a:srgbClr val="000000"/>
                              </a:solidFill>
                              <a:latin typeface="Arial" charset="0"/>
                              <a:cs typeface="Calibri" pitchFamily="34" charset="0"/>
                            </a:rPr>
                            <a:t> CE-3 y C2: </a:t>
                          </a:r>
                          <a:r>
                            <a:rPr lang="es-ES" altLang="es-ES" sz="1600" b="1" i="1">
                              <a:solidFill>
                                <a:srgbClr val="000000"/>
                              </a:solidFill>
                              <a:latin typeface="Arial" charset="0"/>
                              <a:cs typeface="Calibri" pitchFamily="34" charset="0"/>
                            </a:rPr>
                            <a:t>Bradirizobium Elkani</a:t>
                          </a:r>
                          <a:r>
                            <a:rPr lang="es-ES" altLang="es-ES" sz="1600" b="1">
                              <a:solidFill>
                                <a:srgbClr val="000000"/>
                              </a:solidFill>
                              <a:latin typeface="Arial" charset="0"/>
                              <a:cs typeface="Calibri" pitchFamily="34" charset="0"/>
                            </a:rPr>
                            <a:t> ICA 8001) así como dos dosis de cada una (D1: 3 µL y D2: 6 µL)</a:t>
                          </a:r>
                          <a:endParaRPr lang="es-ES" altLang="es-ES" sz="1600"/>
                        </a:p>
                      </p:txBody>
                    </p:sp>
                  </p:grpSp>
                  <p:grpSp>
                    <p:nvGrpSpPr>
                      <p:cNvPr id="2090" name="Grupo 1051"/>
                      <p:cNvGrpSpPr>
                        <a:grpSpLocks/>
                      </p:cNvGrpSpPr>
                      <p:nvPr/>
                    </p:nvGrpSpPr>
                    <p:grpSpPr bwMode="auto">
                      <a:xfrm>
                        <a:off x="10212301" y="21760692"/>
                        <a:ext cx="10495784" cy="5035238"/>
                        <a:chOff x="10212301" y="21760692"/>
                        <a:chExt cx="10495784" cy="5035238"/>
                      </a:xfrm>
                    </p:grpSpPr>
                    <p:pic>
                      <p:nvPicPr>
                        <p:cNvPr id="2096" name="Imagen 25"/>
                        <p:cNvPicPr>
                          <a:picLocks noChangeAspect="1" noChangeArrowheads="1"/>
                        </p:cNvPicPr>
                        <p:nvPr/>
                      </p:nvPicPr>
                      <p:blipFill>
                        <a:blip r:embed="rId17"/>
                        <a:srcRect/>
                        <a:stretch>
                          <a:fillRect/>
                        </a:stretch>
                      </p:blipFill>
                      <p:spPr bwMode="auto">
                        <a:xfrm>
                          <a:off x="10212301" y="21760692"/>
                          <a:ext cx="10495784" cy="4134703"/>
                        </a:xfrm>
                        <a:prstGeom prst="rect">
                          <a:avLst/>
                        </a:prstGeom>
                        <a:noFill/>
                        <a:ln w="9525">
                          <a:noFill/>
                          <a:miter lim="800000"/>
                          <a:headEnd/>
                          <a:tailEnd/>
                        </a:ln>
                      </p:spPr>
                    </p:pic>
                    <p:sp>
                      <p:nvSpPr>
                        <p:cNvPr id="2097" name="Rectángulo 57"/>
                        <p:cNvSpPr>
                          <a:spLocks noChangeArrowheads="1"/>
                        </p:cNvSpPr>
                        <p:nvPr/>
                      </p:nvSpPr>
                      <p:spPr bwMode="auto">
                        <a:xfrm>
                          <a:off x="10381226" y="25964933"/>
                          <a:ext cx="10279193" cy="830997"/>
                        </a:xfrm>
                        <a:prstGeom prst="rect">
                          <a:avLst/>
                        </a:prstGeom>
                        <a:noFill/>
                        <a:ln w="9525">
                          <a:noFill/>
                          <a:miter lim="800000"/>
                          <a:headEnd/>
                          <a:tailEnd/>
                        </a:ln>
                      </p:spPr>
                      <p:txBody>
                        <a:bodyPr>
                          <a:spAutoFit/>
                        </a:bodyPr>
                        <a:lstStyle/>
                        <a:p>
                          <a:pPr algn="ctr" eaLnBrk="1" hangingPunct="1"/>
                          <a:r>
                            <a:rPr lang="es-ES" altLang="es-ES" sz="1600" b="1">
                              <a:solidFill>
                                <a:srgbClr val="000000"/>
                              </a:solidFill>
                              <a:latin typeface="Arial" charset="0"/>
                              <a:cs typeface="Calibri" pitchFamily="34" charset="0"/>
                            </a:rPr>
                            <a:t>número de estolones promedio por tallo (A) y promedio por planta (B) a los 38 DDP, en plantas de papa inoculadas con dos cepas de rizobio (C1:</a:t>
                          </a:r>
                          <a:r>
                            <a:rPr lang="es-ES" altLang="es-ES" sz="1600" b="1" i="1">
                              <a:solidFill>
                                <a:srgbClr val="000000"/>
                              </a:solidFill>
                              <a:latin typeface="Arial" charset="0"/>
                              <a:cs typeface="Calibri" pitchFamily="34" charset="0"/>
                            </a:rPr>
                            <a:t> Rizobium Etli</a:t>
                          </a:r>
                          <a:r>
                            <a:rPr lang="es-ES" altLang="es-ES" sz="1600" b="1">
                              <a:solidFill>
                                <a:srgbClr val="000000"/>
                              </a:solidFill>
                              <a:latin typeface="Arial" charset="0"/>
                              <a:cs typeface="Calibri" pitchFamily="34" charset="0"/>
                            </a:rPr>
                            <a:t> CE-3 y C2: </a:t>
                          </a:r>
                          <a:r>
                            <a:rPr lang="es-ES" altLang="es-ES" sz="1600" b="1" i="1">
                              <a:solidFill>
                                <a:srgbClr val="000000"/>
                              </a:solidFill>
                              <a:latin typeface="Arial" charset="0"/>
                              <a:cs typeface="Calibri" pitchFamily="34" charset="0"/>
                            </a:rPr>
                            <a:t>Bradirizobium Elkani</a:t>
                          </a:r>
                          <a:r>
                            <a:rPr lang="es-ES" altLang="es-ES" sz="1600" b="1">
                              <a:solidFill>
                                <a:srgbClr val="000000"/>
                              </a:solidFill>
                              <a:latin typeface="Arial" charset="0"/>
                              <a:cs typeface="Calibri" pitchFamily="34" charset="0"/>
                            </a:rPr>
                            <a:t> ICA 8001) así como dos dosis de cada una (D1: 3 µL y D2: 6 µL)</a:t>
                          </a:r>
                          <a:endParaRPr lang="es-ES" altLang="es-ES" sz="1600"/>
                        </a:p>
                      </p:txBody>
                    </p:sp>
                  </p:grpSp>
                  <p:grpSp>
                    <p:nvGrpSpPr>
                      <p:cNvPr id="2091" name="Grupo 1050"/>
                      <p:cNvGrpSpPr>
                        <a:grpSpLocks/>
                      </p:cNvGrpSpPr>
                      <p:nvPr/>
                    </p:nvGrpSpPr>
                    <p:grpSpPr bwMode="auto">
                      <a:xfrm>
                        <a:off x="9882415" y="26731380"/>
                        <a:ext cx="10887891" cy="8866715"/>
                        <a:chOff x="9878614" y="26639834"/>
                        <a:chExt cx="10887891" cy="8866715"/>
                      </a:xfrm>
                    </p:grpSpPr>
                    <p:graphicFrame>
                      <p:nvGraphicFramePr>
                        <p:cNvPr id="2092" name="Objeto 56"/>
                        <p:cNvGraphicFramePr>
                          <a:graphicFrameLocks noChangeAspect="1"/>
                        </p:cNvGraphicFramePr>
                        <p:nvPr/>
                      </p:nvGraphicFramePr>
                      <p:xfrm>
                        <a:off x="9952712" y="26639834"/>
                        <a:ext cx="5384612" cy="4405591"/>
                      </p:xfrm>
                      <a:graphic>
                        <a:graphicData uri="http://schemas.openxmlformats.org/presentationml/2006/ole">
                          <p:oleObj spid="_x0000_s2092" r:id="rId18" imgW="4633873" imgH="3813764" progId="Unknown">
                            <p:embed/>
                          </p:oleObj>
                        </a:graphicData>
                      </a:graphic>
                    </p:graphicFrame>
                    <p:graphicFrame>
                      <p:nvGraphicFramePr>
                        <p:cNvPr id="2093" name="Objeto 59"/>
                        <p:cNvGraphicFramePr>
                          <a:graphicFrameLocks noChangeAspect="1"/>
                        </p:cNvGraphicFramePr>
                        <p:nvPr/>
                      </p:nvGraphicFramePr>
                      <p:xfrm>
                        <a:off x="15307795" y="26691480"/>
                        <a:ext cx="5458710" cy="4417944"/>
                      </p:xfrm>
                      <a:graphic>
                        <a:graphicData uri="http://schemas.openxmlformats.org/presentationml/2006/ole">
                          <p:oleObj spid="_x0000_s2093" r:id="rId19" imgW="4706546" imgH="3813764" progId="Unknown">
                            <p:embed/>
                          </p:oleObj>
                        </a:graphicData>
                      </a:graphic>
                    </p:graphicFrame>
                    <p:graphicFrame>
                      <p:nvGraphicFramePr>
                        <p:cNvPr id="2094" name="Objeto 61"/>
                        <p:cNvGraphicFramePr>
                          <a:graphicFrameLocks noChangeAspect="1"/>
                        </p:cNvGraphicFramePr>
                        <p:nvPr/>
                      </p:nvGraphicFramePr>
                      <p:xfrm>
                        <a:off x="9878614" y="31148211"/>
                        <a:ext cx="5458710" cy="4358338"/>
                      </p:xfrm>
                      <a:graphic>
                        <a:graphicData uri="http://schemas.openxmlformats.org/presentationml/2006/ole">
                          <p:oleObj spid="_x0000_s2094" r:id="rId20" imgW="4778900" imgH="3813764" progId="Unknown">
                            <p:embed/>
                          </p:oleObj>
                        </a:graphicData>
                      </a:graphic>
                    </p:graphicFrame>
                    <p:sp>
                      <p:nvSpPr>
                        <p:cNvPr id="2095" name="Rectángulo 62"/>
                        <p:cNvSpPr>
                          <a:spLocks noChangeArrowheads="1"/>
                        </p:cNvSpPr>
                        <p:nvPr/>
                      </p:nvSpPr>
                      <p:spPr bwMode="auto">
                        <a:xfrm>
                          <a:off x="15226050" y="32623022"/>
                          <a:ext cx="5010457" cy="1323439"/>
                        </a:xfrm>
                        <a:prstGeom prst="rect">
                          <a:avLst/>
                        </a:prstGeom>
                        <a:noFill/>
                        <a:ln w="9525">
                          <a:noFill/>
                          <a:miter lim="800000"/>
                          <a:headEnd/>
                          <a:tailEnd/>
                        </a:ln>
                      </p:spPr>
                      <p:txBody>
                        <a:bodyPr>
                          <a:spAutoFit/>
                        </a:bodyPr>
                        <a:lstStyle/>
                        <a:p>
                          <a:pPr algn="ctr" eaLnBrk="1" hangingPunct="1"/>
                          <a:r>
                            <a:rPr lang="es-US" altLang="es-ES" sz="1600" b="1">
                              <a:solidFill>
                                <a:srgbClr val="000000"/>
                              </a:solidFill>
                              <a:latin typeface="Arial" charset="0"/>
                              <a:cs typeface="Times New Roman" pitchFamily="18" charset="0"/>
                            </a:rPr>
                            <a:t>Comportamiento del promedio de tallos, número de tubérculos y producción por planta (g) inoculadas con </a:t>
                          </a:r>
                          <a:r>
                            <a:rPr lang="es-US" altLang="es-ES" sz="1600" b="1" i="1">
                              <a:solidFill>
                                <a:srgbClr val="000000"/>
                              </a:solidFill>
                              <a:latin typeface="Arial" charset="0"/>
                              <a:cs typeface="Times New Roman" pitchFamily="18" charset="0"/>
                            </a:rPr>
                            <a:t>Bradyrhizobium</a:t>
                          </a:r>
                          <a:r>
                            <a:rPr lang="es-US" altLang="es-ES" sz="1600" b="1">
                              <a:solidFill>
                                <a:srgbClr val="000000"/>
                              </a:solidFill>
                              <a:latin typeface="Arial" charset="0"/>
                              <a:cs typeface="Times New Roman" pitchFamily="18" charset="0"/>
                            </a:rPr>
                            <a:t> </a:t>
                          </a:r>
                          <a:r>
                            <a:rPr lang="es-US" altLang="es-ES" sz="1600" b="1" i="1">
                              <a:solidFill>
                                <a:srgbClr val="000000"/>
                              </a:solidFill>
                              <a:latin typeface="Arial" charset="0"/>
                              <a:cs typeface="Times New Roman" pitchFamily="18" charset="0"/>
                            </a:rPr>
                            <a:t>elkani</a:t>
                          </a:r>
                          <a:r>
                            <a:rPr lang="es-US" altLang="es-ES" sz="1600" b="1">
                              <a:solidFill>
                                <a:srgbClr val="000000"/>
                              </a:solidFill>
                              <a:latin typeface="Arial" charset="0"/>
                              <a:cs typeface="Times New Roman" pitchFamily="18" charset="0"/>
                            </a:rPr>
                            <a:t> ICA 8001 y con dosis de 100 (control), 75 y 50 % de la fertilización química con NPK en la plantación</a:t>
                          </a:r>
                          <a:endParaRPr lang="es-ES" altLang="es-ES" sz="1600"/>
                        </a:p>
                      </p:txBody>
                    </p:sp>
                  </p:grpSp>
                </p:grpSp>
                <p:grpSp>
                  <p:nvGrpSpPr>
                    <p:cNvPr id="2069" name="Grupo 1049"/>
                    <p:cNvGrpSpPr>
                      <a:grpSpLocks/>
                    </p:cNvGrpSpPr>
                    <p:nvPr/>
                  </p:nvGrpSpPr>
                  <p:grpSpPr bwMode="auto">
                    <a:xfrm>
                      <a:off x="21260887" y="14671125"/>
                      <a:ext cx="13782132" cy="20659752"/>
                      <a:chOff x="21260887" y="14671125"/>
                      <a:chExt cx="13782132" cy="20659752"/>
                    </a:xfrm>
                  </p:grpSpPr>
                  <p:grpSp>
                    <p:nvGrpSpPr>
                      <p:cNvPr id="2070" name="Grupo 1046"/>
                      <p:cNvGrpSpPr>
                        <a:grpSpLocks/>
                      </p:cNvGrpSpPr>
                      <p:nvPr/>
                    </p:nvGrpSpPr>
                    <p:grpSpPr bwMode="auto">
                      <a:xfrm>
                        <a:off x="21565000" y="14671125"/>
                        <a:ext cx="13478019" cy="3972071"/>
                        <a:chOff x="21531347" y="14053469"/>
                        <a:chExt cx="13478019" cy="3972071"/>
                      </a:xfrm>
                    </p:grpSpPr>
                    <p:grpSp>
                      <p:nvGrpSpPr>
                        <p:cNvPr id="2082" name="Grupo 1033"/>
                        <p:cNvGrpSpPr>
                          <a:grpSpLocks/>
                        </p:cNvGrpSpPr>
                        <p:nvPr/>
                      </p:nvGrpSpPr>
                      <p:grpSpPr bwMode="auto">
                        <a:xfrm>
                          <a:off x="21688862" y="14053469"/>
                          <a:ext cx="13047070" cy="3285054"/>
                          <a:chOff x="21450296" y="13186832"/>
                          <a:chExt cx="10446760" cy="1936947"/>
                        </a:xfrm>
                      </p:grpSpPr>
                      <p:graphicFrame>
                        <p:nvGraphicFramePr>
                          <p:cNvPr id="2084" name="Objeto 1026"/>
                          <p:cNvGraphicFramePr>
                            <a:graphicFrameLocks noChangeAspect="1"/>
                          </p:cNvGraphicFramePr>
                          <p:nvPr/>
                        </p:nvGraphicFramePr>
                        <p:xfrm>
                          <a:off x="21450296" y="13219232"/>
                          <a:ext cx="2457450" cy="1866900"/>
                        </p:xfrm>
                        <a:graphic>
                          <a:graphicData uri="http://schemas.openxmlformats.org/presentationml/2006/ole">
                            <p:oleObj spid="_x0000_s2084" r:id="rId21" imgW="4755734" imgH="3619752" progId="Unknown">
                              <p:embed/>
                            </p:oleObj>
                          </a:graphicData>
                        </a:graphic>
                      </p:graphicFrame>
                      <p:graphicFrame>
                        <p:nvGraphicFramePr>
                          <p:cNvPr id="2085" name="Objeto 1028"/>
                          <p:cNvGraphicFramePr>
                            <a:graphicFrameLocks noChangeAspect="1"/>
                          </p:cNvGraphicFramePr>
                          <p:nvPr/>
                        </p:nvGraphicFramePr>
                        <p:xfrm>
                          <a:off x="24140026" y="13190204"/>
                          <a:ext cx="2533650" cy="1933575"/>
                        </p:xfrm>
                        <a:graphic>
                          <a:graphicData uri="http://schemas.openxmlformats.org/presentationml/2006/ole">
                            <p:oleObj spid="_x0000_s2085" r:id="rId22" imgW="5560200" imgH="4258080" progId="Unknown">
                              <p:embed/>
                            </p:oleObj>
                          </a:graphicData>
                        </a:graphic>
                      </p:graphicFrame>
                      <p:graphicFrame>
                        <p:nvGraphicFramePr>
                          <p:cNvPr id="2086" name="Objeto 1030"/>
                          <p:cNvGraphicFramePr>
                            <a:graphicFrameLocks noChangeAspect="1"/>
                          </p:cNvGraphicFramePr>
                          <p:nvPr/>
                        </p:nvGraphicFramePr>
                        <p:xfrm>
                          <a:off x="26751716" y="13190204"/>
                          <a:ext cx="2533650" cy="1933575"/>
                        </p:xfrm>
                        <a:graphic>
                          <a:graphicData uri="http://schemas.openxmlformats.org/presentationml/2006/ole">
                            <p:oleObj spid="_x0000_s2086" r:id="rId23" imgW="5560200" imgH="4262760" progId="Unknown">
                              <p:embed/>
                            </p:oleObj>
                          </a:graphicData>
                        </a:graphic>
                      </p:graphicFrame>
                      <p:graphicFrame>
                        <p:nvGraphicFramePr>
                          <p:cNvPr id="2087" name="Objeto 1032"/>
                          <p:cNvGraphicFramePr>
                            <a:graphicFrameLocks noChangeAspect="1"/>
                          </p:cNvGraphicFramePr>
                          <p:nvPr/>
                        </p:nvGraphicFramePr>
                        <p:xfrm>
                          <a:off x="29439606" y="13186832"/>
                          <a:ext cx="2457450" cy="1933575"/>
                        </p:xfrm>
                        <a:graphic>
                          <a:graphicData uri="http://schemas.openxmlformats.org/presentationml/2006/ole">
                            <p:oleObj spid="_x0000_s2087" r:id="rId24" imgW="5560200" imgH="4262760" progId="Unknown">
                              <p:embed/>
                            </p:oleObj>
                          </a:graphicData>
                        </a:graphic>
                      </p:graphicFrame>
                    </p:grpSp>
                    <p:sp>
                      <p:nvSpPr>
                        <p:cNvPr id="2083" name="Rectángulo 1034"/>
                        <p:cNvSpPr>
                          <a:spLocks noChangeArrowheads="1"/>
                        </p:cNvSpPr>
                        <p:nvPr/>
                      </p:nvSpPr>
                      <p:spPr bwMode="auto">
                        <a:xfrm>
                          <a:off x="21531347" y="17440765"/>
                          <a:ext cx="13478019" cy="584775"/>
                        </a:xfrm>
                        <a:prstGeom prst="rect">
                          <a:avLst/>
                        </a:prstGeom>
                        <a:noFill/>
                        <a:ln w="9525">
                          <a:noFill/>
                          <a:miter lim="800000"/>
                          <a:headEnd/>
                          <a:tailEnd/>
                        </a:ln>
                      </p:spPr>
                      <p:txBody>
                        <a:bodyPr>
                          <a:spAutoFit/>
                        </a:bodyPr>
                        <a:lstStyle/>
                        <a:p>
                          <a:pPr algn="ctr" eaLnBrk="1" hangingPunct="1"/>
                          <a:r>
                            <a:rPr lang="es-US" altLang="es-ES" sz="1600" b="1">
                              <a:solidFill>
                                <a:srgbClr val="000000"/>
                              </a:solidFill>
                              <a:latin typeface="Arial" charset="0"/>
                              <a:cs typeface="Times New Roman" pitchFamily="18" charset="0"/>
                            </a:rPr>
                            <a:t>Porcentaje de nitrógeno en raíz (A), tallos (B), hojas (C) y en tubérculos (D), de plantas de papa inoculadas con C1: </a:t>
                          </a:r>
                          <a:r>
                            <a:rPr lang="es-US" altLang="es-ES" sz="1600" b="1" i="1">
                              <a:solidFill>
                                <a:srgbClr val="000000"/>
                              </a:solidFill>
                              <a:latin typeface="Arial" charset="0"/>
                              <a:cs typeface="Times New Roman" pitchFamily="18" charset="0"/>
                            </a:rPr>
                            <a:t>Rhizobium etli</a:t>
                          </a:r>
                          <a:r>
                            <a:rPr lang="es-US" altLang="es-ES" sz="1600" b="1">
                              <a:solidFill>
                                <a:srgbClr val="000000"/>
                              </a:solidFill>
                              <a:latin typeface="Arial" charset="0"/>
                              <a:cs typeface="Times New Roman" pitchFamily="18" charset="0"/>
                            </a:rPr>
                            <a:t> CE-3 y C2: </a:t>
                          </a:r>
                          <a:r>
                            <a:rPr lang="es-US" altLang="es-ES" sz="1600" b="1" i="1">
                              <a:solidFill>
                                <a:srgbClr val="000000"/>
                              </a:solidFill>
                              <a:latin typeface="Arial" charset="0"/>
                              <a:cs typeface="Times New Roman" pitchFamily="18" charset="0"/>
                            </a:rPr>
                            <a:t>Bradyrhizobium elkani</a:t>
                          </a:r>
                          <a:r>
                            <a:rPr lang="es-US" altLang="es-ES" sz="1600" b="1">
                              <a:solidFill>
                                <a:srgbClr val="000000"/>
                              </a:solidFill>
                              <a:latin typeface="Arial" charset="0"/>
                              <a:cs typeface="Times New Roman" pitchFamily="18" charset="0"/>
                            </a:rPr>
                            <a:t> ICA 8001 y dos dosis de cada cepa (D1: 0.3 mL y D2: 0.6 mL)</a:t>
                          </a:r>
                          <a:endParaRPr lang="es-ES" altLang="es-ES" sz="1600"/>
                        </a:p>
                      </p:txBody>
                    </p:sp>
                  </p:grpSp>
                  <p:grpSp>
                    <p:nvGrpSpPr>
                      <p:cNvPr id="2071" name="Grupo 1048"/>
                      <p:cNvGrpSpPr>
                        <a:grpSpLocks/>
                      </p:cNvGrpSpPr>
                      <p:nvPr/>
                    </p:nvGrpSpPr>
                    <p:grpSpPr bwMode="auto">
                      <a:xfrm>
                        <a:off x="22369653" y="19030689"/>
                        <a:ext cx="11321271" cy="8477350"/>
                        <a:chOff x="22369653" y="19030689"/>
                        <a:chExt cx="11321271" cy="8477350"/>
                      </a:xfrm>
                    </p:grpSpPr>
                    <p:grpSp>
                      <p:nvGrpSpPr>
                        <p:cNvPr id="2077" name="Grupo 1043"/>
                        <p:cNvGrpSpPr>
                          <a:grpSpLocks/>
                        </p:cNvGrpSpPr>
                        <p:nvPr/>
                      </p:nvGrpSpPr>
                      <p:grpSpPr bwMode="auto">
                        <a:xfrm>
                          <a:off x="23065840" y="19030689"/>
                          <a:ext cx="9896734" cy="7483774"/>
                          <a:chOff x="22678591" y="18186106"/>
                          <a:chExt cx="9896734" cy="7483774"/>
                        </a:xfrm>
                      </p:grpSpPr>
                      <p:graphicFrame>
                        <p:nvGraphicFramePr>
                          <p:cNvPr id="2079" name="Objeto 1036"/>
                          <p:cNvGraphicFramePr>
                            <a:graphicFrameLocks noChangeAspect="1"/>
                          </p:cNvGraphicFramePr>
                          <p:nvPr/>
                        </p:nvGraphicFramePr>
                        <p:xfrm>
                          <a:off x="22678591" y="18186106"/>
                          <a:ext cx="5002772" cy="3834877"/>
                        </p:xfrm>
                        <a:graphic>
                          <a:graphicData uri="http://schemas.openxmlformats.org/presentationml/2006/ole">
                            <p:oleObj spid="_x0000_s2079" r:id="rId25" imgW="5560200" imgH="4262760" progId="Unknown">
                              <p:embed/>
                            </p:oleObj>
                          </a:graphicData>
                        </a:graphic>
                      </p:graphicFrame>
                      <p:graphicFrame>
                        <p:nvGraphicFramePr>
                          <p:cNvPr id="2080" name="Objeto 1038"/>
                          <p:cNvGraphicFramePr>
                            <a:graphicFrameLocks noChangeAspect="1"/>
                          </p:cNvGraphicFramePr>
                          <p:nvPr/>
                        </p:nvGraphicFramePr>
                        <p:xfrm>
                          <a:off x="27906071" y="18430159"/>
                          <a:ext cx="4669254" cy="3623011"/>
                        </p:xfrm>
                        <a:graphic>
                          <a:graphicData uri="http://schemas.openxmlformats.org/presentationml/2006/ole">
                            <p:oleObj spid="_x0000_s2080" r:id="rId26" imgW="5394960" imgH="4097160" progId="Unknown">
                              <p:embed/>
                            </p:oleObj>
                          </a:graphicData>
                        </a:graphic>
                      </p:graphicFrame>
                      <p:graphicFrame>
                        <p:nvGraphicFramePr>
                          <p:cNvPr id="2081" name="Objeto 1040"/>
                          <p:cNvGraphicFramePr>
                            <a:graphicFrameLocks noChangeAspect="1"/>
                          </p:cNvGraphicFramePr>
                          <p:nvPr/>
                        </p:nvGraphicFramePr>
                        <p:xfrm>
                          <a:off x="25070121" y="21895225"/>
                          <a:ext cx="5002772" cy="3774655"/>
                        </p:xfrm>
                        <a:graphic>
                          <a:graphicData uri="http://schemas.openxmlformats.org/presentationml/2006/ole">
                            <p:oleObj spid="_x0000_s2081" r:id="rId27" imgW="5394960" imgH="4097160" progId="Unknown">
                              <p:embed/>
                            </p:oleObj>
                          </a:graphicData>
                        </a:graphic>
                      </p:graphicFrame>
                    </p:grpSp>
                    <p:sp>
                      <p:nvSpPr>
                        <p:cNvPr id="2078" name="Rectángulo 1041"/>
                        <p:cNvSpPr>
                          <a:spLocks noChangeArrowheads="1"/>
                        </p:cNvSpPr>
                        <p:nvPr/>
                      </p:nvSpPr>
                      <p:spPr bwMode="auto">
                        <a:xfrm>
                          <a:off x="22369653" y="26677042"/>
                          <a:ext cx="11321271" cy="830997"/>
                        </a:xfrm>
                        <a:prstGeom prst="rect">
                          <a:avLst/>
                        </a:prstGeom>
                        <a:noFill/>
                        <a:ln w="9525">
                          <a:noFill/>
                          <a:miter lim="800000"/>
                          <a:headEnd/>
                          <a:tailEnd/>
                        </a:ln>
                      </p:spPr>
                      <p:txBody>
                        <a:bodyPr>
                          <a:spAutoFit/>
                        </a:bodyPr>
                        <a:lstStyle/>
                        <a:p>
                          <a:pPr algn="ctr" eaLnBrk="1" hangingPunct="1"/>
                          <a:r>
                            <a:rPr lang="es-US" altLang="es-ES" sz="1600" b="1">
                              <a:solidFill>
                                <a:srgbClr val="000000"/>
                              </a:solidFill>
                              <a:latin typeface="Arial" charset="0"/>
                              <a:cs typeface="Times New Roman" pitchFamily="18" charset="0"/>
                            </a:rPr>
                            <a:t>Acumulación porcentual de Nitrógeno (A), Fósforo (B) y Potasio (C) en el momento de la cosecha, en tubérculos de plantas de papa inoculadas con </a:t>
                          </a:r>
                          <a:r>
                            <a:rPr lang="es-US" altLang="es-ES" sz="1600" b="1" i="1">
                              <a:solidFill>
                                <a:srgbClr val="000000"/>
                              </a:solidFill>
                              <a:latin typeface="Arial" charset="0"/>
                              <a:cs typeface="Times New Roman" pitchFamily="18" charset="0"/>
                            </a:rPr>
                            <a:t>Bradyrhizobium</a:t>
                          </a:r>
                          <a:r>
                            <a:rPr lang="es-US" altLang="es-ES" sz="1600" b="1">
                              <a:solidFill>
                                <a:srgbClr val="000000"/>
                              </a:solidFill>
                              <a:latin typeface="Arial" charset="0"/>
                              <a:cs typeface="Times New Roman" pitchFamily="18" charset="0"/>
                            </a:rPr>
                            <a:t> </a:t>
                          </a:r>
                          <a:r>
                            <a:rPr lang="es-US" altLang="es-ES" sz="1600" b="1" i="1">
                              <a:solidFill>
                                <a:srgbClr val="000000"/>
                              </a:solidFill>
                              <a:latin typeface="Arial" charset="0"/>
                              <a:cs typeface="Times New Roman" pitchFamily="18" charset="0"/>
                            </a:rPr>
                            <a:t>elkani</a:t>
                          </a:r>
                          <a:r>
                            <a:rPr lang="es-US" altLang="es-ES" sz="1600" b="1">
                              <a:solidFill>
                                <a:srgbClr val="000000"/>
                              </a:solidFill>
                              <a:latin typeface="Arial" charset="0"/>
                              <a:cs typeface="Times New Roman" pitchFamily="18" charset="0"/>
                            </a:rPr>
                            <a:t> ICA 8001 y con dosis de 100 (control), 75 y 50 % de la fertilización química con NPK en la plantación</a:t>
                          </a:r>
                          <a:endParaRPr lang="es-ES" altLang="es-ES" sz="1600"/>
                        </a:p>
                      </p:txBody>
                    </p:sp>
                  </p:grpSp>
                  <p:grpSp>
                    <p:nvGrpSpPr>
                      <p:cNvPr id="2072" name="Grupo 1047"/>
                      <p:cNvGrpSpPr>
                        <a:grpSpLocks/>
                      </p:cNvGrpSpPr>
                      <p:nvPr/>
                    </p:nvGrpSpPr>
                    <p:grpSpPr bwMode="auto">
                      <a:xfrm>
                        <a:off x="21260887" y="27642596"/>
                        <a:ext cx="12848574" cy="7688281"/>
                        <a:chOff x="21260887" y="27642596"/>
                        <a:chExt cx="12848574" cy="7688281"/>
                      </a:xfrm>
                    </p:grpSpPr>
                    <p:sp>
                      <p:nvSpPr>
                        <p:cNvPr id="2073" name="Rectángulo 1023"/>
                        <p:cNvSpPr>
                          <a:spLocks noChangeArrowheads="1"/>
                        </p:cNvSpPr>
                        <p:nvPr/>
                      </p:nvSpPr>
                      <p:spPr bwMode="auto">
                        <a:xfrm>
                          <a:off x="21260887" y="28516881"/>
                          <a:ext cx="12848574" cy="4810360"/>
                        </a:xfrm>
                        <a:prstGeom prst="rect">
                          <a:avLst/>
                        </a:prstGeom>
                        <a:noFill/>
                        <a:ln w="9525">
                          <a:noFill/>
                          <a:miter lim="800000"/>
                          <a:headEnd/>
                          <a:tailEnd/>
                        </a:ln>
                      </p:spPr>
                      <p:txBody>
                        <a:bodyPr>
                          <a:spAutoFit/>
                        </a:bodyPr>
                        <a:lstStyle/>
                        <a:p>
                          <a:pPr marL="96838" indent="-96838" algn="just" eaLnBrk="1" hangingPunct="1"/>
                          <a:r>
                            <a:rPr lang="es-ES" altLang="es-ES" sz="2400" b="1">
                              <a:solidFill>
                                <a:srgbClr val="000000"/>
                              </a:solidFill>
                              <a:latin typeface="Arial" charset="0"/>
                              <a:ea typeface="Times New Roman" pitchFamily="18" charset="0"/>
                              <a:cs typeface="Arial" charset="0"/>
                            </a:rPr>
                            <a:t>-El empleo de los tres bioestimulantes incrementa el crecimiento de las plantas, lo cual se verificó al evaluar distintas variables relacionadas con este proceso.</a:t>
                          </a:r>
                          <a:endParaRPr lang="es-ES" altLang="es-ES" sz="2400" b="1">
                            <a:latin typeface="Arial" charset="0"/>
                            <a:ea typeface="Times New Roman" pitchFamily="18" charset="0"/>
                            <a:cs typeface="Arial" charset="0"/>
                          </a:endParaRPr>
                        </a:p>
                        <a:p>
                          <a:pPr marL="96838" indent="-96838" algn="just" eaLnBrk="1" hangingPunct="1"/>
                          <a:r>
                            <a:rPr lang="es-ES" altLang="es-ES" sz="2400" b="1">
                              <a:solidFill>
                                <a:srgbClr val="000000"/>
                              </a:solidFill>
                              <a:latin typeface="Arial" charset="0"/>
                              <a:ea typeface="Times New Roman" pitchFamily="18" charset="0"/>
                              <a:cs typeface="Arial" charset="0"/>
                            </a:rPr>
                            <a:t>-La aplicación de Pectimorf</a:t>
                          </a:r>
                          <a:r>
                            <a:rPr lang="es-ES" altLang="es-ES" sz="2400" b="1" baseline="30000">
                              <a:solidFill>
                                <a:srgbClr val="000000"/>
                              </a:solidFill>
                              <a:latin typeface="Arial" charset="0"/>
                              <a:ea typeface="Times New Roman" pitchFamily="18" charset="0"/>
                              <a:cs typeface="Arial" charset="0"/>
                            </a:rPr>
                            <a:t>®</a:t>
                          </a:r>
                          <a:r>
                            <a:rPr lang="es-ES" altLang="es-ES" sz="2400" b="1">
                              <a:solidFill>
                                <a:srgbClr val="000000"/>
                              </a:solidFill>
                              <a:latin typeface="Arial" charset="0"/>
                              <a:ea typeface="Times New Roman" pitchFamily="18" charset="0"/>
                              <a:cs typeface="Arial" charset="0"/>
                            </a:rPr>
                            <a:t> favorece el proceso de emisión de estolones y por consiguiente, un mayor número de tubérculos por planta, aunque esto depende del momento en que se realice la aplicación.</a:t>
                          </a:r>
                          <a:endParaRPr lang="es-ES" altLang="es-ES" sz="2400" b="1">
                            <a:latin typeface="Arial" charset="0"/>
                            <a:ea typeface="Times New Roman" pitchFamily="18" charset="0"/>
                            <a:cs typeface="Arial" charset="0"/>
                          </a:endParaRPr>
                        </a:p>
                        <a:p>
                          <a:pPr marL="96838" indent="-96838" algn="just" eaLnBrk="1" hangingPunct="1"/>
                          <a:r>
                            <a:rPr lang="es-ES" altLang="es-ES" sz="2400" b="1">
                              <a:solidFill>
                                <a:srgbClr val="000000"/>
                              </a:solidFill>
                              <a:latin typeface="Arial" charset="0"/>
                              <a:ea typeface="Times New Roman" pitchFamily="18" charset="0"/>
                              <a:cs typeface="Arial" charset="0"/>
                            </a:rPr>
                            <a:t>-Con el uso del Quitomax</a:t>
                          </a:r>
                          <a:r>
                            <a:rPr lang="es-ES" altLang="es-ES" sz="2400" b="1" baseline="30000">
                              <a:solidFill>
                                <a:srgbClr val="000000"/>
                              </a:solidFill>
                              <a:latin typeface="Arial" charset="0"/>
                              <a:ea typeface="Times New Roman" pitchFamily="18" charset="0"/>
                              <a:cs typeface="Arial" charset="0"/>
                            </a:rPr>
                            <a:t>®</a:t>
                          </a:r>
                          <a:r>
                            <a:rPr lang="es-ES" altLang="es-ES" sz="2400" b="1">
                              <a:solidFill>
                                <a:srgbClr val="000000"/>
                              </a:solidFill>
                              <a:latin typeface="Arial" charset="0"/>
                              <a:ea typeface="Times New Roman" pitchFamily="18" charset="0"/>
                              <a:cs typeface="Arial" charset="0"/>
                            </a:rPr>
                            <a:t> se logra una adecuada distribución del tamaño de los tubérculos (35-45 mm) para semilla, en estadios más temprano que el establecido para la cosecha, en plantaciones destinadas a ese fin.</a:t>
                          </a:r>
                          <a:endParaRPr lang="es-ES" altLang="es-ES" sz="2400" b="1">
                            <a:latin typeface="Arial" charset="0"/>
                            <a:ea typeface="Times New Roman" pitchFamily="18" charset="0"/>
                            <a:cs typeface="Arial" charset="0"/>
                          </a:endParaRPr>
                        </a:p>
                        <a:p>
                          <a:pPr marL="96838" indent="-96838" algn="just" eaLnBrk="1" hangingPunct="1"/>
                          <a:r>
                            <a:rPr lang="es-ES" altLang="es-ES" sz="2400" b="1">
                              <a:solidFill>
                                <a:srgbClr val="000000"/>
                              </a:solidFill>
                              <a:latin typeface="Arial" charset="0"/>
                              <a:ea typeface="Times New Roman" pitchFamily="18" charset="0"/>
                              <a:cs typeface="Arial" charset="0"/>
                            </a:rPr>
                            <a:t>-Aunque ambas cepas de </a:t>
                          </a:r>
                          <a:r>
                            <a:rPr lang="es-ES" altLang="es-ES" sz="2400" b="1" i="1">
                              <a:solidFill>
                                <a:srgbClr val="000000"/>
                              </a:solidFill>
                              <a:latin typeface="Arial" charset="0"/>
                              <a:ea typeface="Times New Roman" pitchFamily="18" charset="0"/>
                              <a:cs typeface="Arial" charset="0"/>
                            </a:rPr>
                            <a:t>Rhizobium</a:t>
                          </a:r>
                          <a:r>
                            <a:rPr lang="es-ES" altLang="es-ES" sz="2400" b="1">
                              <a:solidFill>
                                <a:srgbClr val="000000"/>
                              </a:solidFill>
                              <a:latin typeface="Arial" charset="0"/>
                              <a:ea typeface="Times New Roman" pitchFamily="18" charset="0"/>
                              <a:cs typeface="Arial" charset="0"/>
                            </a:rPr>
                            <a:t> utilizadas, favorecieron el comportamiento de plantas de papa inoculadas con ellas, con</a:t>
                          </a:r>
                          <a:r>
                            <a:rPr lang="es-ES" altLang="es-ES" sz="2400" b="1" i="1">
                              <a:solidFill>
                                <a:srgbClr val="000000"/>
                              </a:solidFill>
                              <a:latin typeface="Arial" charset="0"/>
                              <a:ea typeface="Times New Roman" pitchFamily="18" charset="0"/>
                              <a:cs typeface="Arial" charset="0"/>
                            </a:rPr>
                            <a:t> </a:t>
                          </a:r>
                          <a:r>
                            <a:rPr lang="es-US" altLang="es-ES" sz="2400" b="1" i="1">
                              <a:solidFill>
                                <a:srgbClr val="000000"/>
                              </a:solidFill>
                              <a:latin typeface="Arial" charset="0"/>
                              <a:ea typeface="Times New Roman" pitchFamily="18" charset="0"/>
                              <a:cs typeface="Arial" charset="0"/>
                            </a:rPr>
                            <a:t>Bradyrhizobium</a:t>
                          </a:r>
                          <a:r>
                            <a:rPr lang="es-US" altLang="es-ES" sz="2400" b="1">
                              <a:solidFill>
                                <a:srgbClr val="000000"/>
                              </a:solidFill>
                              <a:latin typeface="Arial" charset="0"/>
                              <a:ea typeface="Times New Roman" pitchFamily="18" charset="0"/>
                              <a:cs typeface="Arial" charset="0"/>
                            </a:rPr>
                            <a:t> </a:t>
                          </a:r>
                          <a:r>
                            <a:rPr lang="es-US" altLang="es-ES" sz="2400" b="1" i="1">
                              <a:solidFill>
                                <a:srgbClr val="000000"/>
                              </a:solidFill>
                              <a:latin typeface="Arial" charset="0"/>
                              <a:ea typeface="Times New Roman" pitchFamily="18" charset="0"/>
                              <a:cs typeface="Arial" charset="0"/>
                            </a:rPr>
                            <a:t>elkani</a:t>
                          </a:r>
                          <a:r>
                            <a:rPr lang="es-US" altLang="es-ES" sz="2400" b="1">
                              <a:solidFill>
                                <a:srgbClr val="000000"/>
                              </a:solidFill>
                              <a:latin typeface="Arial" charset="0"/>
                              <a:ea typeface="Times New Roman" pitchFamily="18" charset="0"/>
                              <a:cs typeface="Arial" charset="0"/>
                            </a:rPr>
                            <a:t> ICA 8001,</a:t>
                          </a:r>
                          <a:r>
                            <a:rPr lang="es-ES" altLang="es-ES" sz="2400" b="1">
                              <a:solidFill>
                                <a:srgbClr val="000000"/>
                              </a:solidFill>
                              <a:latin typeface="Arial" charset="0"/>
                              <a:ea typeface="Times New Roman" pitchFamily="18" charset="0"/>
                              <a:cs typeface="Arial" charset="0"/>
                            </a:rPr>
                            <a:t> se lograron los mejores resultados.</a:t>
                          </a:r>
                          <a:endParaRPr lang="es-ES" altLang="es-ES" sz="2400" b="1">
                            <a:latin typeface="Arial" charset="0"/>
                            <a:ea typeface="Times New Roman" pitchFamily="18" charset="0"/>
                            <a:cs typeface="Arial" charset="0"/>
                          </a:endParaRPr>
                        </a:p>
                        <a:p>
                          <a:pPr marL="96838" indent="-96838" algn="just" eaLnBrk="1" hangingPunct="1"/>
                          <a:r>
                            <a:rPr lang="es-ES" altLang="es-ES" sz="2400" b="1">
                              <a:solidFill>
                                <a:srgbClr val="000000"/>
                              </a:solidFill>
                              <a:latin typeface="Arial" charset="0"/>
                              <a:ea typeface="Times New Roman" pitchFamily="18" charset="0"/>
                              <a:cs typeface="Arial" charset="0"/>
                            </a:rPr>
                            <a:t>-La inoculación mejoró el estado nutricional de las plantas y sugiere que con su empleo se podría disminuir la fertilización inorgánica empleada en el cultivo.    </a:t>
                          </a:r>
                          <a:endParaRPr lang="es-ES" altLang="es-ES" sz="2400" b="1">
                            <a:latin typeface="Arial" charset="0"/>
                            <a:ea typeface="Times New Roman" pitchFamily="18" charset="0"/>
                            <a:cs typeface="Arial" charset="0"/>
                          </a:endParaRPr>
                        </a:p>
                      </p:txBody>
                    </p:sp>
                    <p:sp>
                      <p:nvSpPr>
                        <p:cNvPr id="2074" name="Rectángulo 1024"/>
                        <p:cNvSpPr>
                          <a:spLocks noChangeArrowheads="1"/>
                        </p:cNvSpPr>
                        <p:nvPr/>
                      </p:nvSpPr>
                      <p:spPr bwMode="auto">
                        <a:xfrm>
                          <a:off x="21370932" y="34150977"/>
                          <a:ext cx="12738529" cy="1179900"/>
                        </a:xfrm>
                        <a:prstGeom prst="rect">
                          <a:avLst/>
                        </a:prstGeom>
                        <a:noFill/>
                        <a:ln w="9525">
                          <a:noFill/>
                          <a:miter lim="800000"/>
                          <a:headEnd/>
                          <a:tailEnd/>
                        </a:ln>
                      </p:spPr>
                      <p:txBody>
                        <a:bodyPr>
                          <a:spAutoFit/>
                        </a:bodyPr>
                        <a:lstStyle/>
                        <a:p>
                          <a:pPr marL="96838" indent="-96838" algn="just" eaLnBrk="1" hangingPunct="1"/>
                          <a:r>
                            <a:rPr lang="es-ES" altLang="es-ES" sz="2400" b="1">
                              <a:solidFill>
                                <a:srgbClr val="000000"/>
                              </a:solidFill>
                              <a:latin typeface="Arial" charset="0"/>
                              <a:cs typeface="Times New Roman" pitchFamily="18" charset="0"/>
                            </a:rPr>
                            <a:t>-Se recomienda realizar experimentos en condiciones de campo para validar los resultados, probar la efectividad del Azofert</a:t>
                          </a:r>
                          <a:r>
                            <a:rPr lang="es-ES" altLang="es-ES" sz="2400" b="1" baseline="30000">
                              <a:solidFill>
                                <a:srgbClr val="000000"/>
                              </a:solidFill>
                              <a:latin typeface="Arial" charset="0"/>
                              <a:cs typeface="Times New Roman" pitchFamily="18" charset="0"/>
                            </a:rPr>
                            <a:t>®</a:t>
                          </a:r>
                          <a:r>
                            <a:rPr lang="es-ES" altLang="es-ES" sz="2400" b="1">
                              <a:solidFill>
                                <a:srgbClr val="000000"/>
                              </a:solidFill>
                              <a:latin typeface="Arial" charset="0"/>
                              <a:cs typeface="Times New Roman" pitchFamily="18" charset="0"/>
                            </a:rPr>
                            <a:t> en la nutrición de las plantas, así como también evaluar la efectividad de la combinación de los tres bioestimulantes.</a:t>
                          </a:r>
                          <a:endParaRPr lang="es-ES" altLang="es-ES" sz="2400" b="1"/>
                        </a:p>
                      </p:txBody>
                    </p:sp>
                    <p:sp>
                      <p:nvSpPr>
                        <p:cNvPr id="1043" name="Rectángulo 1042">
                          <a:extLst>
                            <a:ext uri="{FF2B5EF4-FFF2-40B4-BE49-F238E27FC236}">
                              <a16:creationId xmlns:a16="http://schemas.microsoft.com/office/drawing/2014/main" xmlns="" id="{A5E74279-A749-453E-92CF-D48E1E748CA5}"/>
                            </a:ext>
                          </a:extLst>
                        </p:cNvPr>
                        <p:cNvSpPr/>
                        <p:nvPr/>
                      </p:nvSpPr>
                      <p:spPr>
                        <a:xfrm>
                          <a:off x="21331997" y="27642596"/>
                          <a:ext cx="4752586" cy="907616"/>
                        </a:xfrm>
                        <a:prstGeom prst="rect">
                          <a:avLst/>
                        </a:prstGeom>
                        <a:noFill/>
                      </p:spPr>
                      <p:txBody>
                        <a:bodyPr wrap="none">
                          <a:spAutoFit/>
                        </a:bodyPr>
                        <a:lstStyle/>
                        <a:p>
                          <a:pPr algn="ctr" eaLnBrk="1" fontAlgn="auto" hangingPunct="1">
                            <a:spcBef>
                              <a:spcPts val="0"/>
                            </a:spcBef>
                            <a:spcAft>
                              <a:spcPts val="0"/>
                            </a:spcAft>
                            <a:defRPr/>
                          </a:pPr>
                          <a:r>
                            <a:rPr lang="es-ES" sz="5400" b="1" u="sng" dirty="0">
                              <a:ln w="9525">
                                <a:solidFill>
                                  <a:srgbClr val="FF0000"/>
                                </a:solidFill>
                                <a:prstDash val="solid"/>
                              </a:ln>
                              <a:effectLst>
                                <a:outerShdw blurRad="12700" dist="38100" dir="2700000" algn="tl" rotWithShape="0">
                                  <a:schemeClr val="bg1">
                                    <a:lumMod val="50000"/>
                                  </a:schemeClr>
                                </a:outerShdw>
                              </a:effectLst>
                              <a:latin typeface="+mn-lt"/>
                            </a:rPr>
                            <a:t>CONCLUSIONES:</a:t>
                          </a:r>
                        </a:p>
                      </p:txBody>
                    </p:sp>
                    <p:sp>
                      <p:nvSpPr>
                        <p:cNvPr id="86" name="Rectángulo 85">
                          <a:extLst>
                            <a:ext uri="{FF2B5EF4-FFF2-40B4-BE49-F238E27FC236}">
                              <a16:creationId xmlns:a16="http://schemas.microsoft.com/office/drawing/2014/main" xmlns="" id="{6AFE756E-0CB3-4571-BD54-255A2F0886DE}"/>
                            </a:ext>
                          </a:extLst>
                        </p:cNvPr>
                        <p:cNvSpPr/>
                        <p:nvPr/>
                      </p:nvSpPr>
                      <p:spPr>
                        <a:xfrm>
                          <a:off x="21346837" y="33168102"/>
                          <a:ext cx="6160865" cy="907616"/>
                        </a:xfrm>
                        <a:prstGeom prst="rect">
                          <a:avLst/>
                        </a:prstGeom>
                        <a:noFill/>
                      </p:spPr>
                      <p:txBody>
                        <a:bodyPr wrap="none">
                          <a:spAutoFit/>
                        </a:bodyPr>
                        <a:lstStyle/>
                        <a:p>
                          <a:pPr algn="ctr" eaLnBrk="1" fontAlgn="auto" hangingPunct="1">
                            <a:spcBef>
                              <a:spcPts val="0"/>
                            </a:spcBef>
                            <a:spcAft>
                              <a:spcPts val="0"/>
                            </a:spcAft>
                            <a:defRPr/>
                          </a:pPr>
                          <a:r>
                            <a:rPr lang="es-ES" sz="5400" b="1" u="sng" dirty="0">
                              <a:ln w="9525">
                                <a:solidFill>
                                  <a:srgbClr val="FF0000"/>
                                </a:solidFill>
                                <a:prstDash val="solid"/>
                              </a:ln>
                              <a:effectLst>
                                <a:outerShdw blurRad="12700" dist="38100" dir="2700000" algn="tl" rotWithShape="0">
                                  <a:schemeClr val="bg1">
                                    <a:lumMod val="50000"/>
                                  </a:schemeClr>
                                </a:outerShdw>
                              </a:effectLst>
                              <a:latin typeface="+mn-lt"/>
                            </a:rPr>
                            <a:t>RECOMENDACIONES:</a:t>
                          </a:r>
                        </a:p>
                      </p:txBody>
                    </p:sp>
                  </p:grpSp>
                </p:grpSp>
              </p:grpSp>
            </p:grpSp>
          </p:grpSp>
          <p:sp>
            <p:nvSpPr>
              <p:cNvPr id="2061" name="CuadroTexto 1"/>
              <p:cNvSpPr txBox="1">
                <a:spLocks noChangeArrowheads="1"/>
              </p:cNvSpPr>
              <p:nvPr/>
            </p:nvSpPr>
            <p:spPr bwMode="auto">
              <a:xfrm>
                <a:off x="1273629" y="1815190"/>
                <a:ext cx="29251086" cy="523220"/>
              </a:xfrm>
              <a:prstGeom prst="rect">
                <a:avLst/>
              </a:prstGeom>
              <a:noFill/>
              <a:ln w="9525">
                <a:noFill/>
                <a:miter lim="800000"/>
                <a:headEnd/>
                <a:tailEnd/>
              </a:ln>
            </p:spPr>
            <p:txBody>
              <a:bodyPr>
                <a:spAutoFit/>
              </a:bodyPr>
              <a:lstStyle/>
              <a:p>
                <a:r>
                  <a:rPr lang="es-ES" altLang="es-ES" sz="2800" b="1" i="1"/>
                  <a:t>E. Jerez, A. Falcón, D. Morales, M.C. Nápoles, L- Guerrero, Y. de la Rosa, M. Castillo, Y. Mora, M. Tirse, T. Hoang, G.K. Pedro, et al.  </a:t>
                </a:r>
              </a:p>
            </p:txBody>
          </p:sp>
        </p:grpSp>
        <p:grpSp>
          <p:nvGrpSpPr>
            <p:cNvPr id="2053" name="Grupo 2"/>
            <p:cNvGrpSpPr>
              <a:grpSpLocks/>
            </p:cNvGrpSpPr>
            <p:nvPr/>
          </p:nvGrpSpPr>
          <p:grpSpPr bwMode="auto">
            <a:xfrm>
              <a:off x="9534478" y="2854987"/>
              <a:ext cx="24177464" cy="11740049"/>
              <a:chOff x="9534478" y="2854987"/>
              <a:chExt cx="24177464" cy="11740049"/>
            </a:xfrm>
          </p:grpSpPr>
          <p:pic>
            <p:nvPicPr>
              <p:cNvPr id="2054" name="Imagen 92"/>
              <p:cNvPicPr>
                <a:picLocks noChangeAspect="1" noChangeArrowheads="1"/>
              </p:cNvPicPr>
              <p:nvPr/>
            </p:nvPicPr>
            <p:blipFill>
              <a:blip r:embed="rId28"/>
              <a:srcRect/>
              <a:stretch>
                <a:fillRect/>
              </a:stretch>
            </p:blipFill>
            <p:spPr bwMode="auto">
              <a:xfrm>
                <a:off x="9534478" y="2854987"/>
                <a:ext cx="1281129" cy="1591904"/>
              </a:xfrm>
              <a:prstGeom prst="rect">
                <a:avLst/>
              </a:prstGeom>
              <a:noFill/>
              <a:ln w="9525">
                <a:noFill/>
                <a:miter lim="800000"/>
                <a:headEnd/>
                <a:tailEnd/>
              </a:ln>
            </p:spPr>
          </p:pic>
          <p:grpSp>
            <p:nvGrpSpPr>
              <p:cNvPr id="2055" name="Grupo 1"/>
              <p:cNvGrpSpPr>
                <a:grpSpLocks/>
              </p:cNvGrpSpPr>
              <p:nvPr/>
            </p:nvGrpSpPr>
            <p:grpSpPr bwMode="auto">
              <a:xfrm>
                <a:off x="23293290" y="12029895"/>
                <a:ext cx="10418652" cy="2565141"/>
                <a:chOff x="23066425" y="12029410"/>
                <a:chExt cx="10418652" cy="2565141"/>
              </a:xfrm>
            </p:grpSpPr>
            <p:pic>
              <p:nvPicPr>
                <p:cNvPr id="2056" name="Imagen 91"/>
                <p:cNvPicPr>
                  <a:picLocks noChangeAspect="1" noChangeArrowheads="1"/>
                </p:cNvPicPr>
                <p:nvPr/>
              </p:nvPicPr>
              <p:blipFill>
                <a:blip r:embed="rId29"/>
                <a:srcRect/>
                <a:stretch>
                  <a:fillRect/>
                </a:stretch>
              </p:blipFill>
              <p:spPr bwMode="auto">
                <a:xfrm>
                  <a:off x="23066425" y="12029410"/>
                  <a:ext cx="2366021" cy="2565141"/>
                </a:xfrm>
                <a:prstGeom prst="rect">
                  <a:avLst/>
                </a:prstGeom>
                <a:noFill/>
                <a:ln w="9525">
                  <a:noFill/>
                  <a:miter lim="800000"/>
                  <a:headEnd/>
                  <a:tailEnd/>
                </a:ln>
              </p:spPr>
            </p:pic>
            <p:pic>
              <p:nvPicPr>
                <p:cNvPr id="2057" name="Picture 3"/>
                <p:cNvPicPr>
                  <a:picLocks noChangeAspect="1" noChangeArrowheads="1"/>
                </p:cNvPicPr>
                <p:nvPr/>
              </p:nvPicPr>
              <p:blipFill>
                <a:blip r:embed="rId30"/>
                <a:srcRect/>
                <a:stretch>
                  <a:fillRect/>
                </a:stretch>
              </p:blipFill>
              <p:spPr bwMode="auto">
                <a:xfrm>
                  <a:off x="25873238" y="12038704"/>
                  <a:ext cx="2668265" cy="2509565"/>
                </a:xfrm>
                <a:prstGeom prst="rect">
                  <a:avLst/>
                </a:prstGeom>
                <a:noFill/>
                <a:ln w="9525">
                  <a:noFill/>
                  <a:miter lim="800000"/>
                  <a:headEnd/>
                  <a:tailEnd/>
                </a:ln>
              </p:spPr>
            </p:pic>
            <p:pic>
              <p:nvPicPr>
                <p:cNvPr id="2058" name="Imagen 5"/>
                <p:cNvPicPr>
                  <a:picLocks noChangeAspect="1"/>
                </p:cNvPicPr>
                <p:nvPr/>
              </p:nvPicPr>
              <p:blipFill>
                <a:blip r:embed="rId31"/>
                <a:srcRect/>
                <a:stretch>
                  <a:fillRect/>
                </a:stretch>
              </p:blipFill>
              <p:spPr bwMode="auto">
                <a:xfrm>
                  <a:off x="29110553" y="12081952"/>
                  <a:ext cx="1180647" cy="2495876"/>
                </a:xfrm>
                <a:prstGeom prst="rect">
                  <a:avLst/>
                </a:prstGeom>
                <a:noFill/>
                <a:ln w="9525">
                  <a:noFill/>
                  <a:miter lim="800000"/>
                  <a:headEnd/>
                  <a:tailEnd/>
                </a:ln>
              </p:spPr>
            </p:pic>
            <p:pic>
              <p:nvPicPr>
                <p:cNvPr id="2059" name="Imagen 11"/>
                <p:cNvPicPr>
                  <a:picLocks noChangeAspect="1" noChangeArrowheads="1"/>
                </p:cNvPicPr>
                <p:nvPr/>
              </p:nvPicPr>
              <p:blipFill>
                <a:blip r:embed="rId32"/>
                <a:srcRect/>
                <a:stretch>
                  <a:fillRect/>
                </a:stretch>
              </p:blipFill>
              <p:spPr bwMode="auto">
                <a:xfrm>
                  <a:off x="30816812" y="12041701"/>
                  <a:ext cx="2668265" cy="2527033"/>
                </a:xfrm>
                <a:prstGeom prst="rect">
                  <a:avLst/>
                </a:prstGeom>
                <a:noFill/>
                <a:ln w="9525">
                  <a:noFill/>
                  <a:miter lim="800000"/>
                  <a:headEnd/>
                  <a:tailEnd/>
                </a:ln>
              </p:spPr>
            </p:pic>
          </p:grpSp>
        </p:grpSp>
      </p:grpSp>
      <p:pic>
        <p:nvPicPr>
          <p:cNvPr id="96" name="audio jerez.m4a">
            <a:hlinkClick r:id="" action="ppaction://media"/>
          </p:cNvPr>
          <p:cNvPicPr>
            <a:picLocks noRot="1" noChangeAspect="1"/>
          </p:cNvPicPr>
          <p:nvPr>
            <a:audioFile r:link="rId2"/>
          </p:nvPr>
        </p:nvPicPr>
        <p:blipFill>
          <a:blip r:embed="rId33"/>
          <a:stretch>
            <a:fillRect/>
          </a:stretch>
        </p:blipFill>
        <p:spPr>
          <a:xfrm>
            <a:off x="22057728" y="1219033"/>
            <a:ext cx="304800" cy="304800"/>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1093" fill="hold"/>
                                        <p:tgtEl>
                                          <p:spTgt spid="9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6"/>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Office%20Theme</Template>
  <TotalTime>485</TotalTime>
  <Words>1919</Words>
  <Application>Microsoft Office PowerPoint</Application>
  <PresentationFormat>Personalizado</PresentationFormat>
  <Paragraphs>47</Paragraphs>
  <Slides>1</Slides>
  <Notes>0</Notes>
  <HiddenSlides>0</HiddenSlides>
  <MMClips>1</MMClips>
  <ScaleCrop>false</ScaleCrop>
  <HeadingPairs>
    <vt:vector size="8" baseType="variant">
      <vt:variant>
        <vt:lpstr>Fuentes usadas</vt:lpstr>
      </vt:variant>
      <vt:variant>
        <vt:i4>4</vt:i4>
      </vt:variant>
      <vt:variant>
        <vt:lpstr>Tema</vt:lpstr>
      </vt:variant>
      <vt:variant>
        <vt:i4>1</vt:i4>
      </vt:variant>
      <vt:variant>
        <vt:lpstr>Servidores OLE incrustados</vt:lpstr>
      </vt:variant>
      <vt:variant>
        <vt:i4>1</vt:i4>
      </vt:variant>
      <vt:variant>
        <vt:lpstr>Títulos de diapositiva</vt:lpstr>
      </vt:variant>
      <vt:variant>
        <vt:i4>1</vt:i4>
      </vt:variant>
    </vt:vector>
  </HeadingPairs>
  <TitlesOfParts>
    <vt:vector size="7" baseType="lpstr">
      <vt:lpstr>Calibri</vt:lpstr>
      <vt:lpstr>Arial</vt:lpstr>
      <vt:lpstr>Calibri Light</vt:lpstr>
      <vt:lpstr>Times New Roman</vt:lpstr>
      <vt:lpstr>Tema de Office</vt:lpstr>
      <vt:lpstr>Unknown</vt:lpstr>
      <vt:lpstr>Diapositiva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XXXXXXX</dc:creator>
  <cp:lastModifiedBy>Yanelis</cp:lastModifiedBy>
  <cp:revision>51</cp:revision>
  <dcterms:created xsi:type="dcterms:W3CDTF">2021-11-20T11:02:42Z</dcterms:created>
  <dcterms:modified xsi:type="dcterms:W3CDTF">2021-12-14T03:56:32Z</dcterms:modified>
</cp:coreProperties>
</file>