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rts/chart3.xml" ContentType="application/vnd.openxmlformats-officedocument.drawingml.chart+xml"/>
  <Override PartName="/ppt/charts/chart4.xml" ContentType="application/vnd.openxmlformats-officedocument.drawingml.char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sldIdLst>
    <p:sldId id="257" r:id="rId2"/>
  </p:sldIdLst>
  <p:sldSz cx="32399288" cy="39600188"/>
  <p:notesSz cx="6858000" cy="9144000"/>
  <p:defaultTextStyle>
    <a:defPPr>
      <a:defRPr lang="es-ES_tradnl"/>
    </a:defPPr>
    <a:lvl1pPr algn="l" rtl="0" eaLnBrk="0" fontAlgn="base" hangingPunct="0">
      <a:spcBef>
        <a:spcPct val="0"/>
      </a:spcBef>
      <a:spcAft>
        <a:spcPct val="0"/>
      </a:spcAft>
      <a:defRPr sz="8100" kern="1200">
        <a:solidFill>
          <a:schemeClr val="tx1"/>
        </a:solidFill>
        <a:latin typeface="Arial" pitchFamily="34" charset="0"/>
        <a:ea typeface="+mn-ea"/>
        <a:cs typeface="Arial" pitchFamily="34" charset="0"/>
      </a:defRPr>
    </a:lvl1pPr>
    <a:lvl2pPr marL="455613" indent="80963" algn="l" rtl="0" eaLnBrk="0" fontAlgn="base" hangingPunct="0">
      <a:spcBef>
        <a:spcPct val="0"/>
      </a:spcBef>
      <a:spcAft>
        <a:spcPct val="0"/>
      </a:spcAft>
      <a:defRPr sz="8100" kern="1200">
        <a:solidFill>
          <a:schemeClr val="tx1"/>
        </a:solidFill>
        <a:latin typeface="Arial" pitchFamily="34" charset="0"/>
        <a:ea typeface="+mn-ea"/>
        <a:cs typeface="Arial" pitchFamily="34" charset="0"/>
      </a:defRPr>
    </a:lvl2pPr>
    <a:lvl3pPr marL="912813" indent="161925" algn="l" rtl="0" eaLnBrk="0" fontAlgn="base" hangingPunct="0">
      <a:spcBef>
        <a:spcPct val="0"/>
      </a:spcBef>
      <a:spcAft>
        <a:spcPct val="0"/>
      </a:spcAft>
      <a:defRPr sz="8100" kern="1200">
        <a:solidFill>
          <a:schemeClr val="tx1"/>
        </a:solidFill>
        <a:latin typeface="Arial" pitchFamily="34" charset="0"/>
        <a:ea typeface="+mn-ea"/>
        <a:cs typeface="Arial" pitchFamily="34" charset="0"/>
      </a:defRPr>
    </a:lvl3pPr>
    <a:lvl4pPr marL="1370013" indent="241300" algn="l" rtl="0" eaLnBrk="0" fontAlgn="base" hangingPunct="0">
      <a:spcBef>
        <a:spcPct val="0"/>
      </a:spcBef>
      <a:spcAft>
        <a:spcPct val="0"/>
      </a:spcAft>
      <a:defRPr sz="8100" kern="1200">
        <a:solidFill>
          <a:schemeClr val="tx1"/>
        </a:solidFill>
        <a:latin typeface="Arial" pitchFamily="34" charset="0"/>
        <a:ea typeface="+mn-ea"/>
        <a:cs typeface="Arial" pitchFamily="34" charset="0"/>
      </a:defRPr>
    </a:lvl4pPr>
    <a:lvl5pPr marL="1827213" indent="322263" algn="l" rtl="0" eaLnBrk="0" fontAlgn="base" hangingPunct="0">
      <a:spcBef>
        <a:spcPct val="0"/>
      </a:spcBef>
      <a:spcAft>
        <a:spcPct val="0"/>
      </a:spcAft>
      <a:defRPr sz="8100" kern="1200">
        <a:solidFill>
          <a:schemeClr val="tx1"/>
        </a:solidFill>
        <a:latin typeface="Arial" pitchFamily="34" charset="0"/>
        <a:ea typeface="+mn-ea"/>
        <a:cs typeface="Arial" pitchFamily="34" charset="0"/>
      </a:defRPr>
    </a:lvl5pPr>
    <a:lvl6pPr marL="2286000" algn="l" defTabSz="914400" rtl="0" eaLnBrk="1" latinLnBrk="0" hangingPunct="1">
      <a:defRPr sz="8100" kern="1200">
        <a:solidFill>
          <a:schemeClr val="tx1"/>
        </a:solidFill>
        <a:latin typeface="Arial" pitchFamily="34" charset="0"/>
        <a:ea typeface="+mn-ea"/>
        <a:cs typeface="Arial" pitchFamily="34" charset="0"/>
      </a:defRPr>
    </a:lvl6pPr>
    <a:lvl7pPr marL="2743200" algn="l" defTabSz="914400" rtl="0" eaLnBrk="1" latinLnBrk="0" hangingPunct="1">
      <a:defRPr sz="8100" kern="1200">
        <a:solidFill>
          <a:schemeClr val="tx1"/>
        </a:solidFill>
        <a:latin typeface="Arial" pitchFamily="34" charset="0"/>
        <a:ea typeface="+mn-ea"/>
        <a:cs typeface="Arial" pitchFamily="34" charset="0"/>
      </a:defRPr>
    </a:lvl7pPr>
    <a:lvl8pPr marL="3200400" algn="l" defTabSz="914400" rtl="0" eaLnBrk="1" latinLnBrk="0" hangingPunct="1">
      <a:defRPr sz="8100" kern="1200">
        <a:solidFill>
          <a:schemeClr val="tx1"/>
        </a:solidFill>
        <a:latin typeface="Arial" pitchFamily="34" charset="0"/>
        <a:ea typeface="+mn-ea"/>
        <a:cs typeface="Arial" pitchFamily="34" charset="0"/>
      </a:defRPr>
    </a:lvl8pPr>
    <a:lvl9pPr marL="3657600" algn="l" defTabSz="914400" rtl="0" eaLnBrk="1" latinLnBrk="0" hangingPunct="1">
      <a:defRPr sz="81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99"/>
    <a:srgbClr val="33CCFF"/>
    <a:srgbClr val="000066"/>
    <a:srgbClr val="660066"/>
    <a:srgbClr val="FF0000"/>
  </p:clrMru>
</p:presentationPr>
</file>

<file path=ppt/tableStyles.xml><?xml version="1.0" encoding="utf-8"?>
<a:tblStyleLst xmlns:a="http://schemas.openxmlformats.org/drawingml/2006/main" def="{5C22544A-7EE6-4342-B048-85BDC9FD1C3A}">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A488322-F2BA-4B5B-9748-0D474271808F}" styleName="Estilo medio 3 - Énfasis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Estilo claro 1 - Acento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ED083AE6-46FA-4A59-8FB0-9F97EB10719F}" styleName="Estilo claro 3 - Acento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6765" autoAdjust="0"/>
    <p:restoredTop sz="99487" autoAdjust="0"/>
  </p:normalViewPr>
  <p:slideViewPr>
    <p:cSldViewPr>
      <p:cViewPr>
        <p:scale>
          <a:sx n="40" d="100"/>
          <a:sy n="40" d="100"/>
        </p:scale>
        <p:origin x="606" y="-78"/>
      </p:cViewPr>
      <p:guideLst>
        <p:guide orient="horz" pos="12473"/>
        <p:guide pos="1020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5" d="100"/>
        <a:sy n="25" d="100"/>
      </p:scale>
      <p:origin x="0" y="0"/>
    </p:cViewPr>
  </p:sorter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Libro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Libro1"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G:\P.%20Girasol%202020\Resultados%20Quitomax.xls"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G:\P.%20Girasol%202020\Resultados%20Quitomax.xls"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s-ES"/>
  <c:chart>
    <c:autoTitleDeleted val="1"/>
    <c:plotArea>
      <c:layout>
        <c:manualLayout>
          <c:layoutTarget val="inner"/>
          <c:xMode val="edge"/>
          <c:yMode val="edge"/>
          <c:x val="9.688899181719933E-2"/>
          <c:y val="3.3084949747135259E-2"/>
          <c:w val="0.83579074674489351"/>
          <c:h val="0.8314661708953035"/>
        </c:manualLayout>
      </c:layout>
      <c:barChart>
        <c:barDir val="col"/>
        <c:grouping val="clustered"/>
        <c:ser>
          <c:idx val="0"/>
          <c:order val="0"/>
          <c:spPr>
            <a:solidFill>
              <a:schemeClr val="accent1"/>
            </a:solidFill>
            <a:ln>
              <a:noFill/>
            </a:ln>
            <a:effectLst/>
          </c:spPr>
          <c:val>
            <c:numRef>
              <c:f>Altura!$L$3:$L$9</c:f>
              <c:numCache>
                <c:formatCode>General</c:formatCode>
                <c:ptCount val="7"/>
                <c:pt idx="0">
                  <c:v>33.32</c:v>
                </c:pt>
                <c:pt idx="1">
                  <c:v>19.79</c:v>
                </c:pt>
                <c:pt idx="2">
                  <c:v>25.360000000000003</c:v>
                </c:pt>
                <c:pt idx="3">
                  <c:v>25.25</c:v>
                </c:pt>
                <c:pt idx="4">
                  <c:v>20.229999999999986</c:v>
                </c:pt>
                <c:pt idx="5">
                  <c:v>27.47</c:v>
                </c:pt>
                <c:pt idx="6">
                  <c:v>27.2</c:v>
                </c:pt>
              </c:numCache>
            </c:numRef>
          </c:val>
          <c:extLst xmlns:c16r2="http://schemas.microsoft.com/office/drawing/2015/06/chart">
            <c:ext xmlns:c16="http://schemas.microsoft.com/office/drawing/2014/chart" uri="{C3380CC4-5D6E-409C-BE32-E72D297353CC}">
              <c16:uniqueId val="{00000000-1A2F-45B9-9ED7-725D87453E9E}"/>
            </c:ext>
          </c:extLst>
        </c:ser>
        <c:dLbls/>
        <c:gapWidth val="100"/>
        <c:axId val="66541440"/>
        <c:axId val="66560000"/>
      </c:barChart>
      <c:catAx>
        <c:axId val="66541440"/>
        <c:scaling>
          <c:orientation val="minMax"/>
        </c:scaling>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ES" sz="800" b="1">
                    <a:latin typeface="Arial" panose="020B0604020202020204" pitchFamily="34" charset="0"/>
                    <a:cs typeface="Arial" panose="020B0604020202020204" pitchFamily="34" charset="0"/>
                  </a:rPr>
                  <a:t>Tratamientos</a:t>
                </a:r>
              </a:p>
            </c:rich>
          </c:tx>
          <c:layout>
            <c:manualLayout>
              <c:xMode val="edge"/>
              <c:yMode val="edge"/>
              <c:x val="0.78679738562091506"/>
              <c:y val="0.91887928643065964"/>
            </c:manualLayout>
          </c:layout>
          <c:spPr>
            <a:noFill/>
            <a:ln>
              <a:noFill/>
            </a:ln>
            <a:effectLst/>
          </c:spPr>
        </c:title>
        <c:maj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66560000"/>
        <c:crosses val="autoZero"/>
        <c:auto val="1"/>
        <c:lblAlgn val="ctr"/>
        <c:lblOffset val="100"/>
      </c:catAx>
      <c:valAx>
        <c:axId val="66560000"/>
        <c:scaling>
          <c:orientation val="minMax"/>
        </c:scaling>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ES" sz="800" b="1">
                    <a:latin typeface="Arial" panose="020B0604020202020204" pitchFamily="34" charset="0"/>
                    <a:cs typeface="Arial" panose="020B0604020202020204" pitchFamily="34" charset="0"/>
                  </a:rPr>
                  <a:t>Cm</a:t>
                </a:r>
              </a:p>
            </c:rich>
          </c:tx>
          <c:layout>
            <c:manualLayout>
              <c:xMode val="edge"/>
              <c:yMode val="edge"/>
              <c:x val="0"/>
              <c:y val="0.41814053731088546"/>
            </c:manualLayout>
          </c:layout>
          <c:spPr>
            <a:noFill/>
            <a:ln>
              <a:noFill/>
            </a:ln>
            <a:effectLst/>
          </c:spPr>
        </c:title>
        <c:numFmt formatCode="General" sourceLinked="1"/>
        <c:tickLblPos val="nextTo"/>
        <c:spPr>
          <a:noFill/>
          <a:ln>
            <a:solidFill>
              <a:schemeClr val="tx1"/>
            </a:solid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ES"/>
          </a:p>
        </c:txPr>
        <c:crossAx val="66541440"/>
        <c:crosses val="autoZero"/>
        <c:crossBetween val="between"/>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s-E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s-ES"/>
  <c:chart>
    <c:autoTitleDeleted val="1"/>
    <c:plotArea>
      <c:layout>
        <c:manualLayout>
          <c:layoutTarget val="inner"/>
          <c:xMode val="edge"/>
          <c:yMode val="edge"/>
          <c:x val="8.1595013123359789E-2"/>
          <c:y val="3.1434921209561449E-2"/>
          <c:w val="0.87451618547681376"/>
          <c:h val="0.8394384002337516"/>
        </c:manualLayout>
      </c:layout>
      <c:barChart>
        <c:barDir val="col"/>
        <c:grouping val="clustered"/>
        <c:ser>
          <c:idx val="0"/>
          <c:order val="0"/>
          <c:spPr>
            <a:solidFill>
              <a:schemeClr val="accent1"/>
            </a:solidFill>
            <a:ln>
              <a:noFill/>
            </a:ln>
            <a:effectLst/>
          </c:spPr>
          <c:val>
            <c:numRef>
              <c:f>'. Raiz'!$L$3:$L$9</c:f>
              <c:numCache>
                <c:formatCode>General</c:formatCode>
                <c:ptCount val="7"/>
                <c:pt idx="0">
                  <c:v>44.02</c:v>
                </c:pt>
                <c:pt idx="1">
                  <c:v>15.89</c:v>
                </c:pt>
                <c:pt idx="2">
                  <c:v>36.56</c:v>
                </c:pt>
                <c:pt idx="3">
                  <c:v>24.85</c:v>
                </c:pt>
                <c:pt idx="4">
                  <c:v>16.93</c:v>
                </c:pt>
                <c:pt idx="5">
                  <c:v>37.200000000000003</c:v>
                </c:pt>
                <c:pt idx="6">
                  <c:v>36.86</c:v>
                </c:pt>
              </c:numCache>
            </c:numRef>
          </c:val>
          <c:extLst xmlns:c16r2="http://schemas.microsoft.com/office/drawing/2015/06/chart">
            <c:ext xmlns:c16="http://schemas.microsoft.com/office/drawing/2014/chart" uri="{C3380CC4-5D6E-409C-BE32-E72D297353CC}">
              <c16:uniqueId val="{00000000-E48A-4DDE-8805-23C5D7DDAE10}"/>
            </c:ext>
          </c:extLst>
        </c:ser>
        <c:dLbls/>
        <c:gapWidth val="100"/>
        <c:axId val="99977088"/>
        <c:axId val="99987456"/>
      </c:barChart>
      <c:catAx>
        <c:axId val="99977088"/>
        <c:scaling>
          <c:orientation val="minMax"/>
        </c:scaling>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ES" sz="800" b="1">
                    <a:latin typeface="Arial" panose="020B0604020202020204" pitchFamily="34" charset="0"/>
                    <a:cs typeface="Arial" panose="020B0604020202020204" pitchFamily="34" charset="0"/>
                  </a:rPr>
                  <a:t>Tratamientos</a:t>
                </a:r>
              </a:p>
            </c:rich>
          </c:tx>
          <c:layout>
            <c:manualLayout>
              <c:xMode val="edge"/>
              <c:yMode val="edge"/>
              <c:x val="0.7825333333333333"/>
              <c:y val="0.93124566325761005"/>
            </c:manualLayout>
          </c:layout>
          <c:spPr>
            <a:noFill/>
            <a:ln>
              <a:noFill/>
            </a:ln>
            <a:effectLst/>
          </c:spPr>
        </c:title>
        <c:maj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99987456"/>
        <c:crosses val="autoZero"/>
        <c:auto val="1"/>
        <c:lblAlgn val="ctr"/>
        <c:lblOffset val="100"/>
      </c:catAx>
      <c:valAx>
        <c:axId val="99987456"/>
        <c:scaling>
          <c:orientation val="minMax"/>
          <c:max val="45"/>
        </c:scaling>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ES" sz="800" b="1">
                    <a:latin typeface="Arial" panose="020B0604020202020204" pitchFamily="34" charset="0"/>
                    <a:cs typeface="Arial" panose="020B0604020202020204" pitchFamily="34" charset="0"/>
                  </a:rPr>
                  <a:t>Cm</a:t>
                </a:r>
              </a:p>
            </c:rich>
          </c:tx>
          <c:layout>
            <c:manualLayout>
              <c:xMode val="edge"/>
              <c:yMode val="edge"/>
              <c:x val="0"/>
              <c:y val="0.39665852113313432"/>
            </c:manualLayout>
          </c:layout>
          <c:spPr>
            <a:noFill/>
            <a:ln>
              <a:noFill/>
            </a:ln>
            <a:effectLst/>
          </c:spPr>
        </c:title>
        <c:numFmt formatCode="General" sourceLinked="1"/>
        <c:tickLblPos val="nextTo"/>
        <c:spPr>
          <a:noFill/>
          <a:ln>
            <a:solidFill>
              <a:schemeClr val="tx1"/>
            </a:solid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99977088"/>
        <c:crosses val="autoZero"/>
        <c:crossBetween val="between"/>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s-E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s-ES"/>
  <c:chart>
    <c:plotArea>
      <c:layout>
        <c:manualLayout>
          <c:layoutTarget val="inner"/>
          <c:xMode val="edge"/>
          <c:yMode val="edge"/>
          <c:x val="0.15556935190793486"/>
          <c:y val="5.0925925925925923E-2"/>
          <c:w val="0.77776398142539871"/>
          <c:h val="0.82405876348789764"/>
        </c:manualLayout>
      </c:layout>
      <c:barChart>
        <c:barDir val="col"/>
        <c:grouping val="clustered"/>
        <c:ser>
          <c:idx val="0"/>
          <c:order val="0"/>
          <c:spPr>
            <a:solidFill>
              <a:schemeClr val="accent1"/>
            </a:solidFill>
            <a:ln>
              <a:noFill/>
            </a:ln>
            <a:effectLst/>
          </c:spPr>
          <c:val>
            <c:numRef>
              <c:f>Masa!$L$15:$L$21</c:f>
              <c:numCache>
                <c:formatCode>General</c:formatCode>
                <c:ptCount val="7"/>
                <c:pt idx="0">
                  <c:v>22.220000000000002</c:v>
                </c:pt>
                <c:pt idx="1">
                  <c:v>10.39</c:v>
                </c:pt>
                <c:pt idx="2">
                  <c:v>15.960000000000004</c:v>
                </c:pt>
                <c:pt idx="3">
                  <c:v>14.070000000000002</c:v>
                </c:pt>
                <c:pt idx="4">
                  <c:v>9.83</c:v>
                </c:pt>
                <c:pt idx="5">
                  <c:v>19.339999999999996</c:v>
                </c:pt>
                <c:pt idx="6">
                  <c:v>18.399999999999999</c:v>
                </c:pt>
              </c:numCache>
            </c:numRef>
          </c:val>
          <c:extLst xmlns:c16r2="http://schemas.microsoft.com/office/drawing/2015/06/chart">
            <c:ext xmlns:c16="http://schemas.microsoft.com/office/drawing/2014/chart" uri="{C3380CC4-5D6E-409C-BE32-E72D297353CC}">
              <c16:uniqueId val="{00000000-C670-47BD-B114-04EDE9C670ED}"/>
            </c:ext>
          </c:extLst>
        </c:ser>
        <c:dLbls/>
        <c:gapWidth val="100"/>
        <c:axId val="108104704"/>
        <c:axId val="108127360"/>
      </c:barChart>
      <c:catAx>
        <c:axId val="108104704"/>
        <c:scaling>
          <c:orientation val="minMax"/>
        </c:scaling>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ES" sz="900" b="1">
                    <a:latin typeface="Arial" panose="020B0604020202020204" pitchFamily="34" charset="0"/>
                    <a:cs typeface="Arial" panose="020B0604020202020204" pitchFamily="34" charset="0"/>
                  </a:rPr>
                  <a:t>Tratamientos</a:t>
                </a:r>
              </a:p>
            </c:rich>
          </c:tx>
          <c:layout>
            <c:manualLayout>
              <c:xMode val="edge"/>
              <c:yMode val="edge"/>
              <c:x val="0.68506393431590273"/>
              <c:y val="0.93138758140669298"/>
            </c:manualLayout>
          </c:layout>
          <c:spPr>
            <a:noFill/>
            <a:ln>
              <a:noFill/>
            </a:ln>
            <a:effectLst/>
          </c:spPr>
        </c:title>
        <c:numFmt formatCode="General" sourceLinked="1"/>
        <c:maj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108127360"/>
        <c:crosses val="autoZero"/>
        <c:auto val="1"/>
        <c:lblAlgn val="ctr"/>
        <c:lblOffset val="100"/>
      </c:catAx>
      <c:valAx>
        <c:axId val="108127360"/>
        <c:scaling>
          <c:orientation val="minMax"/>
          <c:max val="20"/>
        </c:scaling>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ES" sz="1000" b="1">
                    <a:latin typeface="Arial" panose="020B0604020202020204" pitchFamily="34" charset="0"/>
                    <a:cs typeface="Arial" panose="020B0604020202020204" pitchFamily="34" charset="0"/>
                  </a:rPr>
                  <a:t>Masa seca parte Aérea (cm)</a:t>
                </a:r>
              </a:p>
            </c:rich>
          </c:tx>
          <c:layout/>
          <c:spPr>
            <a:noFill/>
            <a:ln>
              <a:noFill/>
            </a:ln>
            <a:effectLst/>
          </c:spPr>
        </c:title>
        <c:numFmt formatCode="General" sourceLinked="1"/>
        <c:tickLblPos val="nextTo"/>
        <c:spPr>
          <a:noFill/>
          <a:ln>
            <a:solidFill>
              <a:schemeClr val="tx1"/>
            </a:solid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108104704"/>
        <c:crosses val="autoZero"/>
        <c:crossBetween val="between"/>
      </c:valAx>
      <c:spPr>
        <a:noFill/>
        <a:ln w="25400">
          <a:noFill/>
        </a:ln>
      </c:spPr>
    </c:plotArea>
    <c:plotVisOnly val="1"/>
    <c:dispBlanksAs val="gap"/>
  </c:chart>
  <c:spPr>
    <a:solidFill>
      <a:schemeClr val="bg1"/>
    </a:solidFill>
    <a:ln w="9525" cap="flat" cmpd="sng" algn="ctr">
      <a:noFill/>
      <a:round/>
    </a:ln>
    <a:effectLst/>
  </c:spPr>
  <c:txPr>
    <a:bodyPr/>
    <a:lstStyle/>
    <a:p>
      <a:pPr>
        <a:defRPr/>
      </a:pPr>
      <a:endParaRPr lang="es-E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s-ES"/>
  <c:chart>
    <c:plotArea>
      <c:layout>
        <c:manualLayout>
          <c:layoutTarget val="inner"/>
          <c:xMode val="edge"/>
          <c:yMode val="edge"/>
          <c:x val="0.14600261654599692"/>
          <c:y val="5.0925925925925923E-2"/>
          <c:w val="0.78733071678733657"/>
          <c:h val="0.81479950422863878"/>
        </c:manualLayout>
      </c:layout>
      <c:barChart>
        <c:barDir val="col"/>
        <c:grouping val="clustered"/>
        <c:ser>
          <c:idx val="0"/>
          <c:order val="0"/>
          <c:spPr>
            <a:solidFill>
              <a:schemeClr val="accent1"/>
            </a:solidFill>
            <a:ln>
              <a:noFill/>
            </a:ln>
            <a:effectLst/>
          </c:spPr>
          <c:val>
            <c:numRef>
              <c:f>Masa!$L$3:$L$9</c:f>
              <c:numCache>
                <c:formatCode>General</c:formatCode>
                <c:ptCount val="7"/>
                <c:pt idx="0">
                  <c:v>8.4200000000000017</c:v>
                </c:pt>
                <c:pt idx="1">
                  <c:v>2.2000000000000002</c:v>
                </c:pt>
                <c:pt idx="2">
                  <c:v>7.2</c:v>
                </c:pt>
                <c:pt idx="3">
                  <c:v>6.9700000000000024</c:v>
                </c:pt>
                <c:pt idx="4">
                  <c:v>2.25</c:v>
                </c:pt>
                <c:pt idx="5">
                  <c:v>6.4700000000000024</c:v>
                </c:pt>
                <c:pt idx="6">
                  <c:v>5.6300000000000008</c:v>
                </c:pt>
              </c:numCache>
            </c:numRef>
          </c:val>
          <c:extLst xmlns:c16r2="http://schemas.microsoft.com/office/drawing/2015/06/chart">
            <c:ext xmlns:c16="http://schemas.microsoft.com/office/drawing/2014/chart" uri="{C3380CC4-5D6E-409C-BE32-E72D297353CC}">
              <c16:uniqueId val="{00000000-B892-4053-81FB-91C5D593801B}"/>
            </c:ext>
          </c:extLst>
        </c:ser>
        <c:dLbls/>
        <c:gapWidth val="100"/>
        <c:axId val="108172032"/>
        <c:axId val="108173952"/>
      </c:barChart>
      <c:catAx>
        <c:axId val="108172032"/>
        <c:scaling>
          <c:orientation val="minMax"/>
        </c:scaling>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ES" sz="900" b="1">
                    <a:latin typeface="Arial" panose="020B0604020202020204" pitchFamily="34" charset="0"/>
                    <a:cs typeface="Arial" panose="020B0604020202020204" pitchFamily="34" charset="0"/>
                  </a:rPr>
                  <a:t>Tratamientos</a:t>
                </a:r>
              </a:p>
            </c:rich>
          </c:tx>
          <c:layout>
            <c:manualLayout>
              <c:xMode val="edge"/>
              <c:yMode val="edge"/>
              <c:x val="0.69378740970072239"/>
              <c:y val="0.93132356382197201"/>
            </c:manualLayout>
          </c:layout>
          <c:spPr>
            <a:noFill/>
            <a:ln>
              <a:noFill/>
            </a:ln>
            <a:effectLst/>
          </c:spPr>
        </c:title>
        <c:numFmt formatCode="General" sourceLinked="1"/>
        <c:maj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108173952"/>
        <c:crosses val="autoZero"/>
        <c:auto val="1"/>
        <c:lblAlgn val="ctr"/>
        <c:lblOffset val="100"/>
      </c:catAx>
      <c:valAx>
        <c:axId val="108173952"/>
        <c:scaling>
          <c:orientation val="minMax"/>
        </c:scaling>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ES" sz="1000" b="1">
                    <a:latin typeface="Arial" panose="020B0604020202020204" pitchFamily="34" charset="0"/>
                    <a:cs typeface="Arial" panose="020B0604020202020204" pitchFamily="34" charset="0"/>
                  </a:rPr>
                  <a:t>Masa seca raíz (g)</a:t>
                </a:r>
              </a:p>
            </c:rich>
          </c:tx>
          <c:layout/>
          <c:spPr>
            <a:noFill/>
            <a:ln>
              <a:noFill/>
            </a:ln>
            <a:effectLst/>
          </c:spPr>
        </c:title>
        <c:numFmt formatCode="General" sourceLinked="1"/>
        <c:tickLblPos val="nextTo"/>
        <c:spPr>
          <a:noFill/>
          <a:ln>
            <a:solidFill>
              <a:schemeClr val="tx1"/>
            </a:solid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108172032"/>
        <c:crosses val="autoZero"/>
        <c:crossBetween val="between"/>
      </c:valAx>
      <c:spPr>
        <a:noFill/>
        <a:ln w="25400">
          <a:noFill/>
        </a:ln>
      </c:spPr>
    </c:plotArea>
    <c:plotVisOnly val="1"/>
    <c:dispBlanksAs val="gap"/>
  </c:chart>
  <c:spPr>
    <a:solidFill>
      <a:schemeClr val="bg1"/>
    </a:solidFill>
    <a:ln w="9525" cap="flat" cmpd="sng" algn="ctr">
      <a:noFill/>
      <a:round/>
    </a:ln>
    <a:effectLst/>
  </c:spPr>
  <c:txPr>
    <a:bodyPr/>
    <a:lstStyle/>
    <a:p>
      <a:pPr>
        <a:defRPr/>
      </a:pPr>
      <a:endParaRPr lang="es-ES"/>
    </a:p>
  </c:txPr>
  <c:externalData r:id="rId1"/>
</c:chartSpace>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2"/>
          <p:cNvSpPr>
            <a:spLocks/>
          </p:cNvSpPr>
          <p:nvPr/>
        </p:nvSpPr>
        <p:spPr bwMode="gray">
          <a:xfrm>
            <a:off x="13903325" y="29781500"/>
            <a:ext cx="4849813" cy="7902575"/>
          </a:xfrm>
          <a:custGeom>
            <a:avLst/>
            <a:gdLst/>
            <a:ahLst/>
            <a:cxnLst>
              <a:cxn ang="0">
                <a:pos x="264" y="20"/>
              </a:cxn>
              <a:cxn ang="0">
                <a:pos x="286" y="52"/>
              </a:cxn>
              <a:cxn ang="0">
                <a:pos x="242" y="68"/>
              </a:cxn>
              <a:cxn ang="0">
                <a:pos x="202" y="72"/>
              </a:cxn>
              <a:cxn ang="0">
                <a:pos x="194" y="102"/>
              </a:cxn>
              <a:cxn ang="0">
                <a:pos x="140" y="114"/>
              </a:cxn>
              <a:cxn ang="0">
                <a:pos x="116" y="136"/>
              </a:cxn>
              <a:cxn ang="0">
                <a:pos x="84" y="164"/>
              </a:cxn>
              <a:cxn ang="0">
                <a:pos x="76" y="182"/>
              </a:cxn>
              <a:cxn ang="0">
                <a:pos x="60" y="224"/>
              </a:cxn>
              <a:cxn ang="0">
                <a:pos x="42" y="272"/>
              </a:cxn>
              <a:cxn ang="0">
                <a:pos x="24" y="296"/>
              </a:cxn>
              <a:cxn ang="0">
                <a:pos x="12" y="330"/>
              </a:cxn>
              <a:cxn ang="0">
                <a:pos x="16" y="352"/>
              </a:cxn>
              <a:cxn ang="0">
                <a:pos x="6" y="396"/>
              </a:cxn>
              <a:cxn ang="0">
                <a:pos x="30" y="420"/>
              </a:cxn>
              <a:cxn ang="0">
                <a:pos x="22" y="448"/>
              </a:cxn>
              <a:cxn ang="0">
                <a:pos x="38" y="472"/>
              </a:cxn>
              <a:cxn ang="0">
                <a:pos x="64" y="500"/>
              </a:cxn>
              <a:cxn ang="0">
                <a:pos x="76" y="546"/>
              </a:cxn>
              <a:cxn ang="0">
                <a:pos x="126" y="572"/>
              </a:cxn>
              <a:cxn ang="0">
                <a:pos x="130" y="602"/>
              </a:cxn>
              <a:cxn ang="0">
                <a:pos x="170" y="614"/>
              </a:cxn>
              <a:cxn ang="0">
                <a:pos x="188" y="636"/>
              </a:cxn>
              <a:cxn ang="0">
                <a:pos x="212" y="644"/>
              </a:cxn>
              <a:cxn ang="0">
                <a:pos x="238" y="662"/>
              </a:cxn>
              <a:cxn ang="0">
                <a:pos x="280" y="668"/>
              </a:cxn>
              <a:cxn ang="0">
                <a:pos x="300" y="676"/>
              </a:cxn>
              <a:cxn ang="0">
                <a:pos x="330" y="688"/>
              </a:cxn>
              <a:cxn ang="0">
                <a:pos x="350" y="694"/>
              </a:cxn>
              <a:cxn ang="0">
                <a:pos x="392" y="718"/>
              </a:cxn>
              <a:cxn ang="0">
                <a:pos x="398" y="686"/>
              </a:cxn>
              <a:cxn ang="0">
                <a:pos x="428" y="688"/>
              </a:cxn>
              <a:cxn ang="0">
                <a:pos x="504" y="660"/>
              </a:cxn>
              <a:cxn ang="0">
                <a:pos x="534" y="656"/>
              </a:cxn>
              <a:cxn ang="0">
                <a:pos x="550" y="644"/>
              </a:cxn>
              <a:cxn ang="0">
                <a:pos x="570" y="612"/>
              </a:cxn>
              <a:cxn ang="0">
                <a:pos x="612" y="586"/>
              </a:cxn>
              <a:cxn ang="0">
                <a:pos x="630" y="554"/>
              </a:cxn>
              <a:cxn ang="0">
                <a:pos x="656" y="520"/>
              </a:cxn>
              <a:cxn ang="0">
                <a:pos x="682" y="492"/>
              </a:cxn>
              <a:cxn ang="0">
                <a:pos x="692" y="466"/>
              </a:cxn>
              <a:cxn ang="0">
                <a:pos x="696" y="410"/>
              </a:cxn>
              <a:cxn ang="0">
                <a:pos x="734" y="352"/>
              </a:cxn>
              <a:cxn ang="0">
                <a:pos x="718" y="316"/>
              </a:cxn>
              <a:cxn ang="0">
                <a:pos x="710" y="292"/>
              </a:cxn>
              <a:cxn ang="0">
                <a:pos x="698" y="258"/>
              </a:cxn>
              <a:cxn ang="0">
                <a:pos x="678" y="212"/>
              </a:cxn>
              <a:cxn ang="0">
                <a:pos x="654" y="182"/>
              </a:cxn>
              <a:cxn ang="0">
                <a:pos x="632" y="154"/>
              </a:cxn>
              <a:cxn ang="0">
                <a:pos x="612" y="104"/>
              </a:cxn>
              <a:cxn ang="0">
                <a:pos x="592" y="108"/>
              </a:cxn>
              <a:cxn ang="0">
                <a:pos x="548" y="100"/>
              </a:cxn>
              <a:cxn ang="0">
                <a:pos x="508" y="22"/>
              </a:cxn>
              <a:cxn ang="0">
                <a:pos x="456" y="48"/>
              </a:cxn>
              <a:cxn ang="0">
                <a:pos x="430" y="46"/>
              </a:cxn>
              <a:cxn ang="0">
                <a:pos x="370" y="10"/>
              </a:cxn>
              <a:cxn ang="0">
                <a:pos x="348" y="10"/>
              </a:cxn>
              <a:cxn ang="0">
                <a:pos x="326" y="28"/>
              </a:cxn>
              <a:cxn ang="0">
                <a:pos x="294" y="42"/>
              </a:cxn>
              <a:cxn ang="0">
                <a:pos x="256" y="12"/>
              </a:cxn>
            </a:cxnLst>
            <a:rect l="0" t="0" r="r" b="b"/>
            <a:pathLst>
              <a:path w="742" h="718">
                <a:moveTo>
                  <a:pt x="256" y="12"/>
                </a:moveTo>
                <a:lnTo>
                  <a:pt x="252" y="8"/>
                </a:lnTo>
                <a:lnTo>
                  <a:pt x="252" y="6"/>
                </a:lnTo>
                <a:lnTo>
                  <a:pt x="250" y="6"/>
                </a:lnTo>
                <a:lnTo>
                  <a:pt x="252" y="8"/>
                </a:lnTo>
                <a:lnTo>
                  <a:pt x="254" y="10"/>
                </a:lnTo>
                <a:lnTo>
                  <a:pt x="256" y="12"/>
                </a:lnTo>
                <a:lnTo>
                  <a:pt x="260" y="16"/>
                </a:lnTo>
                <a:lnTo>
                  <a:pt x="264" y="20"/>
                </a:lnTo>
                <a:lnTo>
                  <a:pt x="268" y="24"/>
                </a:lnTo>
                <a:lnTo>
                  <a:pt x="270" y="28"/>
                </a:lnTo>
                <a:lnTo>
                  <a:pt x="274" y="32"/>
                </a:lnTo>
                <a:lnTo>
                  <a:pt x="278" y="34"/>
                </a:lnTo>
                <a:lnTo>
                  <a:pt x="280" y="36"/>
                </a:lnTo>
                <a:lnTo>
                  <a:pt x="280" y="38"/>
                </a:lnTo>
                <a:lnTo>
                  <a:pt x="282" y="38"/>
                </a:lnTo>
                <a:lnTo>
                  <a:pt x="288" y="48"/>
                </a:lnTo>
                <a:lnTo>
                  <a:pt x="286" y="52"/>
                </a:lnTo>
                <a:lnTo>
                  <a:pt x="278" y="56"/>
                </a:lnTo>
                <a:lnTo>
                  <a:pt x="268" y="58"/>
                </a:lnTo>
                <a:lnTo>
                  <a:pt x="256" y="58"/>
                </a:lnTo>
                <a:lnTo>
                  <a:pt x="246" y="56"/>
                </a:lnTo>
                <a:lnTo>
                  <a:pt x="238" y="54"/>
                </a:lnTo>
                <a:lnTo>
                  <a:pt x="242" y="58"/>
                </a:lnTo>
                <a:lnTo>
                  <a:pt x="246" y="62"/>
                </a:lnTo>
                <a:lnTo>
                  <a:pt x="244" y="64"/>
                </a:lnTo>
                <a:lnTo>
                  <a:pt x="242" y="68"/>
                </a:lnTo>
                <a:lnTo>
                  <a:pt x="238" y="70"/>
                </a:lnTo>
                <a:lnTo>
                  <a:pt x="232" y="72"/>
                </a:lnTo>
                <a:lnTo>
                  <a:pt x="228" y="72"/>
                </a:lnTo>
                <a:lnTo>
                  <a:pt x="222" y="70"/>
                </a:lnTo>
                <a:lnTo>
                  <a:pt x="216" y="68"/>
                </a:lnTo>
                <a:lnTo>
                  <a:pt x="212" y="64"/>
                </a:lnTo>
                <a:lnTo>
                  <a:pt x="206" y="64"/>
                </a:lnTo>
                <a:lnTo>
                  <a:pt x="204" y="68"/>
                </a:lnTo>
                <a:lnTo>
                  <a:pt x="202" y="72"/>
                </a:lnTo>
                <a:lnTo>
                  <a:pt x="200" y="76"/>
                </a:lnTo>
                <a:lnTo>
                  <a:pt x="196" y="78"/>
                </a:lnTo>
                <a:lnTo>
                  <a:pt x="190" y="80"/>
                </a:lnTo>
                <a:lnTo>
                  <a:pt x="196" y="82"/>
                </a:lnTo>
                <a:lnTo>
                  <a:pt x="198" y="86"/>
                </a:lnTo>
                <a:lnTo>
                  <a:pt x="200" y="90"/>
                </a:lnTo>
                <a:lnTo>
                  <a:pt x="200" y="94"/>
                </a:lnTo>
                <a:lnTo>
                  <a:pt x="198" y="98"/>
                </a:lnTo>
                <a:lnTo>
                  <a:pt x="194" y="102"/>
                </a:lnTo>
                <a:lnTo>
                  <a:pt x="186" y="102"/>
                </a:lnTo>
                <a:lnTo>
                  <a:pt x="172" y="100"/>
                </a:lnTo>
                <a:lnTo>
                  <a:pt x="162" y="100"/>
                </a:lnTo>
                <a:lnTo>
                  <a:pt x="164" y="102"/>
                </a:lnTo>
                <a:lnTo>
                  <a:pt x="166" y="106"/>
                </a:lnTo>
                <a:lnTo>
                  <a:pt x="168" y="110"/>
                </a:lnTo>
                <a:lnTo>
                  <a:pt x="154" y="110"/>
                </a:lnTo>
                <a:lnTo>
                  <a:pt x="140" y="110"/>
                </a:lnTo>
                <a:lnTo>
                  <a:pt x="140" y="114"/>
                </a:lnTo>
                <a:lnTo>
                  <a:pt x="142" y="116"/>
                </a:lnTo>
                <a:lnTo>
                  <a:pt x="136" y="118"/>
                </a:lnTo>
                <a:lnTo>
                  <a:pt x="130" y="118"/>
                </a:lnTo>
                <a:lnTo>
                  <a:pt x="124" y="118"/>
                </a:lnTo>
                <a:lnTo>
                  <a:pt x="126" y="122"/>
                </a:lnTo>
                <a:lnTo>
                  <a:pt x="126" y="126"/>
                </a:lnTo>
                <a:lnTo>
                  <a:pt x="126" y="130"/>
                </a:lnTo>
                <a:lnTo>
                  <a:pt x="128" y="134"/>
                </a:lnTo>
                <a:lnTo>
                  <a:pt x="116" y="136"/>
                </a:lnTo>
                <a:lnTo>
                  <a:pt x="106" y="140"/>
                </a:lnTo>
                <a:lnTo>
                  <a:pt x="96" y="144"/>
                </a:lnTo>
                <a:lnTo>
                  <a:pt x="82" y="142"/>
                </a:lnTo>
                <a:lnTo>
                  <a:pt x="88" y="146"/>
                </a:lnTo>
                <a:lnTo>
                  <a:pt x="92" y="148"/>
                </a:lnTo>
                <a:lnTo>
                  <a:pt x="92" y="152"/>
                </a:lnTo>
                <a:lnTo>
                  <a:pt x="92" y="156"/>
                </a:lnTo>
                <a:lnTo>
                  <a:pt x="88" y="160"/>
                </a:lnTo>
                <a:lnTo>
                  <a:pt x="84" y="164"/>
                </a:lnTo>
                <a:lnTo>
                  <a:pt x="78" y="166"/>
                </a:lnTo>
                <a:lnTo>
                  <a:pt x="74" y="168"/>
                </a:lnTo>
                <a:lnTo>
                  <a:pt x="68" y="170"/>
                </a:lnTo>
                <a:lnTo>
                  <a:pt x="62" y="172"/>
                </a:lnTo>
                <a:lnTo>
                  <a:pt x="58" y="172"/>
                </a:lnTo>
                <a:lnTo>
                  <a:pt x="64" y="174"/>
                </a:lnTo>
                <a:lnTo>
                  <a:pt x="68" y="176"/>
                </a:lnTo>
                <a:lnTo>
                  <a:pt x="72" y="180"/>
                </a:lnTo>
                <a:lnTo>
                  <a:pt x="76" y="182"/>
                </a:lnTo>
                <a:lnTo>
                  <a:pt x="78" y="184"/>
                </a:lnTo>
                <a:lnTo>
                  <a:pt x="78" y="190"/>
                </a:lnTo>
                <a:lnTo>
                  <a:pt x="78" y="194"/>
                </a:lnTo>
                <a:lnTo>
                  <a:pt x="76" y="202"/>
                </a:lnTo>
                <a:lnTo>
                  <a:pt x="70" y="204"/>
                </a:lnTo>
                <a:lnTo>
                  <a:pt x="62" y="204"/>
                </a:lnTo>
                <a:lnTo>
                  <a:pt x="54" y="204"/>
                </a:lnTo>
                <a:lnTo>
                  <a:pt x="60" y="214"/>
                </a:lnTo>
                <a:lnTo>
                  <a:pt x="60" y="224"/>
                </a:lnTo>
                <a:lnTo>
                  <a:pt x="56" y="236"/>
                </a:lnTo>
                <a:lnTo>
                  <a:pt x="56" y="248"/>
                </a:lnTo>
                <a:lnTo>
                  <a:pt x="46" y="248"/>
                </a:lnTo>
                <a:lnTo>
                  <a:pt x="34" y="248"/>
                </a:lnTo>
                <a:lnTo>
                  <a:pt x="38" y="250"/>
                </a:lnTo>
                <a:lnTo>
                  <a:pt x="42" y="254"/>
                </a:lnTo>
                <a:lnTo>
                  <a:pt x="44" y="260"/>
                </a:lnTo>
                <a:lnTo>
                  <a:pt x="44" y="268"/>
                </a:lnTo>
                <a:lnTo>
                  <a:pt x="42" y="272"/>
                </a:lnTo>
                <a:lnTo>
                  <a:pt x="38" y="276"/>
                </a:lnTo>
                <a:lnTo>
                  <a:pt x="34" y="278"/>
                </a:lnTo>
                <a:lnTo>
                  <a:pt x="28" y="280"/>
                </a:lnTo>
                <a:lnTo>
                  <a:pt x="24" y="280"/>
                </a:lnTo>
                <a:lnTo>
                  <a:pt x="18" y="282"/>
                </a:lnTo>
                <a:lnTo>
                  <a:pt x="24" y="284"/>
                </a:lnTo>
                <a:lnTo>
                  <a:pt x="26" y="288"/>
                </a:lnTo>
                <a:lnTo>
                  <a:pt x="26" y="292"/>
                </a:lnTo>
                <a:lnTo>
                  <a:pt x="24" y="296"/>
                </a:lnTo>
                <a:lnTo>
                  <a:pt x="18" y="300"/>
                </a:lnTo>
                <a:lnTo>
                  <a:pt x="28" y="302"/>
                </a:lnTo>
                <a:lnTo>
                  <a:pt x="38" y="306"/>
                </a:lnTo>
                <a:lnTo>
                  <a:pt x="38" y="312"/>
                </a:lnTo>
                <a:lnTo>
                  <a:pt x="34" y="316"/>
                </a:lnTo>
                <a:lnTo>
                  <a:pt x="28" y="320"/>
                </a:lnTo>
                <a:lnTo>
                  <a:pt x="24" y="322"/>
                </a:lnTo>
                <a:lnTo>
                  <a:pt x="18" y="326"/>
                </a:lnTo>
                <a:lnTo>
                  <a:pt x="12" y="330"/>
                </a:lnTo>
                <a:lnTo>
                  <a:pt x="8" y="334"/>
                </a:lnTo>
                <a:lnTo>
                  <a:pt x="12" y="336"/>
                </a:lnTo>
                <a:lnTo>
                  <a:pt x="18" y="338"/>
                </a:lnTo>
                <a:lnTo>
                  <a:pt x="22" y="338"/>
                </a:lnTo>
                <a:lnTo>
                  <a:pt x="20" y="342"/>
                </a:lnTo>
                <a:lnTo>
                  <a:pt x="18" y="344"/>
                </a:lnTo>
                <a:lnTo>
                  <a:pt x="14" y="348"/>
                </a:lnTo>
                <a:lnTo>
                  <a:pt x="12" y="350"/>
                </a:lnTo>
                <a:lnTo>
                  <a:pt x="16" y="352"/>
                </a:lnTo>
                <a:lnTo>
                  <a:pt x="22" y="354"/>
                </a:lnTo>
                <a:lnTo>
                  <a:pt x="26" y="356"/>
                </a:lnTo>
                <a:lnTo>
                  <a:pt x="24" y="358"/>
                </a:lnTo>
                <a:lnTo>
                  <a:pt x="22" y="362"/>
                </a:lnTo>
                <a:lnTo>
                  <a:pt x="32" y="364"/>
                </a:lnTo>
                <a:lnTo>
                  <a:pt x="44" y="368"/>
                </a:lnTo>
                <a:lnTo>
                  <a:pt x="22" y="382"/>
                </a:lnTo>
                <a:lnTo>
                  <a:pt x="0" y="394"/>
                </a:lnTo>
                <a:lnTo>
                  <a:pt x="6" y="396"/>
                </a:lnTo>
                <a:lnTo>
                  <a:pt x="14" y="398"/>
                </a:lnTo>
                <a:lnTo>
                  <a:pt x="20" y="402"/>
                </a:lnTo>
                <a:lnTo>
                  <a:pt x="24" y="406"/>
                </a:lnTo>
                <a:lnTo>
                  <a:pt x="22" y="408"/>
                </a:lnTo>
                <a:lnTo>
                  <a:pt x="20" y="410"/>
                </a:lnTo>
                <a:lnTo>
                  <a:pt x="16" y="412"/>
                </a:lnTo>
                <a:lnTo>
                  <a:pt x="22" y="414"/>
                </a:lnTo>
                <a:lnTo>
                  <a:pt x="28" y="416"/>
                </a:lnTo>
                <a:lnTo>
                  <a:pt x="30" y="420"/>
                </a:lnTo>
                <a:lnTo>
                  <a:pt x="32" y="424"/>
                </a:lnTo>
                <a:lnTo>
                  <a:pt x="32" y="428"/>
                </a:lnTo>
                <a:lnTo>
                  <a:pt x="28" y="434"/>
                </a:lnTo>
                <a:lnTo>
                  <a:pt x="32" y="434"/>
                </a:lnTo>
                <a:lnTo>
                  <a:pt x="34" y="434"/>
                </a:lnTo>
                <a:lnTo>
                  <a:pt x="34" y="440"/>
                </a:lnTo>
                <a:lnTo>
                  <a:pt x="30" y="442"/>
                </a:lnTo>
                <a:lnTo>
                  <a:pt x="26" y="446"/>
                </a:lnTo>
                <a:lnTo>
                  <a:pt x="22" y="448"/>
                </a:lnTo>
                <a:lnTo>
                  <a:pt x="20" y="452"/>
                </a:lnTo>
                <a:lnTo>
                  <a:pt x="16" y="456"/>
                </a:lnTo>
                <a:lnTo>
                  <a:pt x="22" y="454"/>
                </a:lnTo>
                <a:lnTo>
                  <a:pt x="28" y="456"/>
                </a:lnTo>
                <a:lnTo>
                  <a:pt x="34" y="458"/>
                </a:lnTo>
                <a:lnTo>
                  <a:pt x="40" y="460"/>
                </a:lnTo>
                <a:lnTo>
                  <a:pt x="44" y="464"/>
                </a:lnTo>
                <a:lnTo>
                  <a:pt x="40" y="468"/>
                </a:lnTo>
                <a:lnTo>
                  <a:pt x="38" y="472"/>
                </a:lnTo>
                <a:lnTo>
                  <a:pt x="34" y="476"/>
                </a:lnTo>
                <a:lnTo>
                  <a:pt x="40" y="478"/>
                </a:lnTo>
                <a:lnTo>
                  <a:pt x="44" y="482"/>
                </a:lnTo>
                <a:lnTo>
                  <a:pt x="48" y="486"/>
                </a:lnTo>
                <a:lnTo>
                  <a:pt x="48" y="490"/>
                </a:lnTo>
                <a:lnTo>
                  <a:pt x="48" y="496"/>
                </a:lnTo>
                <a:lnTo>
                  <a:pt x="54" y="496"/>
                </a:lnTo>
                <a:lnTo>
                  <a:pt x="60" y="498"/>
                </a:lnTo>
                <a:lnTo>
                  <a:pt x="64" y="500"/>
                </a:lnTo>
                <a:lnTo>
                  <a:pt x="66" y="504"/>
                </a:lnTo>
                <a:lnTo>
                  <a:pt x="66" y="508"/>
                </a:lnTo>
                <a:lnTo>
                  <a:pt x="66" y="514"/>
                </a:lnTo>
                <a:lnTo>
                  <a:pt x="62" y="520"/>
                </a:lnTo>
                <a:lnTo>
                  <a:pt x="68" y="524"/>
                </a:lnTo>
                <a:lnTo>
                  <a:pt x="72" y="528"/>
                </a:lnTo>
                <a:lnTo>
                  <a:pt x="74" y="534"/>
                </a:lnTo>
                <a:lnTo>
                  <a:pt x="76" y="540"/>
                </a:lnTo>
                <a:lnTo>
                  <a:pt x="76" y="546"/>
                </a:lnTo>
                <a:lnTo>
                  <a:pt x="96" y="546"/>
                </a:lnTo>
                <a:lnTo>
                  <a:pt x="118" y="544"/>
                </a:lnTo>
                <a:lnTo>
                  <a:pt x="114" y="552"/>
                </a:lnTo>
                <a:lnTo>
                  <a:pt x="112" y="558"/>
                </a:lnTo>
                <a:lnTo>
                  <a:pt x="110" y="566"/>
                </a:lnTo>
                <a:lnTo>
                  <a:pt x="108" y="572"/>
                </a:lnTo>
                <a:lnTo>
                  <a:pt x="114" y="572"/>
                </a:lnTo>
                <a:lnTo>
                  <a:pt x="120" y="572"/>
                </a:lnTo>
                <a:lnTo>
                  <a:pt x="126" y="572"/>
                </a:lnTo>
                <a:lnTo>
                  <a:pt x="122" y="578"/>
                </a:lnTo>
                <a:lnTo>
                  <a:pt x="118" y="584"/>
                </a:lnTo>
                <a:lnTo>
                  <a:pt x="116" y="592"/>
                </a:lnTo>
                <a:lnTo>
                  <a:pt x="122" y="592"/>
                </a:lnTo>
                <a:lnTo>
                  <a:pt x="128" y="592"/>
                </a:lnTo>
                <a:lnTo>
                  <a:pt x="136" y="592"/>
                </a:lnTo>
                <a:lnTo>
                  <a:pt x="134" y="594"/>
                </a:lnTo>
                <a:lnTo>
                  <a:pt x="132" y="598"/>
                </a:lnTo>
                <a:lnTo>
                  <a:pt x="130" y="602"/>
                </a:lnTo>
                <a:lnTo>
                  <a:pt x="128" y="604"/>
                </a:lnTo>
                <a:lnTo>
                  <a:pt x="144" y="606"/>
                </a:lnTo>
                <a:lnTo>
                  <a:pt x="156" y="610"/>
                </a:lnTo>
                <a:lnTo>
                  <a:pt x="164" y="622"/>
                </a:lnTo>
                <a:lnTo>
                  <a:pt x="162" y="620"/>
                </a:lnTo>
                <a:lnTo>
                  <a:pt x="160" y="618"/>
                </a:lnTo>
                <a:lnTo>
                  <a:pt x="164" y="614"/>
                </a:lnTo>
                <a:lnTo>
                  <a:pt x="168" y="614"/>
                </a:lnTo>
                <a:lnTo>
                  <a:pt x="170" y="614"/>
                </a:lnTo>
                <a:lnTo>
                  <a:pt x="172" y="614"/>
                </a:lnTo>
                <a:lnTo>
                  <a:pt x="174" y="618"/>
                </a:lnTo>
                <a:lnTo>
                  <a:pt x="174" y="620"/>
                </a:lnTo>
                <a:lnTo>
                  <a:pt x="176" y="624"/>
                </a:lnTo>
                <a:lnTo>
                  <a:pt x="178" y="628"/>
                </a:lnTo>
                <a:lnTo>
                  <a:pt x="178" y="630"/>
                </a:lnTo>
                <a:lnTo>
                  <a:pt x="180" y="632"/>
                </a:lnTo>
                <a:lnTo>
                  <a:pt x="184" y="634"/>
                </a:lnTo>
                <a:lnTo>
                  <a:pt x="188" y="636"/>
                </a:lnTo>
                <a:lnTo>
                  <a:pt x="190" y="636"/>
                </a:lnTo>
                <a:lnTo>
                  <a:pt x="194" y="638"/>
                </a:lnTo>
                <a:lnTo>
                  <a:pt x="198" y="638"/>
                </a:lnTo>
                <a:lnTo>
                  <a:pt x="200" y="640"/>
                </a:lnTo>
                <a:lnTo>
                  <a:pt x="202" y="644"/>
                </a:lnTo>
                <a:lnTo>
                  <a:pt x="204" y="648"/>
                </a:lnTo>
                <a:lnTo>
                  <a:pt x="206" y="646"/>
                </a:lnTo>
                <a:lnTo>
                  <a:pt x="210" y="646"/>
                </a:lnTo>
                <a:lnTo>
                  <a:pt x="212" y="644"/>
                </a:lnTo>
                <a:lnTo>
                  <a:pt x="216" y="648"/>
                </a:lnTo>
                <a:lnTo>
                  <a:pt x="220" y="654"/>
                </a:lnTo>
                <a:lnTo>
                  <a:pt x="222" y="658"/>
                </a:lnTo>
                <a:lnTo>
                  <a:pt x="224" y="654"/>
                </a:lnTo>
                <a:lnTo>
                  <a:pt x="228" y="650"/>
                </a:lnTo>
                <a:lnTo>
                  <a:pt x="232" y="652"/>
                </a:lnTo>
                <a:lnTo>
                  <a:pt x="234" y="654"/>
                </a:lnTo>
                <a:lnTo>
                  <a:pt x="238" y="656"/>
                </a:lnTo>
                <a:lnTo>
                  <a:pt x="238" y="662"/>
                </a:lnTo>
                <a:lnTo>
                  <a:pt x="240" y="666"/>
                </a:lnTo>
                <a:lnTo>
                  <a:pt x="252" y="662"/>
                </a:lnTo>
                <a:lnTo>
                  <a:pt x="262" y="666"/>
                </a:lnTo>
                <a:lnTo>
                  <a:pt x="270" y="674"/>
                </a:lnTo>
                <a:lnTo>
                  <a:pt x="276" y="686"/>
                </a:lnTo>
                <a:lnTo>
                  <a:pt x="274" y="678"/>
                </a:lnTo>
                <a:lnTo>
                  <a:pt x="276" y="674"/>
                </a:lnTo>
                <a:lnTo>
                  <a:pt x="278" y="670"/>
                </a:lnTo>
                <a:lnTo>
                  <a:pt x="280" y="668"/>
                </a:lnTo>
                <a:lnTo>
                  <a:pt x="284" y="666"/>
                </a:lnTo>
                <a:lnTo>
                  <a:pt x="288" y="668"/>
                </a:lnTo>
                <a:lnTo>
                  <a:pt x="292" y="672"/>
                </a:lnTo>
                <a:lnTo>
                  <a:pt x="296" y="678"/>
                </a:lnTo>
                <a:lnTo>
                  <a:pt x="294" y="674"/>
                </a:lnTo>
                <a:lnTo>
                  <a:pt x="294" y="674"/>
                </a:lnTo>
                <a:lnTo>
                  <a:pt x="296" y="674"/>
                </a:lnTo>
                <a:lnTo>
                  <a:pt x="298" y="674"/>
                </a:lnTo>
                <a:lnTo>
                  <a:pt x="300" y="676"/>
                </a:lnTo>
                <a:lnTo>
                  <a:pt x="302" y="680"/>
                </a:lnTo>
                <a:lnTo>
                  <a:pt x="304" y="682"/>
                </a:lnTo>
                <a:lnTo>
                  <a:pt x="304" y="686"/>
                </a:lnTo>
                <a:lnTo>
                  <a:pt x="310" y="682"/>
                </a:lnTo>
                <a:lnTo>
                  <a:pt x="318" y="680"/>
                </a:lnTo>
                <a:lnTo>
                  <a:pt x="324" y="678"/>
                </a:lnTo>
                <a:lnTo>
                  <a:pt x="326" y="682"/>
                </a:lnTo>
                <a:lnTo>
                  <a:pt x="328" y="684"/>
                </a:lnTo>
                <a:lnTo>
                  <a:pt x="330" y="688"/>
                </a:lnTo>
                <a:lnTo>
                  <a:pt x="330" y="692"/>
                </a:lnTo>
                <a:lnTo>
                  <a:pt x="332" y="686"/>
                </a:lnTo>
                <a:lnTo>
                  <a:pt x="332" y="684"/>
                </a:lnTo>
                <a:lnTo>
                  <a:pt x="334" y="682"/>
                </a:lnTo>
                <a:lnTo>
                  <a:pt x="338" y="684"/>
                </a:lnTo>
                <a:lnTo>
                  <a:pt x="340" y="684"/>
                </a:lnTo>
                <a:lnTo>
                  <a:pt x="344" y="688"/>
                </a:lnTo>
                <a:lnTo>
                  <a:pt x="346" y="690"/>
                </a:lnTo>
                <a:lnTo>
                  <a:pt x="350" y="694"/>
                </a:lnTo>
                <a:lnTo>
                  <a:pt x="352" y="698"/>
                </a:lnTo>
                <a:lnTo>
                  <a:pt x="356" y="702"/>
                </a:lnTo>
                <a:lnTo>
                  <a:pt x="358" y="706"/>
                </a:lnTo>
                <a:lnTo>
                  <a:pt x="360" y="708"/>
                </a:lnTo>
                <a:lnTo>
                  <a:pt x="364" y="700"/>
                </a:lnTo>
                <a:lnTo>
                  <a:pt x="370" y="700"/>
                </a:lnTo>
                <a:lnTo>
                  <a:pt x="378" y="704"/>
                </a:lnTo>
                <a:lnTo>
                  <a:pt x="386" y="712"/>
                </a:lnTo>
                <a:lnTo>
                  <a:pt x="392" y="718"/>
                </a:lnTo>
                <a:lnTo>
                  <a:pt x="386" y="714"/>
                </a:lnTo>
                <a:lnTo>
                  <a:pt x="384" y="710"/>
                </a:lnTo>
                <a:lnTo>
                  <a:pt x="382" y="706"/>
                </a:lnTo>
                <a:lnTo>
                  <a:pt x="382" y="702"/>
                </a:lnTo>
                <a:lnTo>
                  <a:pt x="384" y="696"/>
                </a:lnTo>
                <a:lnTo>
                  <a:pt x="386" y="692"/>
                </a:lnTo>
                <a:lnTo>
                  <a:pt x="390" y="690"/>
                </a:lnTo>
                <a:lnTo>
                  <a:pt x="394" y="686"/>
                </a:lnTo>
                <a:lnTo>
                  <a:pt x="398" y="686"/>
                </a:lnTo>
                <a:lnTo>
                  <a:pt x="404" y="688"/>
                </a:lnTo>
                <a:lnTo>
                  <a:pt x="408" y="690"/>
                </a:lnTo>
                <a:lnTo>
                  <a:pt x="412" y="696"/>
                </a:lnTo>
                <a:lnTo>
                  <a:pt x="414" y="692"/>
                </a:lnTo>
                <a:lnTo>
                  <a:pt x="414" y="690"/>
                </a:lnTo>
                <a:lnTo>
                  <a:pt x="418" y="688"/>
                </a:lnTo>
                <a:lnTo>
                  <a:pt x="420" y="686"/>
                </a:lnTo>
                <a:lnTo>
                  <a:pt x="424" y="686"/>
                </a:lnTo>
                <a:lnTo>
                  <a:pt x="428" y="688"/>
                </a:lnTo>
                <a:lnTo>
                  <a:pt x="432" y="690"/>
                </a:lnTo>
                <a:lnTo>
                  <a:pt x="434" y="694"/>
                </a:lnTo>
                <a:lnTo>
                  <a:pt x="438" y="682"/>
                </a:lnTo>
                <a:lnTo>
                  <a:pt x="450" y="676"/>
                </a:lnTo>
                <a:lnTo>
                  <a:pt x="462" y="674"/>
                </a:lnTo>
                <a:lnTo>
                  <a:pt x="472" y="680"/>
                </a:lnTo>
                <a:lnTo>
                  <a:pt x="482" y="672"/>
                </a:lnTo>
                <a:lnTo>
                  <a:pt x="494" y="666"/>
                </a:lnTo>
                <a:lnTo>
                  <a:pt x="504" y="660"/>
                </a:lnTo>
                <a:lnTo>
                  <a:pt x="506" y="658"/>
                </a:lnTo>
                <a:lnTo>
                  <a:pt x="508" y="656"/>
                </a:lnTo>
                <a:lnTo>
                  <a:pt x="508" y="654"/>
                </a:lnTo>
                <a:lnTo>
                  <a:pt x="510" y="654"/>
                </a:lnTo>
                <a:lnTo>
                  <a:pt x="514" y="652"/>
                </a:lnTo>
                <a:lnTo>
                  <a:pt x="520" y="652"/>
                </a:lnTo>
                <a:lnTo>
                  <a:pt x="524" y="652"/>
                </a:lnTo>
                <a:lnTo>
                  <a:pt x="528" y="654"/>
                </a:lnTo>
                <a:lnTo>
                  <a:pt x="534" y="656"/>
                </a:lnTo>
                <a:lnTo>
                  <a:pt x="540" y="658"/>
                </a:lnTo>
                <a:lnTo>
                  <a:pt x="538" y="654"/>
                </a:lnTo>
                <a:lnTo>
                  <a:pt x="538" y="652"/>
                </a:lnTo>
                <a:lnTo>
                  <a:pt x="538" y="648"/>
                </a:lnTo>
                <a:lnTo>
                  <a:pt x="550" y="648"/>
                </a:lnTo>
                <a:lnTo>
                  <a:pt x="562" y="650"/>
                </a:lnTo>
                <a:lnTo>
                  <a:pt x="558" y="648"/>
                </a:lnTo>
                <a:lnTo>
                  <a:pt x="552" y="646"/>
                </a:lnTo>
                <a:lnTo>
                  <a:pt x="550" y="644"/>
                </a:lnTo>
                <a:lnTo>
                  <a:pt x="546" y="640"/>
                </a:lnTo>
                <a:lnTo>
                  <a:pt x="544" y="634"/>
                </a:lnTo>
                <a:lnTo>
                  <a:pt x="544" y="628"/>
                </a:lnTo>
                <a:lnTo>
                  <a:pt x="546" y="622"/>
                </a:lnTo>
                <a:lnTo>
                  <a:pt x="548" y="616"/>
                </a:lnTo>
                <a:lnTo>
                  <a:pt x="552" y="614"/>
                </a:lnTo>
                <a:lnTo>
                  <a:pt x="558" y="612"/>
                </a:lnTo>
                <a:lnTo>
                  <a:pt x="564" y="612"/>
                </a:lnTo>
                <a:lnTo>
                  <a:pt x="570" y="612"/>
                </a:lnTo>
                <a:lnTo>
                  <a:pt x="576" y="612"/>
                </a:lnTo>
                <a:lnTo>
                  <a:pt x="572" y="608"/>
                </a:lnTo>
                <a:lnTo>
                  <a:pt x="572" y="606"/>
                </a:lnTo>
                <a:lnTo>
                  <a:pt x="570" y="602"/>
                </a:lnTo>
                <a:lnTo>
                  <a:pt x="570" y="598"/>
                </a:lnTo>
                <a:lnTo>
                  <a:pt x="584" y="600"/>
                </a:lnTo>
                <a:lnTo>
                  <a:pt x="592" y="598"/>
                </a:lnTo>
                <a:lnTo>
                  <a:pt x="600" y="594"/>
                </a:lnTo>
                <a:lnTo>
                  <a:pt x="612" y="586"/>
                </a:lnTo>
                <a:lnTo>
                  <a:pt x="614" y="582"/>
                </a:lnTo>
                <a:lnTo>
                  <a:pt x="620" y="580"/>
                </a:lnTo>
                <a:lnTo>
                  <a:pt x="624" y="580"/>
                </a:lnTo>
                <a:lnTo>
                  <a:pt x="626" y="576"/>
                </a:lnTo>
                <a:lnTo>
                  <a:pt x="628" y="572"/>
                </a:lnTo>
                <a:lnTo>
                  <a:pt x="628" y="568"/>
                </a:lnTo>
                <a:lnTo>
                  <a:pt x="628" y="562"/>
                </a:lnTo>
                <a:lnTo>
                  <a:pt x="628" y="558"/>
                </a:lnTo>
                <a:lnTo>
                  <a:pt x="630" y="554"/>
                </a:lnTo>
                <a:lnTo>
                  <a:pt x="626" y="552"/>
                </a:lnTo>
                <a:lnTo>
                  <a:pt x="622" y="548"/>
                </a:lnTo>
                <a:lnTo>
                  <a:pt x="620" y="548"/>
                </a:lnTo>
                <a:lnTo>
                  <a:pt x="630" y="536"/>
                </a:lnTo>
                <a:lnTo>
                  <a:pt x="642" y="532"/>
                </a:lnTo>
                <a:lnTo>
                  <a:pt x="656" y="534"/>
                </a:lnTo>
                <a:lnTo>
                  <a:pt x="656" y="530"/>
                </a:lnTo>
                <a:lnTo>
                  <a:pt x="656" y="524"/>
                </a:lnTo>
                <a:lnTo>
                  <a:pt x="656" y="520"/>
                </a:lnTo>
                <a:lnTo>
                  <a:pt x="658" y="516"/>
                </a:lnTo>
                <a:lnTo>
                  <a:pt x="658" y="512"/>
                </a:lnTo>
                <a:lnTo>
                  <a:pt x="662" y="510"/>
                </a:lnTo>
                <a:lnTo>
                  <a:pt x="666" y="508"/>
                </a:lnTo>
                <a:lnTo>
                  <a:pt x="672" y="508"/>
                </a:lnTo>
                <a:lnTo>
                  <a:pt x="674" y="502"/>
                </a:lnTo>
                <a:lnTo>
                  <a:pt x="676" y="498"/>
                </a:lnTo>
                <a:lnTo>
                  <a:pt x="678" y="494"/>
                </a:lnTo>
                <a:lnTo>
                  <a:pt x="682" y="492"/>
                </a:lnTo>
                <a:lnTo>
                  <a:pt x="684" y="490"/>
                </a:lnTo>
                <a:lnTo>
                  <a:pt x="688" y="490"/>
                </a:lnTo>
                <a:lnTo>
                  <a:pt x="692" y="488"/>
                </a:lnTo>
                <a:lnTo>
                  <a:pt x="696" y="484"/>
                </a:lnTo>
                <a:lnTo>
                  <a:pt x="698" y="482"/>
                </a:lnTo>
                <a:lnTo>
                  <a:pt x="694" y="478"/>
                </a:lnTo>
                <a:lnTo>
                  <a:pt x="690" y="476"/>
                </a:lnTo>
                <a:lnTo>
                  <a:pt x="688" y="472"/>
                </a:lnTo>
                <a:lnTo>
                  <a:pt x="692" y="466"/>
                </a:lnTo>
                <a:lnTo>
                  <a:pt x="700" y="462"/>
                </a:lnTo>
                <a:lnTo>
                  <a:pt x="708" y="458"/>
                </a:lnTo>
                <a:lnTo>
                  <a:pt x="714" y="452"/>
                </a:lnTo>
                <a:lnTo>
                  <a:pt x="704" y="446"/>
                </a:lnTo>
                <a:lnTo>
                  <a:pt x="700" y="436"/>
                </a:lnTo>
                <a:lnTo>
                  <a:pt x="700" y="424"/>
                </a:lnTo>
                <a:lnTo>
                  <a:pt x="708" y="414"/>
                </a:lnTo>
                <a:lnTo>
                  <a:pt x="702" y="412"/>
                </a:lnTo>
                <a:lnTo>
                  <a:pt x="696" y="410"/>
                </a:lnTo>
                <a:lnTo>
                  <a:pt x="692" y="408"/>
                </a:lnTo>
                <a:lnTo>
                  <a:pt x="706" y="402"/>
                </a:lnTo>
                <a:lnTo>
                  <a:pt x="712" y="398"/>
                </a:lnTo>
                <a:lnTo>
                  <a:pt x="714" y="392"/>
                </a:lnTo>
                <a:lnTo>
                  <a:pt x="716" y="382"/>
                </a:lnTo>
                <a:lnTo>
                  <a:pt x="718" y="370"/>
                </a:lnTo>
                <a:lnTo>
                  <a:pt x="724" y="362"/>
                </a:lnTo>
                <a:lnTo>
                  <a:pt x="728" y="356"/>
                </a:lnTo>
                <a:lnTo>
                  <a:pt x="734" y="352"/>
                </a:lnTo>
                <a:lnTo>
                  <a:pt x="736" y="348"/>
                </a:lnTo>
                <a:lnTo>
                  <a:pt x="736" y="342"/>
                </a:lnTo>
                <a:lnTo>
                  <a:pt x="732" y="332"/>
                </a:lnTo>
                <a:lnTo>
                  <a:pt x="736" y="330"/>
                </a:lnTo>
                <a:lnTo>
                  <a:pt x="742" y="328"/>
                </a:lnTo>
                <a:lnTo>
                  <a:pt x="736" y="326"/>
                </a:lnTo>
                <a:lnTo>
                  <a:pt x="730" y="322"/>
                </a:lnTo>
                <a:lnTo>
                  <a:pt x="722" y="320"/>
                </a:lnTo>
                <a:lnTo>
                  <a:pt x="718" y="316"/>
                </a:lnTo>
                <a:lnTo>
                  <a:pt x="714" y="312"/>
                </a:lnTo>
                <a:lnTo>
                  <a:pt x="710" y="306"/>
                </a:lnTo>
                <a:lnTo>
                  <a:pt x="716" y="306"/>
                </a:lnTo>
                <a:lnTo>
                  <a:pt x="720" y="302"/>
                </a:lnTo>
                <a:lnTo>
                  <a:pt x="726" y="302"/>
                </a:lnTo>
                <a:lnTo>
                  <a:pt x="722" y="298"/>
                </a:lnTo>
                <a:lnTo>
                  <a:pt x="718" y="296"/>
                </a:lnTo>
                <a:lnTo>
                  <a:pt x="714" y="294"/>
                </a:lnTo>
                <a:lnTo>
                  <a:pt x="710" y="292"/>
                </a:lnTo>
                <a:lnTo>
                  <a:pt x="706" y="290"/>
                </a:lnTo>
                <a:lnTo>
                  <a:pt x="702" y="286"/>
                </a:lnTo>
                <a:lnTo>
                  <a:pt x="706" y="284"/>
                </a:lnTo>
                <a:lnTo>
                  <a:pt x="708" y="282"/>
                </a:lnTo>
                <a:lnTo>
                  <a:pt x="708" y="276"/>
                </a:lnTo>
                <a:lnTo>
                  <a:pt x="704" y="272"/>
                </a:lnTo>
                <a:lnTo>
                  <a:pt x="700" y="268"/>
                </a:lnTo>
                <a:lnTo>
                  <a:pt x="694" y="268"/>
                </a:lnTo>
                <a:lnTo>
                  <a:pt x="698" y="258"/>
                </a:lnTo>
                <a:lnTo>
                  <a:pt x="704" y="248"/>
                </a:lnTo>
                <a:lnTo>
                  <a:pt x="710" y="238"/>
                </a:lnTo>
                <a:lnTo>
                  <a:pt x="700" y="250"/>
                </a:lnTo>
                <a:lnTo>
                  <a:pt x="694" y="252"/>
                </a:lnTo>
                <a:lnTo>
                  <a:pt x="690" y="250"/>
                </a:lnTo>
                <a:lnTo>
                  <a:pt x="682" y="244"/>
                </a:lnTo>
                <a:lnTo>
                  <a:pt x="672" y="234"/>
                </a:lnTo>
                <a:lnTo>
                  <a:pt x="680" y="222"/>
                </a:lnTo>
                <a:lnTo>
                  <a:pt x="678" y="212"/>
                </a:lnTo>
                <a:lnTo>
                  <a:pt x="672" y="206"/>
                </a:lnTo>
                <a:lnTo>
                  <a:pt x="662" y="202"/>
                </a:lnTo>
                <a:lnTo>
                  <a:pt x="650" y="202"/>
                </a:lnTo>
                <a:lnTo>
                  <a:pt x="654" y="198"/>
                </a:lnTo>
                <a:lnTo>
                  <a:pt x="658" y="196"/>
                </a:lnTo>
                <a:lnTo>
                  <a:pt x="662" y="192"/>
                </a:lnTo>
                <a:lnTo>
                  <a:pt x="664" y="188"/>
                </a:lnTo>
                <a:lnTo>
                  <a:pt x="660" y="184"/>
                </a:lnTo>
                <a:lnTo>
                  <a:pt x="654" y="182"/>
                </a:lnTo>
                <a:lnTo>
                  <a:pt x="650" y="180"/>
                </a:lnTo>
                <a:lnTo>
                  <a:pt x="648" y="184"/>
                </a:lnTo>
                <a:lnTo>
                  <a:pt x="646" y="190"/>
                </a:lnTo>
                <a:lnTo>
                  <a:pt x="644" y="192"/>
                </a:lnTo>
                <a:lnTo>
                  <a:pt x="640" y="196"/>
                </a:lnTo>
                <a:lnTo>
                  <a:pt x="640" y="184"/>
                </a:lnTo>
                <a:lnTo>
                  <a:pt x="640" y="172"/>
                </a:lnTo>
                <a:lnTo>
                  <a:pt x="638" y="162"/>
                </a:lnTo>
                <a:lnTo>
                  <a:pt x="632" y="154"/>
                </a:lnTo>
                <a:lnTo>
                  <a:pt x="622" y="152"/>
                </a:lnTo>
                <a:lnTo>
                  <a:pt x="622" y="146"/>
                </a:lnTo>
                <a:lnTo>
                  <a:pt x="622" y="140"/>
                </a:lnTo>
                <a:lnTo>
                  <a:pt x="622" y="134"/>
                </a:lnTo>
                <a:lnTo>
                  <a:pt x="622" y="128"/>
                </a:lnTo>
                <a:lnTo>
                  <a:pt x="618" y="110"/>
                </a:lnTo>
                <a:lnTo>
                  <a:pt x="614" y="94"/>
                </a:lnTo>
                <a:lnTo>
                  <a:pt x="612" y="98"/>
                </a:lnTo>
                <a:lnTo>
                  <a:pt x="612" y="104"/>
                </a:lnTo>
                <a:lnTo>
                  <a:pt x="610" y="108"/>
                </a:lnTo>
                <a:lnTo>
                  <a:pt x="608" y="114"/>
                </a:lnTo>
                <a:lnTo>
                  <a:pt x="606" y="118"/>
                </a:lnTo>
                <a:lnTo>
                  <a:pt x="602" y="120"/>
                </a:lnTo>
                <a:lnTo>
                  <a:pt x="598" y="122"/>
                </a:lnTo>
                <a:lnTo>
                  <a:pt x="592" y="122"/>
                </a:lnTo>
                <a:lnTo>
                  <a:pt x="592" y="118"/>
                </a:lnTo>
                <a:lnTo>
                  <a:pt x="592" y="114"/>
                </a:lnTo>
                <a:lnTo>
                  <a:pt x="592" y="108"/>
                </a:lnTo>
                <a:lnTo>
                  <a:pt x="590" y="112"/>
                </a:lnTo>
                <a:lnTo>
                  <a:pt x="586" y="114"/>
                </a:lnTo>
                <a:lnTo>
                  <a:pt x="582" y="116"/>
                </a:lnTo>
                <a:lnTo>
                  <a:pt x="574" y="100"/>
                </a:lnTo>
                <a:lnTo>
                  <a:pt x="568" y="80"/>
                </a:lnTo>
                <a:lnTo>
                  <a:pt x="564" y="90"/>
                </a:lnTo>
                <a:lnTo>
                  <a:pt x="558" y="96"/>
                </a:lnTo>
                <a:lnTo>
                  <a:pt x="552" y="104"/>
                </a:lnTo>
                <a:lnTo>
                  <a:pt x="548" y="100"/>
                </a:lnTo>
                <a:lnTo>
                  <a:pt x="544" y="94"/>
                </a:lnTo>
                <a:lnTo>
                  <a:pt x="542" y="90"/>
                </a:lnTo>
                <a:lnTo>
                  <a:pt x="540" y="82"/>
                </a:lnTo>
                <a:lnTo>
                  <a:pt x="540" y="76"/>
                </a:lnTo>
                <a:lnTo>
                  <a:pt x="536" y="80"/>
                </a:lnTo>
                <a:lnTo>
                  <a:pt x="534" y="82"/>
                </a:lnTo>
                <a:lnTo>
                  <a:pt x="530" y="84"/>
                </a:lnTo>
                <a:lnTo>
                  <a:pt x="520" y="52"/>
                </a:lnTo>
                <a:lnTo>
                  <a:pt x="508" y="22"/>
                </a:lnTo>
                <a:lnTo>
                  <a:pt x="504" y="30"/>
                </a:lnTo>
                <a:lnTo>
                  <a:pt x="498" y="40"/>
                </a:lnTo>
                <a:lnTo>
                  <a:pt x="490" y="48"/>
                </a:lnTo>
                <a:lnTo>
                  <a:pt x="482" y="52"/>
                </a:lnTo>
                <a:lnTo>
                  <a:pt x="472" y="50"/>
                </a:lnTo>
                <a:lnTo>
                  <a:pt x="468" y="52"/>
                </a:lnTo>
                <a:lnTo>
                  <a:pt x="464" y="54"/>
                </a:lnTo>
                <a:lnTo>
                  <a:pt x="460" y="58"/>
                </a:lnTo>
                <a:lnTo>
                  <a:pt x="456" y="48"/>
                </a:lnTo>
                <a:lnTo>
                  <a:pt x="450" y="38"/>
                </a:lnTo>
                <a:lnTo>
                  <a:pt x="448" y="30"/>
                </a:lnTo>
                <a:lnTo>
                  <a:pt x="444" y="28"/>
                </a:lnTo>
                <a:lnTo>
                  <a:pt x="440" y="28"/>
                </a:lnTo>
                <a:lnTo>
                  <a:pt x="440" y="36"/>
                </a:lnTo>
                <a:lnTo>
                  <a:pt x="438" y="40"/>
                </a:lnTo>
                <a:lnTo>
                  <a:pt x="436" y="44"/>
                </a:lnTo>
                <a:lnTo>
                  <a:pt x="432" y="46"/>
                </a:lnTo>
                <a:lnTo>
                  <a:pt x="430" y="46"/>
                </a:lnTo>
                <a:lnTo>
                  <a:pt x="424" y="44"/>
                </a:lnTo>
                <a:lnTo>
                  <a:pt x="420" y="40"/>
                </a:lnTo>
                <a:lnTo>
                  <a:pt x="416" y="34"/>
                </a:lnTo>
                <a:lnTo>
                  <a:pt x="412" y="38"/>
                </a:lnTo>
                <a:lnTo>
                  <a:pt x="408" y="40"/>
                </a:lnTo>
                <a:lnTo>
                  <a:pt x="404" y="44"/>
                </a:lnTo>
                <a:lnTo>
                  <a:pt x="386" y="22"/>
                </a:lnTo>
                <a:lnTo>
                  <a:pt x="368" y="0"/>
                </a:lnTo>
                <a:lnTo>
                  <a:pt x="370" y="10"/>
                </a:lnTo>
                <a:lnTo>
                  <a:pt x="372" y="18"/>
                </a:lnTo>
                <a:lnTo>
                  <a:pt x="372" y="28"/>
                </a:lnTo>
                <a:lnTo>
                  <a:pt x="364" y="26"/>
                </a:lnTo>
                <a:lnTo>
                  <a:pt x="360" y="22"/>
                </a:lnTo>
                <a:lnTo>
                  <a:pt x="354" y="16"/>
                </a:lnTo>
                <a:lnTo>
                  <a:pt x="352" y="10"/>
                </a:lnTo>
                <a:lnTo>
                  <a:pt x="350" y="2"/>
                </a:lnTo>
                <a:lnTo>
                  <a:pt x="350" y="6"/>
                </a:lnTo>
                <a:lnTo>
                  <a:pt x="348" y="10"/>
                </a:lnTo>
                <a:lnTo>
                  <a:pt x="348" y="14"/>
                </a:lnTo>
                <a:lnTo>
                  <a:pt x="346" y="20"/>
                </a:lnTo>
                <a:lnTo>
                  <a:pt x="344" y="24"/>
                </a:lnTo>
                <a:lnTo>
                  <a:pt x="342" y="28"/>
                </a:lnTo>
                <a:lnTo>
                  <a:pt x="340" y="32"/>
                </a:lnTo>
                <a:lnTo>
                  <a:pt x="338" y="34"/>
                </a:lnTo>
                <a:lnTo>
                  <a:pt x="334" y="34"/>
                </a:lnTo>
                <a:lnTo>
                  <a:pt x="330" y="32"/>
                </a:lnTo>
                <a:lnTo>
                  <a:pt x="326" y="28"/>
                </a:lnTo>
                <a:lnTo>
                  <a:pt x="326" y="32"/>
                </a:lnTo>
                <a:lnTo>
                  <a:pt x="328" y="38"/>
                </a:lnTo>
                <a:lnTo>
                  <a:pt x="324" y="36"/>
                </a:lnTo>
                <a:lnTo>
                  <a:pt x="320" y="34"/>
                </a:lnTo>
                <a:lnTo>
                  <a:pt x="316" y="32"/>
                </a:lnTo>
                <a:lnTo>
                  <a:pt x="314" y="36"/>
                </a:lnTo>
                <a:lnTo>
                  <a:pt x="314" y="40"/>
                </a:lnTo>
                <a:lnTo>
                  <a:pt x="312" y="44"/>
                </a:lnTo>
                <a:lnTo>
                  <a:pt x="294" y="42"/>
                </a:lnTo>
                <a:lnTo>
                  <a:pt x="278" y="32"/>
                </a:lnTo>
                <a:lnTo>
                  <a:pt x="264" y="18"/>
                </a:lnTo>
                <a:lnTo>
                  <a:pt x="250" y="4"/>
                </a:lnTo>
                <a:lnTo>
                  <a:pt x="260" y="6"/>
                </a:lnTo>
                <a:lnTo>
                  <a:pt x="266" y="14"/>
                </a:lnTo>
                <a:lnTo>
                  <a:pt x="270" y="24"/>
                </a:lnTo>
                <a:lnTo>
                  <a:pt x="274" y="34"/>
                </a:lnTo>
                <a:lnTo>
                  <a:pt x="282" y="40"/>
                </a:lnTo>
                <a:lnTo>
                  <a:pt x="256" y="12"/>
                </a:lnTo>
                <a:close/>
              </a:path>
            </a:pathLst>
          </a:custGeom>
          <a:gradFill rotWithShape="1">
            <a:gsLst>
              <a:gs pos="0">
                <a:schemeClr val="hlink"/>
              </a:gs>
              <a:gs pos="100000">
                <a:schemeClr val="hlink">
                  <a:gamma/>
                  <a:shade val="46275"/>
                  <a:invGamma/>
                </a:schemeClr>
              </a:gs>
            </a:gsLst>
            <a:lin ang="5400000" scaled="1"/>
          </a:gradFill>
          <a:ln w="0">
            <a:noFill/>
            <a:prstDash val="solid"/>
            <a:round/>
            <a:headEnd/>
            <a:tailEnd/>
          </a:ln>
        </p:spPr>
        <p:txBody>
          <a:bodyPr/>
          <a:lstStyle/>
          <a:p>
            <a:pPr algn="ctr" eaLnBrk="1" hangingPunct="1">
              <a:defRPr/>
            </a:pPr>
            <a:endParaRPr lang="es-US" sz="8116">
              <a:latin typeface="Arial" charset="0"/>
              <a:cs typeface="+mn-cs"/>
            </a:endParaRPr>
          </a:p>
        </p:txBody>
      </p:sp>
      <p:sp>
        <p:nvSpPr>
          <p:cNvPr id="5" name="Freeform 3"/>
          <p:cNvSpPr>
            <a:spLocks/>
          </p:cNvSpPr>
          <p:nvPr/>
        </p:nvSpPr>
        <p:spPr bwMode="gray">
          <a:xfrm>
            <a:off x="18753138" y="35182175"/>
            <a:ext cx="765175" cy="1247775"/>
          </a:xfrm>
          <a:custGeom>
            <a:avLst/>
            <a:gdLst/>
            <a:ahLst/>
            <a:cxnLst>
              <a:cxn ang="0">
                <a:pos x="264" y="20"/>
              </a:cxn>
              <a:cxn ang="0">
                <a:pos x="286" y="52"/>
              </a:cxn>
              <a:cxn ang="0">
                <a:pos x="242" y="68"/>
              </a:cxn>
              <a:cxn ang="0">
                <a:pos x="202" y="72"/>
              </a:cxn>
              <a:cxn ang="0">
                <a:pos x="194" y="102"/>
              </a:cxn>
              <a:cxn ang="0">
                <a:pos x="140" y="114"/>
              </a:cxn>
              <a:cxn ang="0">
                <a:pos x="116" y="136"/>
              </a:cxn>
              <a:cxn ang="0">
                <a:pos x="84" y="164"/>
              </a:cxn>
              <a:cxn ang="0">
                <a:pos x="76" y="182"/>
              </a:cxn>
              <a:cxn ang="0">
                <a:pos x="60" y="224"/>
              </a:cxn>
              <a:cxn ang="0">
                <a:pos x="42" y="272"/>
              </a:cxn>
              <a:cxn ang="0">
                <a:pos x="24" y="296"/>
              </a:cxn>
              <a:cxn ang="0">
                <a:pos x="12" y="330"/>
              </a:cxn>
              <a:cxn ang="0">
                <a:pos x="16" y="352"/>
              </a:cxn>
              <a:cxn ang="0">
                <a:pos x="6" y="396"/>
              </a:cxn>
              <a:cxn ang="0">
                <a:pos x="30" y="420"/>
              </a:cxn>
              <a:cxn ang="0">
                <a:pos x="22" y="448"/>
              </a:cxn>
              <a:cxn ang="0">
                <a:pos x="38" y="472"/>
              </a:cxn>
              <a:cxn ang="0">
                <a:pos x="64" y="500"/>
              </a:cxn>
              <a:cxn ang="0">
                <a:pos x="76" y="546"/>
              </a:cxn>
              <a:cxn ang="0">
                <a:pos x="126" y="572"/>
              </a:cxn>
              <a:cxn ang="0">
                <a:pos x="130" y="602"/>
              </a:cxn>
              <a:cxn ang="0">
                <a:pos x="170" y="614"/>
              </a:cxn>
              <a:cxn ang="0">
                <a:pos x="188" y="636"/>
              </a:cxn>
              <a:cxn ang="0">
                <a:pos x="212" y="644"/>
              </a:cxn>
              <a:cxn ang="0">
                <a:pos x="238" y="662"/>
              </a:cxn>
              <a:cxn ang="0">
                <a:pos x="280" y="668"/>
              </a:cxn>
              <a:cxn ang="0">
                <a:pos x="300" y="676"/>
              </a:cxn>
              <a:cxn ang="0">
                <a:pos x="330" y="688"/>
              </a:cxn>
              <a:cxn ang="0">
                <a:pos x="350" y="694"/>
              </a:cxn>
              <a:cxn ang="0">
                <a:pos x="392" y="718"/>
              </a:cxn>
              <a:cxn ang="0">
                <a:pos x="398" y="686"/>
              </a:cxn>
              <a:cxn ang="0">
                <a:pos x="428" y="688"/>
              </a:cxn>
              <a:cxn ang="0">
                <a:pos x="504" y="660"/>
              </a:cxn>
              <a:cxn ang="0">
                <a:pos x="534" y="656"/>
              </a:cxn>
              <a:cxn ang="0">
                <a:pos x="550" y="644"/>
              </a:cxn>
              <a:cxn ang="0">
                <a:pos x="570" y="612"/>
              </a:cxn>
              <a:cxn ang="0">
                <a:pos x="612" y="586"/>
              </a:cxn>
              <a:cxn ang="0">
                <a:pos x="630" y="554"/>
              </a:cxn>
              <a:cxn ang="0">
                <a:pos x="656" y="520"/>
              </a:cxn>
              <a:cxn ang="0">
                <a:pos x="682" y="492"/>
              </a:cxn>
              <a:cxn ang="0">
                <a:pos x="692" y="466"/>
              </a:cxn>
              <a:cxn ang="0">
                <a:pos x="696" y="410"/>
              </a:cxn>
              <a:cxn ang="0">
                <a:pos x="734" y="352"/>
              </a:cxn>
              <a:cxn ang="0">
                <a:pos x="718" y="316"/>
              </a:cxn>
              <a:cxn ang="0">
                <a:pos x="710" y="292"/>
              </a:cxn>
              <a:cxn ang="0">
                <a:pos x="698" y="258"/>
              </a:cxn>
              <a:cxn ang="0">
                <a:pos x="678" y="212"/>
              </a:cxn>
              <a:cxn ang="0">
                <a:pos x="654" y="182"/>
              </a:cxn>
              <a:cxn ang="0">
                <a:pos x="632" y="154"/>
              </a:cxn>
              <a:cxn ang="0">
                <a:pos x="612" y="104"/>
              </a:cxn>
              <a:cxn ang="0">
                <a:pos x="592" y="108"/>
              </a:cxn>
              <a:cxn ang="0">
                <a:pos x="548" y="100"/>
              </a:cxn>
              <a:cxn ang="0">
                <a:pos x="508" y="22"/>
              </a:cxn>
              <a:cxn ang="0">
                <a:pos x="456" y="48"/>
              </a:cxn>
              <a:cxn ang="0">
                <a:pos x="430" y="46"/>
              </a:cxn>
              <a:cxn ang="0">
                <a:pos x="370" y="10"/>
              </a:cxn>
              <a:cxn ang="0">
                <a:pos x="348" y="10"/>
              </a:cxn>
              <a:cxn ang="0">
                <a:pos x="326" y="28"/>
              </a:cxn>
              <a:cxn ang="0">
                <a:pos x="294" y="42"/>
              </a:cxn>
              <a:cxn ang="0">
                <a:pos x="256" y="12"/>
              </a:cxn>
            </a:cxnLst>
            <a:rect l="0" t="0" r="r" b="b"/>
            <a:pathLst>
              <a:path w="742" h="718">
                <a:moveTo>
                  <a:pt x="256" y="12"/>
                </a:moveTo>
                <a:lnTo>
                  <a:pt x="252" y="8"/>
                </a:lnTo>
                <a:lnTo>
                  <a:pt x="252" y="6"/>
                </a:lnTo>
                <a:lnTo>
                  <a:pt x="250" y="6"/>
                </a:lnTo>
                <a:lnTo>
                  <a:pt x="252" y="8"/>
                </a:lnTo>
                <a:lnTo>
                  <a:pt x="254" y="10"/>
                </a:lnTo>
                <a:lnTo>
                  <a:pt x="256" y="12"/>
                </a:lnTo>
                <a:lnTo>
                  <a:pt x="260" y="16"/>
                </a:lnTo>
                <a:lnTo>
                  <a:pt x="264" y="20"/>
                </a:lnTo>
                <a:lnTo>
                  <a:pt x="268" y="24"/>
                </a:lnTo>
                <a:lnTo>
                  <a:pt x="270" y="28"/>
                </a:lnTo>
                <a:lnTo>
                  <a:pt x="274" y="32"/>
                </a:lnTo>
                <a:lnTo>
                  <a:pt x="278" y="34"/>
                </a:lnTo>
                <a:lnTo>
                  <a:pt x="280" y="36"/>
                </a:lnTo>
                <a:lnTo>
                  <a:pt x="280" y="38"/>
                </a:lnTo>
                <a:lnTo>
                  <a:pt x="282" y="38"/>
                </a:lnTo>
                <a:lnTo>
                  <a:pt x="288" y="48"/>
                </a:lnTo>
                <a:lnTo>
                  <a:pt x="286" y="52"/>
                </a:lnTo>
                <a:lnTo>
                  <a:pt x="278" y="56"/>
                </a:lnTo>
                <a:lnTo>
                  <a:pt x="268" y="58"/>
                </a:lnTo>
                <a:lnTo>
                  <a:pt x="256" y="58"/>
                </a:lnTo>
                <a:lnTo>
                  <a:pt x="246" y="56"/>
                </a:lnTo>
                <a:lnTo>
                  <a:pt x="238" y="54"/>
                </a:lnTo>
                <a:lnTo>
                  <a:pt x="242" y="58"/>
                </a:lnTo>
                <a:lnTo>
                  <a:pt x="246" y="62"/>
                </a:lnTo>
                <a:lnTo>
                  <a:pt x="244" y="64"/>
                </a:lnTo>
                <a:lnTo>
                  <a:pt x="242" y="68"/>
                </a:lnTo>
                <a:lnTo>
                  <a:pt x="238" y="70"/>
                </a:lnTo>
                <a:lnTo>
                  <a:pt x="232" y="72"/>
                </a:lnTo>
                <a:lnTo>
                  <a:pt x="228" y="72"/>
                </a:lnTo>
                <a:lnTo>
                  <a:pt x="222" y="70"/>
                </a:lnTo>
                <a:lnTo>
                  <a:pt x="216" y="68"/>
                </a:lnTo>
                <a:lnTo>
                  <a:pt x="212" y="64"/>
                </a:lnTo>
                <a:lnTo>
                  <a:pt x="206" y="64"/>
                </a:lnTo>
                <a:lnTo>
                  <a:pt x="204" y="68"/>
                </a:lnTo>
                <a:lnTo>
                  <a:pt x="202" y="72"/>
                </a:lnTo>
                <a:lnTo>
                  <a:pt x="200" y="76"/>
                </a:lnTo>
                <a:lnTo>
                  <a:pt x="196" y="78"/>
                </a:lnTo>
                <a:lnTo>
                  <a:pt x="190" y="80"/>
                </a:lnTo>
                <a:lnTo>
                  <a:pt x="196" y="82"/>
                </a:lnTo>
                <a:lnTo>
                  <a:pt x="198" y="86"/>
                </a:lnTo>
                <a:lnTo>
                  <a:pt x="200" y="90"/>
                </a:lnTo>
                <a:lnTo>
                  <a:pt x="200" y="94"/>
                </a:lnTo>
                <a:lnTo>
                  <a:pt x="198" y="98"/>
                </a:lnTo>
                <a:lnTo>
                  <a:pt x="194" y="102"/>
                </a:lnTo>
                <a:lnTo>
                  <a:pt x="186" y="102"/>
                </a:lnTo>
                <a:lnTo>
                  <a:pt x="172" y="100"/>
                </a:lnTo>
                <a:lnTo>
                  <a:pt x="162" y="100"/>
                </a:lnTo>
                <a:lnTo>
                  <a:pt x="164" y="102"/>
                </a:lnTo>
                <a:lnTo>
                  <a:pt x="166" y="106"/>
                </a:lnTo>
                <a:lnTo>
                  <a:pt x="168" y="110"/>
                </a:lnTo>
                <a:lnTo>
                  <a:pt x="154" y="110"/>
                </a:lnTo>
                <a:lnTo>
                  <a:pt x="140" y="110"/>
                </a:lnTo>
                <a:lnTo>
                  <a:pt x="140" y="114"/>
                </a:lnTo>
                <a:lnTo>
                  <a:pt x="142" y="116"/>
                </a:lnTo>
                <a:lnTo>
                  <a:pt x="136" y="118"/>
                </a:lnTo>
                <a:lnTo>
                  <a:pt x="130" y="118"/>
                </a:lnTo>
                <a:lnTo>
                  <a:pt x="124" y="118"/>
                </a:lnTo>
                <a:lnTo>
                  <a:pt x="126" y="122"/>
                </a:lnTo>
                <a:lnTo>
                  <a:pt x="126" y="126"/>
                </a:lnTo>
                <a:lnTo>
                  <a:pt x="126" y="130"/>
                </a:lnTo>
                <a:lnTo>
                  <a:pt x="128" y="134"/>
                </a:lnTo>
                <a:lnTo>
                  <a:pt x="116" y="136"/>
                </a:lnTo>
                <a:lnTo>
                  <a:pt x="106" y="140"/>
                </a:lnTo>
                <a:lnTo>
                  <a:pt x="96" y="144"/>
                </a:lnTo>
                <a:lnTo>
                  <a:pt x="82" y="142"/>
                </a:lnTo>
                <a:lnTo>
                  <a:pt x="88" y="146"/>
                </a:lnTo>
                <a:lnTo>
                  <a:pt x="92" y="148"/>
                </a:lnTo>
                <a:lnTo>
                  <a:pt x="92" y="152"/>
                </a:lnTo>
                <a:lnTo>
                  <a:pt x="92" y="156"/>
                </a:lnTo>
                <a:lnTo>
                  <a:pt x="88" y="160"/>
                </a:lnTo>
                <a:lnTo>
                  <a:pt x="84" y="164"/>
                </a:lnTo>
                <a:lnTo>
                  <a:pt x="78" y="166"/>
                </a:lnTo>
                <a:lnTo>
                  <a:pt x="74" y="168"/>
                </a:lnTo>
                <a:lnTo>
                  <a:pt x="68" y="170"/>
                </a:lnTo>
                <a:lnTo>
                  <a:pt x="62" y="172"/>
                </a:lnTo>
                <a:lnTo>
                  <a:pt x="58" y="172"/>
                </a:lnTo>
                <a:lnTo>
                  <a:pt x="64" y="174"/>
                </a:lnTo>
                <a:lnTo>
                  <a:pt x="68" y="176"/>
                </a:lnTo>
                <a:lnTo>
                  <a:pt x="72" y="180"/>
                </a:lnTo>
                <a:lnTo>
                  <a:pt x="76" y="182"/>
                </a:lnTo>
                <a:lnTo>
                  <a:pt x="78" y="184"/>
                </a:lnTo>
                <a:lnTo>
                  <a:pt x="78" y="190"/>
                </a:lnTo>
                <a:lnTo>
                  <a:pt x="78" y="194"/>
                </a:lnTo>
                <a:lnTo>
                  <a:pt x="76" y="202"/>
                </a:lnTo>
                <a:lnTo>
                  <a:pt x="70" y="204"/>
                </a:lnTo>
                <a:lnTo>
                  <a:pt x="62" y="204"/>
                </a:lnTo>
                <a:lnTo>
                  <a:pt x="54" y="204"/>
                </a:lnTo>
                <a:lnTo>
                  <a:pt x="60" y="214"/>
                </a:lnTo>
                <a:lnTo>
                  <a:pt x="60" y="224"/>
                </a:lnTo>
                <a:lnTo>
                  <a:pt x="56" y="236"/>
                </a:lnTo>
                <a:lnTo>
                  <a:pt x="56" y="248"/>
                </a:lnTo>
                <a:lnTo>
                  <a:pt x="46" y="248"/>
                </a:lnTo>
                <a:lnTo>
                  <a:pt x="34" y="248"/>
                </a:lnTo>
                <a:lnTo>
                  <a:pt x="38" y="250"/>
                </a:lnTo>
                <a:lnTo>
                  <a:pt x="42" y="254"/>
                </a:lnTo>
                <a:lnTo>
                  <a:pt x="44" y="260"/>
                </a:lnTo>
                <a:lnTo>
                  <a:pt x="44" y="268"/>
                </a:lnTo>
                <a:lnTo>
                  <a:pt x="42" y="272"/>
                </a:lnTo>
                <a:lnTo>
                  <a:pt x="38" y="276"/>
                </a:lnTo>
                <a:lnTo>
                  <a:pt x="34" y="278"/>
                </a:lnTo>
                <a:lnTo>
                  <a:pt x="28" y="280"/>
                </a:lnTo>
                <a:lnTo>
                  <a:pt x="24" y="280"/>
                </a:lnTo>
                <a:lnTo>
                  <a:pt x="18" y="282"/>
                </a:lnTo>
                <a:lnTo>
                  <a:pt x="24" y="284"/>
                </a:lnTo>
                <a:lnTo>
                  <a:pt x="26" y="288"/>
                </a:lnTo>
                <a:lnTo>
                  <a:pt x="26" y="292"/>
                </a:lnTo>
                <a:lnTo>
                  <a:pt x="24" y="296"/>
                </a:lnTo>
                <a:lnTo>
                  <a:pt x="18" y="300"/>
                </a:lnTo>
                <a:lnTo>
                  <a:pt x="28" y="302"/>
                </a:lnTo>
                <a:lnTo>
                  <a:pt x="38" y="306"/>
                </a:lnTo>
                <a:lnTo>
                  <a:pt x="38" y="312"/>
                </a:lnTo>
                <a:lnTo>
                  <a:pt x="34" y="316"/>
                </a:lnTo>
                <a:lnTo>
                  <a:pt x="28" y="320"/>
                </a:lnTo>
                <a:lnTo>
                  <a:pt x="24" y="322"/>
                </a:lnTo>
                <a:lnTo>
                  <a:pt x="18" y="326"/>
                </a:lnTo>
                <a:lnTo>
                  <a:pt x="12" y="330"/>
                </a:lnTo>
                <a:lnTo>
                  <a:pt x="8" y="334"/>
                </a:lnTo>
                <a:lnTo>
                  <a:pt x="12" y="336"/>
                </a:lnTo>
                <a:lnTo>
                  <a:pt x="18" y="338"/>
                </a:lnTo>
                <a:lnTo>
                  <a:pt x="22" y="338"/>
                </a:lnTo>
                <a:lnTo>
                  <a:pt x="20" y="342"/>
                </a:lnTo>
                <a:lnTo>
                  <a:pt x="18" y="344"/>
                </a:lnTo>
                <a:lnTo>
                  <a:pt x="14" y="348"/>
                </a:lnTo>
                <a:lnTo>
                  <a:pt x="12" y="350"/>
                </a:lnTo>
                <a:lnTo>
                  <a:pt x="16" y="352"/>
                </a:lnTo>
                <a:lnTo>
                  <a:pt x="22" y="354"/>
                </a:lnTo>
                <a:lnTo>
                  <a:pt x="26" y="356"/>
                </a:lnTo>
                <a:lnTo>
                  <a:pt x="24" y="358"/>
                </a:lnTo>
                <a:lnTo>
                  <a:pt x="22" y="362"/>
                </a:lnTo>
                <a:lnTo>
                  <a:pt x="32" y="364"/>
                </a:lnTo>
                <a:lnTo>
                  <a:pt x="44" y="368"/>
                </a:lnTo>
                <a:lnTo>
                  <a:pt x="22" y="382"/>
                </a:lnTo>
                <a:lnTo>
                  <a:pt x="0" y="394"/>
                </a:lnTo>
                <a:lnTo>
                  <a:pt x="6" y="396"/>
                </a:lnTo>
                <a:lnTo>
                  <a:pt x="14" y="398"/>
                </a:lnTo>
                <a:lnTo>
                  <a:pt x="20" y="402"/>
                </a:lnTo>
                <a:lnTo>
                  <a:pt x="24" y="406"/>
                </a:lnTo>
                <a:lnTo>
                  <a:pt x="22" y="408"/>
                </a:lnTo>
                <a:lnTo>
                  <a:pt x="20" y="410"/>
                </a:lnTo>
                <a:lnTo>
                  <a:pt x="16" y="412"/>
                </a:lnTo>
                <a:lnTo>
                  <a:pt x="22" y="414"/>
                </a:lnTo>
                <a:lnTo>
                  <a:pt x="28" y="416"/>
                </a:lnTo>
                <a:lnTo>
                  <a:pt x="30" y="420"/>
                </a:lnTo>
                <a:lnTo>
                  <a:pt x="32" y="424"/>
                </a:lnTo>
                <a:lnTo>
                  <a:pt x="32" y="428"/>
                </a:lnTo>
                <a:lnTo>
                  <a:pt x="28" y="434"/>
                </a:lnTo>
                <a:lnTo>
                  <a:pt x="32" y="434"/>
                </a:lnTo>
                <a:lnTo>
                  <a:pt x="34" y="434"/>
                </a:lnTo>
                <a:lnTo>
                  <a:pt x="34" y="440"/>
                </a:lnTo>
                <a:lnTo>
                  <a:pt x="30" y="442"/>
                </a:lnTo>
                <a:lnTo>
                  <a:pt x="26" y="446"/>
                </a:lnTo>
                <a:lnTo>
                  <a:pt x="22" y="448"/>
                </a:lnTo>
                <a:lnTo>
                  <a:pt x="20" y="452"/>
                </a:lnTo>
                <a:lnTo>
                  <a:pt x="16" y="456"/>
                </a:lnTo>
                <a:lnTo>
                  <a:pt x="22" y="454"/>
                </a:lnTo>
                <a:lnTo>
                  <a:pt x="28" y="456"/>
                </a:lnTo>
                <a:lnTo>
                  <a:pt x="34" y="458"/>
                </a:lnTo>
                <a:lnTo>
                  <a:pt x="40" y="460"/>
                </a:lnTo>
                <a:lnTo>
                  <a:pt x="44" y="464"/>
                </a:lnTo>
                <a:lnTo>
                  <a:pt x="40" y="468"/>
                </a:lnTo>
                <a:lnTo>
                  <a:pt x="38" y="472"/>
                </a:lnTo>
                <a:lnTo>
                  <a:pt x="34" y="476"/>
                </a:lnTo>
                <a:lnTo>
                  <a:pt x="40" y="478"/>
                </a:lnTo>
                <a:lnTo>
                  <a:pt x="44" y="482"/>
                </a:lnTo>
                <a:lnTo>
                  <a:pt x="48" y="486"/>
                </a:lnTo>
                <a:lnTo>
                  <a:pt x="48" y="490"/>
                </a:lnTo>
                <a:lnTo>
                  <a:pt x="48" y="496"/>
                </a:lnTo>
                <a:lnTo>
                  <a:pt x="54" y="496"/>
                </a:lnTo>
                <a:lnTo>
                  <a:pt x="60" y="498"/>
                </a:lnTo>
                <a:lnTo>
                  <a:pt x="64" y="500"/>
                </a:lnTo>
                <a:lnTo>
                  <a:pt x="66" y="504"/>
                </a:lnTo>
                <a:lnTo>
                  <a:pt x="66" y="508"/>
                </a:lnTo>
                <a:lnTo>
                  <a:pt x="66" y="514"/>
                </a:lnTo>
                <a:lnTo>
                  <a:pt x="62" y="520"/>
                </a:lnTo>
                <a:lnTo>
                  <a:pt x="68" y="524"/>
                </a:lnTo>
                <a:lnTo>
                  <a:pt x="72" y="528"/>
                </a:lnTo>
                <a:lnTo>
                  <a:pt x="74" y="534"/>
                </a:lnTo>
                <a:lnTo>
                  <a:pt x="76" y="540"/>
                </a:lnTo>
                <a:lnTo>
                  <a:pt x="76" y="546"/>
                </a:lnTo>
                <a:lnTo>
                  <a:pt x="96" y="546"/>
                </a:lnTo>
                <a:lnTo>
                  <a:pt x="118" y="544"/>
                </a:lnTo>
                <a:lnTo>
                  <a:pt x="114" y="552"/>
                </a:lnTo>
                <a:lnTo>
                  <a:pt x="112" y="558"/>
                </a:lnTo>
                <a:lnTo>
                  <a:pt x="110" y="566"/>
                </a:lnTo>
                <a:lnTo>
                  <a:pt x="108" y="572"/>
                </a:lnTo>
                <a:lnTo>
                  <a:pt x="114" y="572"/>
                </a:lnTo>
                <a:lnTo>
                  <a:pt x="120" y="572"/>
                </a:lnTo>
                <a:lnTo>
                  <a:pt x="126" y="572"/>
                </a:lnTo>
                <a:lnTo>
                  <a:pt x="122" y="578"/>
                </a:lnTo>
                <a:lnTo>
                  <a:pt x="118" y="584"/>
                </a:lnTo>
                <a:lnTo>
                  <a:pt x="116" y="592"/>
                </a:lnTo>
                <a:lnTo>
                  <a:pt x="122" y="592"/>
                </a:lnTo>
                <a:lnTo>
                  <a:pt x="128" y="592"/>
                </a:lnTo>
                <a:lnTo>
                  <a:pt x="136" y="592"/>
                </a:lnTo>
                <a:lnTo>
                  <a:pt x="134" y="594"/>
                </a:lnTo>
                <a:lnTo>
                  <a:pt x="132" y="598"/>
                </a:lnTo>
                <a:lnTo>
                  <a:pt x="130" y="602"/>
                </a:lnTo>
                <a:lnTo>
                  <a:pt x="128" y="604"/>
                </a:lnTo>
                <a:lnTo>
                  <a:pt x="144" y="606"/>
                </a:lnTo>
                <a:lnTo>
                  <a:pt x="156" y="610"/>
                </a:lnTo>
                <a:lnTo>
                  <a:pt x="164" y="622"/>
                </a:lnTo>
                <a:lnTo>
                  <a:pt x="162" y="620"/>
                </a:lnTo>
                <a:lnTo>
                  <a:pt x="160" y="618"/>
                </a:lnTo>
                <a:lnTo>
                  <a:pt x="164" y="614"/>
                </a:lnTo>
                <a:lnTo>
                  <a:pt x="168" y="614"/>
                </a:lnTo>
                <a:lnTo>
                  <a:pt x="170" y="614"/>
                </a:lnTo>
                <a:lnTo>
                  <a:pt x="172" y="614"/>
                </a:lnTo>
                <a:lnTo>
                  <a:pt x="174" y="618"/>
                </a:lnTo>
                <a:lnTo>
                  <a:pt x="174" y="620"/>
                </a:lnTo>
                <a:lnTo>
                  <a:pt x="176" y="624"/>
                </a:lnTo>
                <a:lnTo>
                  <a:pt x="178" y="628"/>
                </a:lnTo>
                <a:lnTo>
                  <a:pt x="178" y="630"/>
                </a:lnTo>
                <a:lnTo>
                  <a:pt x="180" y="632"/>
                </a:lnTo>
                <a:lnTo>
                  <a:pt x="184" y="634"/>
                </a:lnTo>
                <a:lnTo>
                  <a:pt x="188" y="636"/>
                </a:lnTo>
                <a:lnTo>
                  <a:pt x="190" y="636"/>
                </a:lnTo>
                <a:lnTo>
                  <a:pt x="194" y="638"/>
                </a:lnTo>
                <a:lnTo>
                  <a:pt x="198" y="638"/>
                </a:lnTo>
                <a:lnTo>
                  <a:pt x="200" y="640"/>
                </a:lnTo>
                <a:lnTo>
                  <a:pt x="202" y="644"/>
                </a:lnTo>
                <a:lnTo>
                  <a:pt x="204" y="648"/>
                </a:lnTo>
                <a:lnTo>
                  <a:pt x="206" y="646"/>
                </a:lnTo>
                <a:lnTo>
                  <a:pt x="210" y="646"/>
                </a:lnTo>
                <a:lnTo>
                  <a:pt x="212" y="644"/>
                </a:lnTo>
                <a:lnTo>
                  <a:pt x="216" y="648"/>
                </a:lnTo>
                <a:lnTo>
                  <a:pt x="220" y="654"/>
                </a:lnTo>
                <a:lnTo>
                  <a:pt x="222" y="658"/>
                </a:lnTo>
                <a:lnTo>
                  <a:pt x="224" y="654"/>
                </a:lnTo>
                <a:lnTo>
                  <a:pt x="228" y="650"/>
                </a:lnTo>
                <a:lnTo>
                  <a:pt x="232" y="652"/>
                </a:lnTo>
                <a:lnTo>
                  <a:pt x="234" y="654"/>
                </a:lnTo>
                <a:lnTo>
                  <a:pt x="238" y="656"/>
                </a:lnTo>
                <a:lnTo>
                  <a:pt x="238" y="662"/>
                </a:lnTo>
                <a:lnTo>
                  <a:pt x="240" y="666"/>
                </a:lnTo>
                <a:lnTo>
                  <a:pt x="252" y="662"/>
                </a:lnTo>
                <a:lnTo>
                  <a:pt x="262" y="666"/>
                </a:lnTo>
                <a:lnTo>
                  <a:pt x="270" y="674"/>
                </a:lnTo>
                <a:lnTo>
                  <a:pt x="276" y="686"/>
                </a:lnTo>
                <a:lnTo>
                  <a:pt x="274" y="678"/>
                </a:lnTo>
                <a:lnTo>
                  <a:pt x="276" y="674"/>
                </a:lnTo>
                <a:lnTo>
                  <a:pt x="278" y="670"/>
                </a:lnTo>
                <a:lnTo>
                  <a:pt x="280" y="668"/>
                </a:lnTo>
                <a:lnTo>
                  <a:pt x="284" y="666"/>
                </a:lnTo>
                <a:lnTo>
                  <a:pt x="288" y="668"/>
                </a:lnTo>
                <a:lnTo>
                  <a:pt x="292" y="672"/>
                </a:lnTo>
                <a:lnTo>
                  <a:pt x="296" y="678"/>
                </a:lnTo>
                <a:lnTo>
                  <a:pt x="294" y="674"/>
                </a:lnTo>
                <a:lnTo>
                  <a:pt x="294" y="674"/>
                </a:lnTo>
                <a:lnTo>
                  <a:pt x="296" y="674"/>
                </a:lnTo>
                <a:lnTo>
                  <a:pt x="298" y="674"/>
                </a:lnTo>
                <a:lnTo>
                  <a:pt x="300" y="676"/>
                </a:lnTo>
                <a:lnTo>
                  <a:pt x="302" y="680"/>
                </a:lnTo>
                <a:lnTo>
                  <a:pt x="304" y="682"/>
                </a:lnTo>
                <a:lnTo>
                  <a:pt x="304" y="686"/>
                </a:lnTo>
                <a:lnTo>
                  <a:pt x="310" y="682"/>
                </a:lnTo>
                <a:lnTo>
                  <a:pt x="318" y="680"/>
                </a:lnTo>
                <a:lnTo>
                  <a:pt x="324" y="678"/>
                </a:lnTo>
                <a:lnTo>
                  <a:pt x="326" y="682"/>
                </a:lnTo>
                <a:lnTo>
                  <a:pt x="328" y="684"/>
                </a:lnTo>
                <a:lnTo>
                  <a:pt x="330" y="688"/>
                </a:lnTo>
                <a:lnTo>
                  <a:pt x="330" y="692"/>
                </a:lnTo>
                <a:lnTo>
                  <a:pt x="332" y="686"/>
                </a:lnTo>
                <a:lnTo>
                  <a:pt x="332" y="684"/>
                </a:lnTo>
                <a:lnTo>
                  <a:pt x="334" y="682"/>
                </a:lnTo>
                <a:lnTo>
                  <a:pt x="338" y="684"/>
                </a:lnTo>
                <a:lnTo>
                  <a:pt x="340" y="684"/>
                </a:lnTo>
                <a:lnTo>
                  <a:pt x="344" y="688"/>
                </a:lnTo>
                <a:lnTo>
                  <a:pt x="346" y="690"/>
                </a:lnTo>
                <a:lnTo>
                  <a:pt x="350" y="694"/>
                </a:lnTo>
                <a:lnTo>
                  <a:pt x="352" y="698"/>
                </a:lnTo>
                <a:lnTo>
                  <a:pt x="356" y="702"/>
                </a:lnTo>
                <a:lnTo>
                  <a:pt x="358" y="706"/>
                </a:lnTo>
                <a:lnTo>
                  <a:pt x="360" y="708"/>
                </a:lnTo>
                <a:lnTo>
                  <a:pt x="364" y="700"/>
                </a:lnTo>
                <a:lnTo>
                  <a:pt x="370" y="700"/>
                </a:lnTo>
                <a:lnTo>
                  <a:pt x="378" y="704"/>
                </a:lnTo>
                <a:lnTo>
                  <a:pt x="386" y="712"/>
                </a:lnTo>
                <a:lnTo>
                  <a:pt x="392" y="718"/>
                </a:lnTo>
                <a:lnTo>
                  <a:pt x="386" y="714"/>
                </a:lnTo>
                <a:lnTo>
                  <a:pt x="384" y="710"/>
                </a:lnTo>
                <a:lnTo>
                  <a:pt x="382" y="706"/>
                </a:lnTo>
                <a:lnTo>
                  <a:pt x="382" y="702"/>
                </a:lnTo>
                <a:lnTo>
                  <a:pt x="384" y="696"/>
                </a:lnTo>
                <a:lnTo>
                  <a:pt x="386" y="692"/>
                </a:lnTo>
                <a:lnTo>
                  <a:pt x="390" y="690"/>
                </a:lnTo>
                <a:lnTo>
                  <a:pt x="394" y="686"/>
                </a:lnTo>
                <a:lnTo>
                  <a:pt x="398" y="686"/>
                </a:lnTo>
                <a:lnTo>
                  <a:pt x="404" y="688"/>
                </a:lnTo>
                <a:lnTo>
                  <a:pt x="408" y="690"/>
                </a:lnTo>
                <a:lnTo>
                  <a:pt x="412" y="696"/>
                </a:lnTo>
                <a:lnTo>
                  <a:pt x="414" y="692"/>
                </a:lnTo>
                <a:lnTo>
                  <a:pt x="414" y="690"/>
                </a:lnTo>
                <a:lnTo>
                  <a:pt x="418" y="688"/>
                </a:lnTo>
                <a:lnTo>
                  <a:pt x="420" y="686"/>
                </a:lnTo>
                <a:lnTo>
                  <a:pt x="424" y="686"/>
                </a:lnTo>
                <a:lnTo>
                  <a:pt x="428" y="688"/>
                </a:lnTo>
                <a:lnTo>
                  <a:pt x="432" y="690"/>
                </a:lnTo>
                <a:lnTo>
                  <a:pt x="434" y="694"/>
                </a:lnTo>
                <a:lnTo>
                  <a:pt x="438" y="682"/>
                </a:lnTo>
                <a:lnTo>
                  <a:pt x="450" y="676"/>
                </a:lnTo>
                <a:lnTo>
                  <a:pt x="462" y="674"/>
                </a:lnTo>
                <a:lnTo>
                  <a:pt x="472" y="680"/>
                </a:lnTo>
                <a:lnTo>
                  <a:pt x="482" y="672"/>
                </a:lnTo>
                <a:lnTo>
                  <a:pt x="494" y="666"/>
                </a:lnTo>
                <a:lnTo>
                  <a:pt x="504" y="660"/>
                </a:lnTo>
                <a:lnTo>
                  <a:pt x="506" y="658"/>
                </a:lnTo>
                <a:lnTo>
                  <a:pt x="508" y="656"/>
                </a:lnTo>
                <a:lnTo>
                  <a:pt x="508" y="654"/>
                </a:lnTo>
                <a:lnTo>
                  <a:pt x="510" y="654"/>
                </a:lnTo>
                <a:lnTo>
                  <a:pt x="514" y="652"/>
                </a:lnTo>
                <a:lnTo>
                  <a:pt x="520" y="652"/>
                </a:lnTo>
                <a:lnTo>
                  <a:pt x="524" y="652"/>
                </a:lnTo>
                <a:lnTo>
                  <a:pt x="528" y="654"/>
                </a:lnTo>
                <a:lnTo>
                  <a:pt x="534" y="656"/>
                </a:lnTo>
                <a:lnTo>
                  <a:pt x="540" y="658"/>
                </a:lnTo>
                <a:lnTo>
                  <a:pt x="538" y="654"/>
                </a:lnTo>
                <a:lnTo>
                  <a:pt x="538" y="652"/>
                </a:lnTo>
                <a:lnTo>
                  <a:pt x="538" y="648"/>
                </a:lnTo>
                <a:lnTo>
                  <a:pt x="550" y="648"/>
                </a:lnTo>
                <a:lnTo>
                  <a:pt x="562" y="650"/>
                </a:lnTo>
                <a:lnTo>
                  <a:pt x="558" y="648"/>
                </a:lnTo>
                <a:lnTo>
                  <a:pt x="552" y="646"/>
                </a:lnTo>
                <a:lnTo>
                  <a:pt x="550" y="644"/>
                </a:lnTo>
                <a:lnTo>
                  <a:pt x="546" y="640"/>
                </a:lnTo>
                <a:lnTo>
                  <a:pt x="544" y="634"/>
                </a:lnTo>
                <a:lnTo>
                  <a:pt x="544" y="628"/>
                </a:lnTo>
                <a:lnTo>
                  <a:pt x="546" y="622"/>
                </a:lnTo>
                <a:lnTo>
                  <a:pt x="548" y="616"/>
                </a:lnTo>
                <a:lnTo>
                  <a:pt x="552" y="614"/>
                </a:lnTo>
                <a:lnTo>
                  <a:pt x="558" y="612"/>
                </a:lnTo>
                <a:lnTo>
                  <a:pt x="564" y="612"/>
                </a:lnTo>
                <a:lnTo>
                  <a:pt x="570" y="612"/>
                </a:lnTo>
                <a:lnTo>
                  <a:pt x="576" y="612"/>
                </a:lnTo>
                <a:lnTo>
                  <a:pt x="572" y="608"/>
                </a:lnTo>
                <a:lnTo>
                  <a:pt x="572" y="606"/>
                </a:lnTo>
                <a:lnTo>
                  <a:pt x="570" y="602"/>
                </a:lnTo>
                <a:lnTo>
                  <a:pt x="570" y="598"/>
                </a:lnTo>
                <a:lnTo>
                  <a:pt x="584" y="600"/>
                </a:lnTo>
                <a:lnTo>
                  <a:pt x="592" y="598"/>
                </a:lnTo>
                <a:lnTo>
                  <a:pt x="600" y="594"/>
                </a:lnTo>
                <a:lnTo>
                  <a:pt x="612" y="586"/>
                </a:lnTo>
                <a:lnTo>
                  <a:pt x="614" y="582"/>
                </a:lnTo>
                <a:lnTo>
                  <a:pt x="620" y="580"/>
                </a:lnTo>
                <a:lnTo>
                  <a:pt x="624" y="580"/>
                </a:lnTo>
                <a:lnTo>
                  <a:pt x="626" y="576"/>
                </a:lnTo>
                <a:lnTo>
                  <a:pt x="628" y="572"/>
                </a:lnTo>
                <a:lnTo>
                  <a:pt x="628" y="568"/>
                </a:lnTo>
                <a:lnTo>
                  <a:pt x="628" y="562"/>
                </a:lnTo>
                <a:lnTo>
                  <a:pt x="628" y="558"/>
                </a:lnTo>
                <a:lnTo>
                  <a:pt x="630" y="554"/>
                </a:lnTo>
                <a:lnTo>
                  <a:pt x="626" y="552"/>
                </a:lnTo>
                <a:lnTo>
                  <a:pt x="622" y="548"/>
                </a:lnTo>
                <a:lnTo>
                  <a:pt x="620" y="548"/>
                </a:lnTo>
                <a:lnTo>
                  <a:pt x="630" y="536"/>
                </a:lnTo>
                <a:lnTo>
                  <a:pt x="642" y="532"/>
                </a:lnTo>
                <a:lnTo>
                  <a:pt x="656" y="534"/>
                </a:lnTo>
                <a:lnTo>
                  <a:pt x="656" y="530"/>
                </a:lnTo>
                <a:lnTo>
                  <a:pt x="656" y="524"/>
                </a:lnTo>
                <a:lnTo>
                  <a:pt x="656" y="520"/>
                </a:lnTo>
                <a:lnTo>
                  <a:pt x="658" y="516"/>
                </a:lnTo>
                <a:lnTo>
                  <a:pt x="658" y="512"/>
                </a:lnTo>
                <a:lnTo>
                  <a:pt x="662" y="510"/>
                </a:lnTo>
                <a:lnTo>
                  <a:pt x="666" y="508"/>
                </a:lnTo>
                <a:lnTo>
                  <a:pt x="672" y="508"/>
                </a:lnTo>
                <a:lnTo>
                  <a:pt x="674" y="502"/>
                </a:lnTo>
                <a:lnTo>
                  <a:pt x="676" y="498"/>
                </a:lnTo>
                <a:lnTo>
                  <a:pt x="678" y="494"/>
                </a:lnTo>
                <a:lnTo>
                  <a:pt x="682" y="492"/>
                </a:lnTo>
                <a:lnTo>
                  <a:pt x="684" y="490"/>
                </a:lnTo>
                <a:lnTo>
                  <a:pt x="688" y="490"/>
                </a:lnTo>
                <a:lnTo>
                  <a:pt x="692" y="488"/>
                </a:lnTo>
                <a:lnTo>
                  <a:pt x="696" y="484"/>
                </a:lnTo>
                <a:lnTo>
                  <a:pt x="698" y="482"/>
                </a:lnTo>
                <a:lnTo>
                  <a:pt x="694" y="478"/>
                </a:lnTo>
                <a:lnTo>
                  <a:pt x="690" y="476"/>
                </a:lnTo>
                <a:lnTo>
                  <a:pt x="688" y="472"/>
                </a:lnTo>
                <a:lnTo>
                  <a:pt x="692" y="466"/>
                </a:lnTo>
                <a:lnTo>
                  <a:pt x="700" y="462"/>
                </a:lnTo>
                <a:lnTo>
                  <a:pt x="708" y="458"/>
                </a:lnTo>
                <a:lnTo>
                  <a:pt x="714" y="452"/>
                </a:lnTo>
                <a:lnTo>
                  <a:pt x="704" y="446"/>
                </a:lnTo>
                <a:lnTo>
                  <a:pt x="700" y="436"/>
                </a:lnTo>
                <a:lnTo>
                  <a:pt x="700" y="424"/>
                </a:lnTo>
                <a:lnTo>
                  <a:pt x="708" y="414"/>
                </a:lnTo>
                <a:lnTo>
                  <a:pt x="702" y="412"/>
                </a:lnTo>
                <a:lnTo>
                  <a:pt x="696" y="410"/>
                </a:lnTo>
                <a:lnTo>
                  <a:pt x="692" y="408"/>
                </a:lnTo>
                <a:lnTo>
                  <a:pt x="706" y="402"/>
                </a:lnTo>
                <a:lnTo>
                  <a:pt x="712" y="398"/>
                </a:lnTo>
                <a:lnTo>
                  <a:pt x="714" y="392"/>
                </a:lnTo>
                <a:lnTo>
                  <a:pt x="716" y="382"/>
                </a:lnTo>
                <a:lnTo>
                  <a:pt x="718" y="370"/>
                </a:lnTo>
                <a:lnTo>
                  <a:pt x="724" y="362"/>
                </a:lnTo>
                <a:lnTo>
                  <a:pt x="728" y="356"/>
                </a:lnTo>
                <a:lnTo>
                  <a:pt x="734" y="352"/>
                </a:lnTo>
                <a:lnTo>
                  <a:pt x="736" y="348"/>
                </a:lnTo>
                <a:lnTo>
                  <a:pt x="736" y="342"/>
                </a:lnTo>
                <a:lnTo>
                  <a:pt x="732" y="332"/>
                </a:lnTo>
                <a:lnTo>
                  <a:pt x="736" y="330"/>
                </a:lnTo>
                <a:lnTo>
                  <a:pt x="742" y="328"/>
                </a:lnTo>
                <a:lnTo>
                  <a:pt x="736" y="326"/>
                </a:lnTo>
                <a:lnTo>
                  <a:pt x="730" y="322"/>
                </a:lnTo>
                <a:lnTo>
                  <a:pt x="722" y="320"/>
                </a:lnTo>
                <a:lnTo>
                  <a:pt x="718" y="316"/>
                </a:lnTo>
                <a:lnTo>
                  <a:pt x="714" y="312"/>
                </a:lnTo>
                <a:lnTo>
                  <a:pt x="710" y="306"/>
                </a:lnTo>
                <a:lnTo>
                  <a:pt x="716" y="306"/>
                </a:lnTo>
                <a:lnTo>
                  <a:pt x="720" y="302"/>
                </a:lnTo>
                <a:lnTo>
                  <a:pt x="726" y="302"/>
                </a:lnTo>
                <a:lnTo>
                  <a:pt x="722" y="298"/>
                </a:lnTo>
                <a:lnTo>
                  <a:pt x="718" y="296"/>
                </a:lnTo>
                <a:lnTo>
                  <a:pt x="714" y="294"/>
                </a:lnTo>
                <a:lnTo>
                  <a:pt x="710" y="292"/>
                </a:lnTo>
                <a:lnTo>
                  <a:pt x="706" y="290"/>
                </a:lnTo>
                <a:lnTo>
                  <a:pt x="702" y="286"/>
                </a:lnTo>
                <a:lnTo>
                  <a:pt x="706" y="284"/>
                </a:lnTo>
                <a:lnTo>
                  <a:pt x="708" y="282"/>
                </a:lnTo>
                <a:lnTo>
                  <a:pt x="708" y="276"/>
                </a:lnTo>
                <a:lnTo>
                  <a:pt x="704" y="272"/>
                </a:lnTo>
                <a:lnTo>
                  <a:pt x="700" y="268"/>
                </a:lnTo>
                <a:lnTo>
                  <a:pt x="694" y="268"/>
                </a:lnTo>
                <a:lnTo>
                  <a:pt x="698" y="258"/>
                </a:lnTo>
                <a:lnTo>
                  <a:pt x="704" y="248"/>
                </a:lnTo>
                <a:lnTo>
                  <a:pt x="710" y="238"/>
                </a:lnTo>
                <a:lnTo>
                  <a:pt x="700" y="250"/>
                </a:lnTo>
                <a:lnTo>
                  <a:pt x="694" y="252"/>
                </a:lnTo>
                <a:lnTo>
                  <a:pt x="690" y="250"/>
                </a:lnTo>
                <a:lnTo>
                  <a:pt x="682" y="244"/>
                </a:lnTo>
                <a:lnTo>
                  <a:pt x="672" y="234"/>
                </a:lnTo>
                <a:lnTo>
                  <a:pt x="680" y="222"/>
                </a:lnTo>
                <a:lnTo>
                  <a:pt x="678" y="212"/>
                </a:lnTo>
                <a:lnTo>
                  <a:pt x="672" y="206"/>
                </a:lnTo>
                <a:lnTo>
                  <a:pt x="662" y="202"/>
                </a:lnTo>
                <a:lnTo>
                  <a:pt x="650" y="202"/>
                </a:lnTo>
                <a:lnTo>
                  <a:pt x="654" y="198"/>
                </a:lnTo>
                <a:lnTo>
                  <a:pt x="658" y="196"/>
                </a:lnTo>
                <a:lnTo>
                  <a:pt x="662" y="192"/>
                </a:lnTo>
                <a:lnTo>
                  <a:pt x="664" y="188"/>
                </a:lnTo>
                <a:lnTo>
                  <a:pt x="660" y="184"/>
                </a:lnTo>
                <a:lnTo>
                  <a:pt x="654" y="182"/>
                </a:lnTo>
                <a:lnTo>
                  <a:pt x="650" y="180"/>
                </a:lnTo>
                <a:lnTo>
                  <a:pt x="648" y="184"/>
                </a:lnTo>
                <a:lnTo>
                  <a:pt x="646" y="190"/>
                </a:lnTo>
                <a:lnTo>
                  <a:pt x="644" y="192"/>
                </a:lnTo>
                <a:lnTo>
                  <a:pt x="640" y="196"/>
                </a:lnTo>
                <a:lnTo>
                  <a:pt x="640" y="184"/>
                </a:lnTo>
                <a:lnTo>
                  <a:pt x="640" y="172"/>
                </a:lnTo>
                <a:lnTo>
                  <a:pt x="638" y="162"/>
                </a:lnTo>
                <a:lnTo>
                  <a:pt x="632" y="154"/>
                </a:lnTo>
                <a:lnTo>
                  <a:pt x="622" y="152"/>
                </a:lnTo>
                <a:lnTo>
                  <a:pt x="622" y="146"/>
                </a:lnTo>
                <a:lnTo>
                  <a:pt x="622" y="140"/>
                </a:lnTo>
                <a:lnTo>
                  <a:pt x="622" y="134"/>
                </a:lnTo>
                <a:lnTo>
                  <a:pt x="622" y="128"/>
                </a:lnTo>
                <a:lnTo>
                  <a:pt x="618" y="110"/>
                </a:lnTo>
                <a:lnTo>
                  <a:pt x="614" y="94"/>
                </a:lnTo>
                <a:lnTo>
                  <a:pt x="612" y="98"/>
                </a:lnTo>
                <a:lnTo>
                  <a:pt x="612" y="104"/>
                </a:lnTo>
                <a:lnTo>
                  <a:pt x="610" y="108"/>
                </a:lnTo>
                <a:lnTo>
                  <a:pt x="608" y="114"/>
                </a:lnTo>
                <a:lnTo>
                  <a:pt x="606" y="118"/>
                </a:lnTo>
                <a:lnTo>
                  <a:pt x="602" y="120"/>
                </a:lnTo>
                <a:lnTo>
                  <a:pt x="598" y="122"/>
                </a:lnTo>
                <a:lnTo>
                  <a:pt x="592" y="122"/>
                </a:lnTo>
                <a:lnTo>
                  <a:pt x="592" y="118"/>
                </a:lnTo>
                <a:lnTo>
                  <a:pt x="592" y="114"/>
                </a:lnTo>
                <a:lnTo>
                  <a:pt x="592" y="108"/>
                </a:lnTo>
                <a:lnTo>
                  <a:pt x="590" y="112"/>
                </a:lnTo>
                <a:lnTo>
                  <a:pt x="586" y="114"/>
                </a:lnTo>
                <a:lnTo>
                  <a:pt x="582" y="116"/>
                </a:lnTo>
                <a:lnTo>
                  <a:pt x="574" y="100"/>
                </a:lnTo>
                <a:lnTo>
                  <a:pt x="568" y="80"/>
                </a:lnTo>
                <a:lnTo>
                  <a:pt x="564" y="90"/>
                </a:lnTo>
                <a:lnTo>
                  <a:pt x="558" y="96"/>
                </a:lnTo>
                <a:lnTo>
                  <a:pt x="552" y="104"/>
                </a:lnTo>
                <a:lnTo>
                  <a:pt x="548" y="100"/>
                </a:lnTo>
                <a:lnTo>
                  <a:pt x="544" y="94"/>
                </a:lnTo>
                <a:lnTo>
                  <a:pt x="542" y="90"/>
                </a:lnTo>
                <a:lnTo>
                  <a:pt x="540" y="82"/>
                </a:lnTo>
                <a:lnTo>
                  <a:pt x="540" y="76"/>
                </a:lnTo>
                <a:lnTo>
                  <a:pt x="536" y="80"/>
                </a:lnTo>
                <a:lnTo>
                  <a:pt x="534" y="82"/>
                </a:lnTo>
                <a:lnTo>
                  <a:pt x="530" y="84"/>
                </a:lnTo>
                <a:lnTo>
                  <a:pt x="520" y="52"/>
                </a:lnTo>
                <a:lnTo>
                  <a:pt x="508" y="22"/>
                </a:lnTo>
                <a:lnTo>
                  <a:pt x="504" y="30"/>
                </a:lnTo>
                <a:lnTo>
                  <a:pt x="498" y="40"/>
                </a:lnTo>
                <a:lnTo>
                  <a:pt x="490" y="48"/>
                </a:lnTo>
                <a:lnTo>
                  <a:pt x="482" y="52"/>
                </a:lnTo>
                <a:lnTo>
                  <a:pt x="472" y="50"/>
                </a:lnTo>
                <a:lnTo>
                  <a:pt x="468" y="52"/>
                </a:lnTo>
                <a:lnTo>
                  <a:pt x="464" y="54"/>
                </a:lnTo>
                <a:lnTo>
                  <a:pt x="460" y="58"/>
                </a:lnTo>
                <a:lnTo>
                  <a:pt x="456" y="48"/>
                </a:lnTo>
                <a:lnTo>
                  <a:pt x="450" y="38"/>
                </a:lnTo>
                <a:lnTo>
                  <a:pt x="448" y="30"/>
                </a:lnTo>
                <a:lnTo>
                  <a:pt x="444" y="28"/>
                </a:lnTo>
                <a:lnTo>
                  <a:pt x="440" y="28"/>
                </a:lnTo>
                <a:lnTo>
                  <a:pt x="440" y="36"/>
                </a:lnTo>
                <a:lnTo>
                  <a:pt x="438" y="40"/>
                </a:lnTo>
                <a:lnTo>
                  <a:pt x="436" y="44"/>
                </a:lnTo>
                <a:lnTo>
                  <a:pt x="432" y="46"/>
                </a:lnTo>
                <a:lnTo>
                  <a:pt x="430" y="46"/>
                </a:lnTo>
                <a:lnTo>
                  <a:pt x="424" y="44"/>
                </a:lnTo>
                <a:lnTo>
                  <a:pt x="420" y="40"/>
                </a:lnTo>
                <a:lnTo>
                  <a:pt x="416" y="34"/>
                </a:lnTo>
                <a:lnTo>
                  <a:pt x="412" y="38"/>
                </a:lnTo>
                <a:lnTo>
                  <a:pt x="408" y="40"/>
                </a:lnTo>
                <a:lnTo>
                  <a:pt x="404" y="44"/>
                </a:lnTo>
                <a:lnTo>
                  <a:pt x="386" y="22"/>
                </a:lnTo>
                <a:lnTo>
                  <a:pt x="368" y="0"/>
                </a:lnTo>
                <a:lnTo>
                  <a:pt x="370" y="10"/>
                </a:lnTo>
                <a:lnTo>
                  <a:pt x="372" y="18"/>
                </a:lnTo>
                <a:lnTo>
                  <a:pt x="372" y="28"/>
                </a:lnTo>
                <a:lnTo>
                  <a:pt x="364" y="26"/>
                </a:lnTo>
                <a:lnTo>
                  <a:pt x="360" y="22"/>
                </a:lnTo>
                <a:lnTo>
                  <a:pt x="354" y="16"/>
                </a:lnTo>
                <a:lnTo>
                  <a:pt x="352" y="10"/>
                </a:lnTo>
                <a:lnTo>
                  <a:pt x="350" y="2"/>
                </a:lnTo>
                <a:lnTo>
                  <a:pt x="350" y="6"/>
                </a:lnTo>
                <a:lnTo>
                  <a:pt x="348" y="10"/>
                </a:lnTo>
                <a:lnTo>
                  <a:pt x="348" y="14"/>
                </a:lnTo>
                <a:lnTo>
                  <a:pt x="346" y="20"/>
                </a:lnTo>
                <a:lnTo>
                  <a:pt x="344" y="24"/>
                </a:lnTo>
                <a:lnTo>
                  <a:pt x="342" y="28"/>
                </a:lnTo>
                <a:lnTo>
                  <a:pt x="340" y="32"/>
                </a:lnTo>
                <a:lnTo>
                  <a:pt x="338" y="34"/>
                </a:lnTo>
                <a:lnTo>
                  <a:pt x="334" y="34"/>
                </a:lnTo>
                <a:lnTo>
                  <a:pt x="330" y="32"/>
                </a:lnTo>
                <a:lnTo>
                  <a:pt x="326" y="28"/>
                </a:lnTo>
                <a:lnTo>
                  <a:pt x="326" y="32"/>
                </a:lnTo>
                <a:lnTo>
                  <a:pt x="328" y="38"/>
                </a:lnTo>
                <a:lnTo>
                  <a:pt x="324" y="36"/>
                </a:lnTo>
                <a:lnTo>
                  <a:pt x="320" y="34"/>
                </a:lnTo>
                <a:lnTo>
                  <a:pt x="316" y="32"/>
                </a:lnTo>
                <a:lnTo>
                  <a:pt x="314" y="36"/>
                </a:lnTo>
                <a:lnTo>
                  <a:pt x="314" y="40"/>
                </a:lnTo>
                <a:lnTo>
                  <a:pt x="312" y="44"/>
                </a:lnTo>
                <a:lnTo>
                  <a:pt x="294" y="42"/>
                </a:lnTo>
                <a:lnTo>
                  <a:pt x="278" y="32"/>
                </a:lnTo>
                <a:lnTo>
                  <a:pt x="264" y="18"/>
                </a:lnTo>
                <a:lnTo>
                  <a:pt x="250" y="4"/>
                </a:lnTo>
                <a:lnTo>
                  <a:pt x="260" y="6"/>
                </a:lnTo>
                <a:lnTo>
                  <a:pt x="266" y="14"/>
                </a:lnTo>
                <a:lnTo>
                  <a:pt x="270" y="24"/>
                </a:lnTo>
                <a:lnTo>
                  <a:pt x="274" y="34"/>
                </a:lnTo>
                <a:lnTo>
                  <a:pt x="282" y="40"/>
                </a:lnTo>
                <a:lnTo>
                  <a:pt x="256" y="12"/>
                </a:lnTo>
                <a:close/>
              </a:path>
            </a:pathLst>
          </a:custGeom>
          <a:gradFill rotWithShape="1">
            <a:gsLst>
              <a:gs pos="0">
                <a:schemeClr val="hlink"/>
              </a:gs>
              <a:gs pos="100000">
                <a:schemeClr val="hlink">
                  <a:gamma/>
                  <a:shade val="46275"/>
                  <a:invGamma/>
                </a:schemeClr>
              </a:gs>
            </a:gsLst>
            <a:lin ang="0" scaled="1"/>
          </a:gradFill>
          <a:ln w="0">
            <a:noFill/>
            <a:prstDash val="solid"/>
            <a:round/>
            <a:headEnd/>
            <a:tailEnd/>
          </a:ln>
        </p:spPr>
        <p:txBody>
          <a:bodyPr/>
          <a:lstStyle/>
          <a:p>
            <a:pPr algn="ctr" eaLnBrk="1" hangingPunct="1">
              <a:defRPr/>
            </a:pPr>
            <a:endParaRPr lang="es-US" sz="8116">
              <a:latin typeface="Arial" charset="0"/>
              <a:cs typeface="+mn-cs"/>
            </a:endParaRPr>
          </a:p>
        </p:txBody>
      </p:sp>
      <p:sp>
        <p:nvSpPr>
          <p:cNvPr id="6" name="Text Box 6"/>
          <p:cNvSpPr txBox="1">
            <a:spLocks noChangeArrowheads="1"/>
          </p:cNvSpPr>
          <p:nvPr/>
        </p:nvSpPr>
        <p:spPr bwMode="gray">
          <a:xfrm>
            <a:off x="14309725" y="32559625"/>
            <a:ext cx="4692650" cy="1770063"/>
          </a:xfrm>
          <a:prstGeom prst="rect">
            <a:avLst/>
          </a:prstGeom>
          <a:noFill/>
          <a:ln>
            <a:noFill/>
          </a:ln>
        </p:spPr>
        <p:txBody>
          <a:bodyPr lIns="349708" tIns="174852" rIns="349708" bIns="174852">
            <a:spAutoFit/>
          </a:bodyPr>
          <a:lstStyle>
            <a:lvl1pPr defTabSz="3497263">
              <a:defRPr sz="8100">
                <a:solidFill>
                  <a:schemeClr val="tx1"/>
                </a:solidFill>
                <a:latin typeface="Arial" panose="020B0604020202020204" pitchFamily="34" charset="0"/>
                <a:cs typeface="Arial" panose="020B0604020202020204" pitchFamily="34" charset="0"/>
              </a:defRPr>
            </a:lvl1pPr>
            <a:lvl2pPr defTabSz="3497263">
              <a:defRPr sz="8100">
                <a:solidFill>
                  <a:schemeClr val="tx1"/>
                </a:solidFill>
                <a:latin typeface="Arial" panose="020B0604020202020204" pitchFamily="34" charset="0"/>
                <a:cs typeface="Arial" panose="020B0604020202020204" pitchFamily="34" charset="0"/>
              </a:defRPr>
            </a:lvl2pPr>
            <a:lvl3pPr defTabSz="3497263">
              <a:defRPr sz="8100">
                <a:solidFill>
                  <a:schemeClr val="tx1"/>
                </a:solidFill>
                <a:latin typeface="Arial" panose="020B0604020202020204" pitchFamily="34" charset="0"/>
                <a:cs typeface="Arial" panose="020B0604020202020204" pitchFamily="34" charset="0"/>
              </a:defRPr>
            </a:lvl3pPr>
            <a:lvl4pPr defTabSz="3497263">
              <a:defRPr sz="8100">
                <a:solidFill>
                  <a:schemeClr val="tx1"/>
                </a:solidFill>
                <a:latin typeface="Arial" panose="020B0604020202020204" pitchFamily="34" charset="0"/>
                <a:cs typeface="Arial" panose="020B0604020202020204" pitchFamily="34" charset="0"/>
              </a:defRPr>
            </a:lvl4pPr>
            <a:lvl5pPr defTabSz="3497263">
              <a:defRPr sz="8100">
                <a:solidFill>
                  <a:schemeClr val="tx1"/>
                </a:solidFill>
                <a:latin typeface="Arial" panose="020B0604020202020204" pitchFamily="34" charset="0"/>
                <a:cs typeface="Arial" panose="020B0604020202020204" pitchFamily="34" charset="0"/>
              </a:defRPr>
            </a:lvl5pPr>
            <a:lvl6pPr marL="2284413" indent="322263" defTabSz="3497263"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6pPr>
            <a:lvl7pPr marL="2741613" indent="322263" defTabSz="3497263"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7pPr>
            <a:lvl8pPr marL="3198813" indent="322263" defTabSz="3497263"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8pPr>
            <a:lvl9pPr marL="3656013" indent="322263" defTabSz="3497263"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9pPr>
          </a:lstStyle>
          <a:p>
            <a:pPr eaLnBrk="1" hangingPunct="1">
              <a:defRPr/>
            </a:pPr>
            <a:r>
              <a:rPr lang="en-US" sz="9200" b="1">
                <a:solidFill>
                  <a:schemeClr val="bg1"/>
                </a:solidFill>
                <a:latin typeface="Verdana" panose="020B0604030504040204" pitchFamily="34" charset="0"/>
              </a:rPr>
              <a:t>LOGO</a:t>
            </a:r>
          </a:p>
        </p:txBody>
      </p:sp>
      <p:sp>
        <p:nvSpPr>
          <p:cNvPr id="16388" name="Rectangle 4"/>
          <p:cNvSpPr>
            <a:spLocks noGrp="1" noChangeArrowheads="1"/>
          </p:cNvSpPr>
          <p:nvPr>
            <p:ph type="ctrTitle"/>
          </p:nvPr>
        </p:nvSpPr>
        <p:spPr bwMode="gray">
          <a:xfrm>
            <a:off x="3408089" y="12760061"/>
            <a:ext cx="25650457" cy="9809253"/>
          </a:xfrm>
        </p:spPr>
        <p:txBody>
          <a:bodyPr/>
          <a:lstStyle>
            <a:lvl1pPr algn="ctr">
              <a:defRPr sz="13800"/>
            </a:lvl1pPr>
          </a:lstStyle>
          <a:p>
            <a:r>
              <a:rPr lang="en-US"/>
              <a:t>Click to edit Master </a:t>
            </a:r>
            <a:br>
              <a:rPr lang="en-US"/>
            </a:br>
            <a:r>
              <a:rPr lang="en-US"/>
              <a:t>title style</a:t>
            </a:r>
          </a:p>
        </p:txBody>
      </p:sp>
      <p:sp>
        <p:nvSpPr>
          <p:cNvPr id="16389" name="Rectangle 5"/>
          <p:cNvSpPr>
            <a:spLocks noGrp="1" noChangeArrowheads="1"/>
          </p:cNvSpPr>
          <p:nvPr>
            <p:ph type="subTitle" idx="1"/>
          </p:nvPr>
        </p:nvSpPr>
        <p:spPr bwMode="white">
          <a:xfrm>
            <a:off x="3712164" y="23265984"/>
            <a:ext cx="25109652" cy="2694139"/>
          </a:xfrm>
        </p:spPr>
        <p:txBody>
          <a:bodyPr/>
          <a:lstStyle>
            <a:lvl1pPr marL="0" indent="0" algn="ctr">
              <a:buFont typeface="Wingdings" pitchFamily="2" charset="2"/>
              <a:buNone/>
              <a:defRPr sz="6900" b="1">
                <a:solidFill>
                  <a:schemeClr val="bg2"/>
                </a:solidFill>
                <a:latin typeface="Verdana" pitchFamily="34" charset="0"/>
              </a:defRPr>
            </a:lvl1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US"/>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S"/>
          </a:p>
        </p:txBody>
      </p:sp>
      <p:sp>
        <p:nvSpPr>
          <p:cNvPr id="4" name="Rectangle 7"/>
          <p:cNvSpPr>
            <a:spLocks noGrp="1" noChangeArrowheads="1"/>
          </p:cNvSpPr>
          <p:nvPr>
            <p:ph type="dt" sz="half" idx="10"/>
          </p:nvPr>
        </p:nvSpPr>
        <p:spPr>
          <a:ln/>
        </p:spPr>
        <p:txBody>
          <a:bodyPr/>
          <a:lstStyle>
            <a:lvl1pPr>
              <a:defRPr/>
            </a:lvl1pPr>
          </a:lstStyle>
          <a:p>
            <a:pPr>
              <a:defRPr/>
            </a:pPr>
            <a:r>
              <a:rPr lang="en-US"/>
              <a:t>www.themegallery.com</a:t>
            </a:r>
          </a:p>
        </p:txBody>
      </p:sp>
      <p:sp>
        <p:nvSpPr>
          <p:cNvPr id="5" name="Rectangle 8"/>
          <p:cNvSpPr>
            <a:spLocks noGrp="1" noChangeArrowheads="1"/>
          </p:cNvSpPr>
          <p:nvPr>
            <p:ph type="ftr" sz="quarter" idx="11"/>
          </p:nvPr>
        </p:nvSpPr>
        <p:spPr>
          <a:ln/>
        </p:spPr>
        <p:txBody>
          <a:bodyPr/>
          <a:lstStyle>
            <a:lvl1pPr>
              <a:defRPr/>
            </a:lvl1pPr>
          </a:lstStyle>
          <a:p>
            <a:pPr>
              <a:defRPr/>
            </a:pPr>
            <a:r>
              <a:rPr lang="en-US"/>
              <a:t>Company Logo</a:t>
            </a:r>
          </a:p>
        </p:txBody>
      </p:sp>
      <p:sp>
        <p:nvSpPr>
          <p:cNvPr id="6" name="Rectangle 9"/>
          <p:cNvSpPr>
            <a:spLocks noGrp="1" noChangeArrowheads="1"/>
          </p:cNvSpPr>
          <p:nvPr>
            <p:ph type="sldNum" sz="quarter" idx="12"/>
          </p:nvPr>
        </p:nvSpPr>
        <p:spPr>
          <a:ln/>
        </p:spPr>
        <p:txBody>
          <a:bodyPr/>
          <a:lstStyle>
            <a:lvl1pPr>
              <a:defRPr/>
            </a:lvl1pPr>
          </a:lstStyle>
          <a:p>
            <a:fld id="{5921D85D-71D9-4066-A198-3891A2631302}" type="slidenum">
              <a:rPr lang="en-US"/>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2559128" y="25446787"/>
            <a:ext cx="27540212" cy="7865911"/>
          </a:xfrm>
        </p:spPr>
        <p:txBody>
          <a:bodyPr anchor="t"/>
          <a:lstStyle>
            <a:lvl1pPr algn="l">
              <a:defRPr sz="4000" b="1" cap="all"/>
            </a:lvl1pPr>
          </a:lstStyle>
          <a:p>
            <a:r>
              <a:rPr lang="es-ES"/>
              <a:t>Haga clic para modificar el estilo de título del patrón</a:t>
            </a:r>
            <a:endParaRPr lang="es-US"/>
          </a:p>
        </p:txBody>
      </p:sp>
      <p:sp>
        <p:nvSpPr>
          <p:cNvPr id="3" name="2 Marcador de texto"/>
          <p:cNvSpPr>
            <a:spLocks noGrp="1"/>
          </p:cNvSpPr>
          <p:nvPr>
            <p:ph type="body" idx="1"/>
          </p:nvPr>
        </p:nvSpPr>
        <p:spPr>
          <a:xfrm>
            <a:off x="2559128" y="16784684"/>
            <a:ext cx="27540212" cy="8662104"/>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7"/>
          <p:cNvSpPr>
            <a:spLocks noGrp="1" noChangeArrowheads="1"/>
          </p:cNvSpPr>
          <p:nvPr>
            <p:ph type="dt" sz="half" idx="10"/>
          </p:nvPr>
        </p:nvSpPr>
        <p:spPr>
          <a:ln/>
        </p:spPr>
        <p:txBody>
          <a:bodyPr/>
          <a:lstStyle>
            <a:lvl1pPr>
              <a:defRPr/>
            </a:lvl1pPr>
          </a:lstStyle>
          <a:p>
            <a:pPr>
              <a:defRPr/>
            </a:pPr>
            <a:r>
              <a:rPr lang="en-US"/>
              <a:t>www.themegallery.com</a:t>
            </a:r>
          </a:p>
        </p:txBody>
      </p:sp>
      <p:sp>
        <p:nvSpPr>
          <p:cNvPr id="5" name="Rectangle 8"/>
          <p:cNvSpPr>
            <a:spLocks noGrp="1" noChangeArrowheads="1"/>
          </p:cNvSpPr>
          <p:nvPr>
            <p:ph type="ftr" sz="quarter" idx="11"/>
          </p:nvPr>
        </p:nvSpPr>
        <p:spPr>
          <a:ln/>
        </p:spPr>
        <p:txBody>
          <a:bodyPr/>
          <a:lstStyle>
            <a:lvl1pPr>
              <a:defRPr/>
            </a:lvl1pPr>
          </a:lstStyle>
          <a:p>
            <a:pPr>
              <a:defRPr/>
            </a:pPr>
            <a:r>
              <a:rPr lang="en-US"/>
              <a:t>Company Logo</a:t>
            </a:r>
          </a:p>
        </p:txBody>
      </p:sp>
      <p:sp>
        <p:nvSpPr>
          <p:cNvPr id="6" name="Rectangle 9"/>
          <p:cNvSpPr>
            <a:spLocks noGrp="1" noChangeArrowheads="1"/>
          </p:cNvSpPr>
          <p:nvPr>
            <p:ph type="sldNum" sz="quarter" idx="12"/>
          </p:nvPr>
        </p:nvSpPr>
        <p:spPr>
          <a:ln/>
        </p:spPr>
        <p:txBody>
          <a:bodyPr/>
          <a:lstStyle>
            <a:lvl1pPr>
              <a:defRPr/>
            </a:lvl1pPr>
          </a:lstStyle>
          <a:p>
            <a:fld id="{4FF780DF-169E-4A36-A629-8299C7ADCE57}" type="slidenum">
              <a:rPr lang="en-US"/>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US"/>
          </a:p>
        </p:txBody>
      </p:sp>
      <p:sp>
        <p:nvSpPr>
          <p:cNvPr id="3" name="2 Marcador de contenido"/>
          <p:cNvSpPr>
            <a:spLocks noGrp="1"/>
          </p:cNvSpPr>
          <p:nvPr>
            <p:ph sz="half" idx="1"/>
          </p:nvPr>
        </p:nvSpPr>
        <p:spPr>
          <a:xfrm>
            <a:off x="1620373" y="6215902"/>
            <a:ext cx="14481314" cy="303042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S"/>
          </a:p>
        </p:txBody>
      </p:sp>
      <p:sp>
        <p:nvSpPr>
          <p:cNvPr id="4" name="3 Marcador de contenido"/>
          <p:cNvSpPr>
            <a:spLocks noGrp="1"/>
          </p:cNvSpPr>
          <p:nvPr>
            <p:ph sz="half" idx="2"/>
          </p:nvPr>
        </p:nvSpPr>
        <p:spPr>
          <a:xfrm>
            <a:off x="16297601" y="6215902"/>
            <a:ext cx="14481314" cy="303042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S"/>
          </a:p>
        </p:txBody>
      </p:sp>
      <p:sp>
        <p:nvSpPr>
          <p:cNvPr id="5" name="Rectangle 7"/>
          <p:cNvSpPr>
            <a:spLocks noGrp="1" noChangeArrowheads="1"/>
          </p:cNvSpPr>
          <p:nvPr>
            <p:ph type="dt" sz="half" idx="10"/>
          </p:nvPr>
        </p:nvSpPr>
        <p:spPr>
          <a:ln/>
        </p:spPr>
        <p:txBody>
          <a:bodyPr/>
          <a:lstStyle>
            <a:lvl1pPr>
              <a:defRPr/>
            </a:lvl1pPr>
          </a:lstStyle>
          <a:p>
            <a:pPr>
              <a:defRPr/>
            </a:pPr>
            <a:r>
              <a:rPr lang="en-US"/>
              <a:t>www.themegallery.com</a:t>
            </a:r>
          </a:p>
        </p:txBody>
      </p:sp>
      <p:sp>
        <p:nvSpPr>
          <p:cNvPr id="6" name="Rectangle 8"/>
          <p:cNvSpPr>
            <a:spLocks noGrp="1" noChangeArrowheads="1"/>
          </p:cNvSpPr>
          <p:nvPr>
            <p:ph type="ftr" sz="quarter" idx="11"/>
          </p:nvPr>
        </p:nvSpPr>
        <p:spPr>
          <a:ln/>
        </p:spPr>
        <p:txBody>
          <a:bodyPr/>
          <a:lstStyle>
            <a:lvl1pPr>
              <a:defRPr/>
            </a:lvl1pPr>
          </a:lstStyle>
          <a:p>
            <a:pPr>
              <a:defRPr/>
            </a:pPr>
            <a:r>
              <a:rPr lang="en-US"/>
              <a:t>Company Logo</a:t>
            </a:r>
          </a:p>
        </p:txBody>
      </p:sp>
      <p:sp>
        <p:nvSpPr>
          <p:cNvPr id="7" name="Rectangle 9"/>
          <p:cNvSpPr>
            <a:spLocks noGrp="1" noChangeArrowheads="1"/>
          </p:cNvSpPr>
          <p:nvPr>
            <p:ph type="sldNum" sz="quarter" idx="12"/>
          </p:nvPr>
        </p:nvSpPr>
        <p:spPr>
          <a:ln/>
        </p:spPr>
        <p:txBody>
          <a:bodyPr/>
          <a:lstStyle>
            <a:lvl1pPr>
              <a:defRPr/>
            </a:lvl1pPr>
          </a:lstStyle>
          <a:p>
            <a:fld id="{E0505881-A61C-4A46-966E-88AF81AED743}" type="slidenum">
              <a:rPr lang="en-US"/>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620373" y="1585405"/>
            <a:ext cx="29158543" cy="6600031"/>
          </a:xfrm>
        </p:spPr>
        <p:txBody>
          <a:bodyPr/>
          <a:lstStyle>
            <a:lvl1pPr>
              <a:defRPr/>
            </a:lvl1pPr>
          </a:lstStyle>
          <a:p>
            <a:r>
              <a:rPr lang="es-ES"/>
              <a:t>Haga clic para modificar el estilo de título del patrón</a:t>
            </a:r>
            <a:endParaRPr lang="es-US"/>
          </a:p>
        </p:txBody>
      </p:sp>
      <p:sp>
        <p:nvSpPr>
          <p:cNvPr id="3" name="2 Marcador de texto"/>
          <p:cNvSpPr>
            <a:spLocks noGrp="1"/>
          </p:cNvSpPr>
          <p:nvPr>
            <p:ph type="body" idx="1"/>
          </p:nvPr>
        </p:nvSpPr>
        <p:spPr>
          <a:xfrm>
            <a:off x="1620373" y="8864646"/>
            <a:ext cx="14313971" cy="36946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1620373" y="12559266"/>
            <a:ext cx="14313971" cy="2281550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S"/>
          </a:p>
        </p:txBody>
      </p:sp>
      <p:sp>
        <p:nvSpPr>
          <p:cNvPr id="5" name="4 Marcador de texto"/>
          <p:cNvSpPr>
            <a:spLocks noGrp="1"/>
          </p:cNvSpPr>
          <p:nvPr>
            <p:ph type="body" sz="quarter" idx="3"/>
          </p:nvPr>
        </p:nvSpPr>
        <p:spPr>
          <a:xfrm>
            <a:off x="16458823" y="8864646"/>
            <a:ext cx="14320093" cy="36946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16458823" y="12559266"/>
            <a:ext cx="14320093" cy="2281550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S"/>
          </a:p>
        </p:txBody>
      </p:sp>
      <p:sp>
        <p:nvSpPr>
          <p:cNvPr id="7" name="Rectangle 7"/>
          <p:cNvSpPr>
            <a:spLocks noGrp="1" noChangeArrowheads="1"/>
          </p:cNvSpPr>
          <p:nvPr>
            <p:ph type="dt" sz="half" idx="10"/>
          </p:nvPr>
        </p:nvSpPr>
        <p:spPr>
          <a:ln/>
        </p:spPr>
        <p:txBody>
          <a:bodyPr/>
          <a:lstStyle>
            <a:lvl1pPr>
              <a:defRPr/>
            </a:lvl1pPr>
          </a:lstStyle>
          <a:p>
            <a:pPr>
              <a:defRPr/>
            </a:pPr>
            <a:r>
              <a:rPr lang="en-US"/>
              <a:t>www.themegallery.com</a:t>
            </a:r>
          </a:p>
        </p:txBody>
      </p:sp>
      <p:sp>
        <p:nvSpPr>
          <p:cNvPr id="8" name="Rectangle 8"/>
          <p:cNvSpPr>
            <a:spLocks noGrp="1" noChangeArrowheads="1"/>
          </p:cNvSpPr>
          <p:nvPr>
            <p:ph type="ftr" sz="quarter" idx="11"/>
          </p:nvPr>
        </p:nvSpPr>
        <p:spPr>
          <a:ln/>
        </p:spPr>
        <p:txBody>
          <a:bodyPr/>
          <a:lstStyle>
            <a:lvl1pPr>
              <a:defRPr/>
            </a:lvl1pPr>
          </a:lstStyle>
          <a:p>
            <a:pPr>
              <a:defRPr/>
            </a:pPr>
            <a:r>
              <a:rPr lang="en-US"/>
              <a:t>Company Logo</a:t>
            </a:r>
          </a:p>
        </p:txBody>
      </p:sp>
      <p:sp>
        <p:nvSpPr>
          <p:cNvPr id="9" name="Rectangle 9"/>
          <p:cNvSpPr>
            <a:spLocks noGrp="1" noChangeArrowheads="1"/>
          </p:cNvSpPr>
          <p:nvPr>
            <p:ph type="sldNum" sz="quarter" idx="12"/>
          </p:nvPr>
        </p:nvSpPr>
        <p:spPr>
          <a:ln/>
        </p:spPr>
        <p:txBody>
          <a:bodyPr/>
          <a:lstStyle>
            <a:lvl1pPr>
              <a:defRPr/>
            </a:lvl1pPr>
          </a:lstStyle>
          <a:p>
            <a:fld id="{2190B2CA-EEB5-48FE-BEE4-C67E18133637}" type="slidenum">
              <a:rPr lang="en-US"/>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US"/>
          </a:p>
        </p:txBody>
      </p:sp>
      <p:sp>
        <p:nvSpPr>
          <p:cNvPr id="3" name="Rectangle 7"/>
          <p:cNvSpPr>
            <a:spLocks noGrp="1" noChangeArrowheads="1"/>
          </p:cNvSpPr>
          <p:nvPr>
            <p:ph type="dt" sz="half" idx="10"/>
          </p:nvPr>
        </p:nvSpPr>
        <p:spPr>
          <a:ln/>
        </p:spPr>
        <p:txBody>
          <a:bodyPr/>
          <a:lstStyle>
            <a:lvl1pPr>
              <a:defRPr/>
            </a:lvl1pPr>
          </a:lstStyle>
          <a:p>
            <a:pPr>
              <a:defRPr/>
            </a:pPr>
            <a:r>
              <a:rPr lang="en-US"/>
              <a:t>www.themegallery.com</a:t>
            </a:r>
          </a:p>
        </p:txBody>
      </p:sp>
      <p:sp>
        <p:nvSpPr>
          <p:cNvPr id="4" name="Rectangle 8"/>
          <p:cNvSpPr>
            <a:spLocks noGrp="1" noChangeArrowheads="1"/>
          </p:cNvSpPr>
          <p:nvPr>
            <p:ph type="ftr" sz="quarter" idx="11"/>
          </p:nvPr>
        </p:nvSpPr>
        <p:spPr>
          <a:ln/>
        </p:spPr>
        <p:txBody>
          <a:bodyPr/>
          <a:lstStyle>
            <a:lvl1pPr>
              <a:defRPr/>
            </a:lvl1pPr>
          </a:lstStyle>
          <a:p>
            <a:pPr>
              <a:defRPr/>
            </a:pPr>
            <a:r>
              <a:rPr lang="en-US"/>
              <a:t>Company Logo</a:t>
            </a:r>
          </a:p>
        </p:txBody>
      </p:sp>
      <p:sp>
        <p:nvSpPr>
          <p:cNvPr id="5" name="Rectangle 9"/>
          <p:cNvSpPr>
            <a:spLocks noGrp="1" noChangeArrowheads="1"/>
          </p:cNvSpPr>
          <p:nvPr>
            <p:ph type="sldNum" sz="quarter" idx="12"/>
          </p:nvPr>
        </p:nvSpPr>
        <p:spPr>
          <a:ln/>
        </p:spPr>
        <p:txBody>
          <a:bodyPr/>
          <a:lstStyle>
            <a:lvl1pPr>
              <a:defRPr/>
            </a:lvl1pPr>
          </a:lstStyle>
          <a:p>
            <a:fld id="{3533D0F1-A7E2-44AF-A872-AFAB3DD6160C}" type="slidenum">
              <a:rPr lang="en-US"/>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r>
              <a:rPr lang="en-US"/>
              <a:t>www.themegallery.com</a:t>
            </a:r>
          </a:p>
        </p:txBody>
      </p:sp>
      <p:sp>
        <p:nvSpPr>
          <p:cNvPr id="3" name="Rectangle 8"/>
          <p:cNvSpPr>
            <a:spLocks noGrp="1" noChangeArrowheads="1"/>
          </p:cNvSpPr>
          <p:nvPr>
            <p:ph type="ftr" sz="quarter" idx="11"/>
          </p:nvPr>
        </p:nvSpPr>
        <p:spPr>
          <a:ln/>
        </p:spPr>
        <p:txBody>
          <a:bodyPr/>
          <a:lstStyle>
            <a:lvl1pPr>
              <a:defRPr/>
            </a:lvl1pPr>
          </a:lstStyle>
          <a:p>
            <a:pPr>
              <a:defRPr/>
            </a:pPr>
            <a:r>
              <a:rPr lang="en-US"/>
              <a:t>Company Logo</a:t>
            </a:r>
          </a:p>
        </p:txBody>
      </p:sp>
      <p:sp>
        <p:nvSpPr>
          <p:cNvPr id="4" name="Rectangle 9"/>
          <p:cNvSpPr>
            <a:spLocks noGrp="1" noChangeArrowheads="1"/>
          </p:cNvSpPr>
          <p:nvPr>
            <p:ph type="sldNum" sz="quarter" idx="12"/>
          </p:nvPr>
        </p:nvSpPr>
        <p:spPr>
          <a:ln/>
        </p:spPr>
        <p:txBody>
          <a:bodyPr/>
          <a:lstStyle>
            <a:lvl1pPr>
              <a:defRPr/>
            </a:lvl1pPr>
          </a:lstStyle>
          <a:p>
            <a:fld id="{FFA3CF9C-6C8D-4C4B-9296-F98F83183276}" type="slidenum">
              <a:rPr lang="en-US"/>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620373" y="1576675"/>
            <a:ext cx="10658950" cy="6710031"/>
          </a:xfrm>
        </p:spPr>
        <p:txBody>
          <a:bodyPr anchor="b"/>
          <a:lstStyle>
            <a:lvl1pPr algn="l">
              <a:defRPr sz="2000" b="1"/>
            </a:lvl1pPr>
          </a:lstStyle>
          <a:p>
            <a:r>
              <a:rPr lang="es-ES"/>
              <a:t>Haga clic para modificar el estilo de título del patrón</a:t>
            </a:r>
            <a:endParaRPr lang="es-US"/>
          </a:p>
        </p:txBody>
      </p:sp>
      <p:sp>
        <p:nvSpPr>
          <p:cNvPr id="3" name="2 Marcador de contenido"/>
          <p:cNvSpPr>
            <a:spLocks noGrp="1"/>
          </p:cNvSpPr>
          <p:nvPr>
            <p:ph idx="1"/>
          </p:nvPr>
        </p:nvSpPr>
        <p:spPr>
          <a:xfrm>
            <a:off x="12667069" y="1576675"/>
            <a:ext cx="18111846" cy="3379809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S"/>
          </a:p>
        </p:txBody>
      </p:sp>
      <p:sp>
        <p:nvSpPr>
          <p:cNvPr id="4" name="3 Marcador de texto"/>
          <p:cNvSpPr>
            <a:spLocks noGrp="1"/>
          </p:cNvSpPr>
          <p:nvPr>
            <p:ph type="body" sz="half" idx="2"/>
          </p:nvPr>
        </p:nvSpPr>
        <p:spPr>
          <a:xfrm>
            <a:off x="1620373" y="8286707"/>
            <a:ext cx="10658950" cy="2708806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7"/>
          <p:cNvSpPr>
            <a:spLocks noGrp="1" noChangeArrowheads="1"/>
          </p:cNvSpPr>
          <p:nvPr>
            <p:ph type="dt" sz="half" idx="10"/>
          </p:nvPr>
        </p:nvSpPr>
        <p:spPr>
          <a:ln/>
        </p:spPr>
        <p:txBody>
          <a:bodyPr/>
          <a:lstStyle>
            <a:lvl1pPr>
              <a:defRPr/>
            </a:lvl1pPr>
          </a:lstStyle>
          <a:p>
            <a:pPr>
              <a:defRPr/>
            </a:pPr>
            <a:r>
              <a:rPr lang="en-US"/>
              <a:t>www.themegallery.com</a:t>
            </a:r>
          </a:p>
        </p:txBody>
      </p:sp>
      <p:sp>
        <p:nvSpPr>
          <p:cNvPr id="6" name="Rectangle 8"/>
          <p:cNvSpPr>
            <a:spLocks noGrp="1" noChangeArrowheads="1"/>
          </p:cNvSpPr>
          <p:nvPr>
            <p:ph type="ftr" sz="quarter" idx="11"/>
          </p:nvPr>
        </p:nvSpPr>
        <p:spPr>
          <a:ln/>
        </p:spPr>
        <p:txBody>
          <a:bodyPr/>
          <a:lstStyle>
            <a:lvl1pPr>
              <a:defRPr/>
            </a:lvl1pPr>
          </a:lstStyle>
          <a:p>
            <a:pPr>
              <a:defRPr/>
            </a:pPr>
            <a:r>
              <a:rPr lang="en-US"/>
              <a:t>Company Logo</a:t>
            </a:r>
          </a:p>
        </p:txBody>
      </p:sp>
      <p:sp>
        <p:nvSpPr>
          <p:cNvPr id="7" name="Rectangle 9"/>
          <p:cNvSpPr>
            <a:spLocks noGrp="1" noChangeArrowheads="1"/>
          </p:cNvSpPr>
          <p:nvPr>
            <p:ph type="sldNum" sz="quarter" idx="12"/>
          </p:nvPr>
        </p:nvSpPr>
        <p:spPr>
          <a:ln/>
        </p:spPr>
        <p:txBody>
          <a:bodyPr/>
          <a:lstStyle>
            <a:lvl1pPr>
              <a:defRPr/>
            </a:lvl1pPr>
          </a:lstStyle>
          <a:p>
            <a:fld id="{213ED46B-6B0C-4A9F-8ED0-1DD363B2C3C2}" type="slidenum">
              <a:rPr lang="en-US"/>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350881" y="27720132"/>
            <a:ext cx="19438349" cy="3272079"/>
          </a:xfrm>
        </p:spPr>
        <p:txBody>
          <a:bodyPr anchor="b"/>
          <a:lstStyle>
            <a:lvl1pPr algn="l">
              <a:defRPr sz="2000" b="1"/>
            </a:lvl1pPr>
          </a:lstStyle>
          <a:p>
            <a:r>
              <a:rPr lang="es-ES"/>
              <a:t>Haga clic para modificar el estilo de título del patrón</a:t>
            </a:r>
            <a:endParaRPr lang="es-US"/>
          </a:p>
        </p:txBody>
      </p:sp>
      <p:sp>
        <p:nvSpPr>
          <p:cNvPr id="3" name="2 Marcador de posición de imagen"/>
          <p:cNvSpPr>
            <a:spLocks noGrp="1"/>
          </p:cNvSpPr>
          <p:nvPr>
            <p:ph type="pic" idx="1"/>
          </p:nvPr>
        </p:nvSpPr>
        <p:spPr>
          <a:xfrm>
            <a:off x="6350881" y="3539224"/>
            <a:ext cx="19438349" cy="237601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US" noProof="0"/>
          </a:p>
        </p:txBody>
      </p:sp>
      <p:sp>
        <p:nvSpPr>
          <p:cNvPr id="4" name="3 Marcador de texto"/>
          <p:cNvSpPr>
            <a:spLocks noGrp="1"/>
          </p:cNvSpPr>
          <p:nvPr>
            <p:ph type="body" sz="half" idx="2"/>
          </p:nvPr>
        </p:nvSpPr>
        <p:spPr>
          <a:xfrm>
            <a:off x="6350881" y="30992211"/>
            <a:ext cx="19438349" cy="464795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7"/>
          <p:cNvSpPr>
            <a:spLocks noGrp="1" noChangeArrowheads="1"/>
          </p:cNvSpPr>
          <p:nvPr>
            <p:ph type="dt" sz="half" idx="10"/>
          </p:nvPr>
        </p:nvSpPr>
        <p:spPr>
          <a:ln/>
        </p:spPr>
        <p:txBody>
          <a:bodyPr/>
          <a:lstStyle>
            <a:lvl1pPr>
              <a:defRPr/>
            </a:lvl1pPr>
          </a:lstStyle>
          <a:p>
            <a:pPr>
              <a:defRPr/>
            </a:pPr>
            <a:r>
              <a:rPr lang="en-US"/>
              <a:t>www.themegallery.com</a:t>
            </a:r>
          </a:p>
        </p:txBody>
      </p:sp>
      <p:sp>
        <p:nvSpPr>
          <p:cNvPr id="6" name="Rectangle 8"/>
          <p:cNvSpPr>
            <a:spLocks noGrp="1" noChangeArrowheads="1"/>
          </p:cNvSpPr>
          <p:nvPr>
            <p:ph type="ftr" sz="quarter" idx="11"/>
          </p:nvPr>
        </p:nvSpPr>
        <p:spPr>
          <a:ln/>
        </p:spPr>
        <p:txBody>
          <a:bodyPr/>
          <a:lstStyle>
            <a:lvl1pPr>
              <a:defRPr/>
            </a:lvl1pPr>
          </a:lstStyle>
          <a:p>
            <a:pPr>
              <a:defRPr/>
            </a:pPr>
            <a:r>
              <a:rPr lang="en-US"/>
              <a:t>Company Logo</a:t>
            </a:r>
          </a:p>
        </p:txBody>
      </p:sp>
      <p:sp>
        <p:nvSpPr>
          <p:cNvPr id="7" name="Rectangle 9"/>
          <p:cNvSpPr>
            <a:spLocks noGrp="1" noChangeArrowheads="1"/>
          </p:cNvSpPr>
          <p:nvPr>
            <p:ph type="sldNum" sz="quarter" idx="12"/>
          </p:nvPr>
        </p:nvSpPr>
        <p:spPr>
          <a:ln/>
        </p:spPr>
        <p:txBody>
          <a:bodyPr/>
          <a:lstStyle>
            <a:lvl1pPr>
              <a:defRPr/>
            </a:lvl1pPr>
          </a:lstStyle>
          <a:p>
            <a:fld id="{B57597B9-1239-48D4-A4CB-50C654EFB1EE}" type="slidenum">
              <a:rPr lang="en-US"/>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S"/>
          </a:p>
        </p:txBody>
      </p:sp>
      <p:sp>
        <p:nvSpPr>
          <p:cNvPr id="4" name="Rectangle 7"/>
          <p:cNvSpPr>
            <a:spLocks noGrp="1" noChangeArrowheads="1"/>
          </p:cNvSpPr>
          <p:nvPr>
            <p:ph type="dt" sz="half" idx="10"/>
          </p:nvPr>
        </p:nvSpPr>
        <p:spPr>
          <a:ln/>
        </p:spPr>
        <p:txBody>
          <a:bodyPr/>
          <a:lstStyle>
            <a:lvl1pPr>
              <a:defRPr/>
            </a:lvl1pPr>
          </a:lstStyle>
          <a:p>
            <a:pPr>
              <a:defRPr/>
            </a:pPr>
            <a:r>
              <a:rPr lang="en-US"/>
              <a:t>www.themegallery.com</a:t>
            </a:r>
          </a:p>
        </p:txBody>
      </p:sp>
      <p:sp>
        <p:nvSpPr>
          <p:cNvPr id="5" name="Rectangle 8"/>
          <p:cNvSpPr>
            <a:spLocks noGrp="1" noChangeArrowheads="1"/>
          </p:cNvSpPr>
          <p:nvPr>
            <p:ph type="ftr" sz="quarter" idx="11"/>
          </p:nvPr>
        </p:nvSpPr>
        <p:spPr>
          <a:ln/>
        </p:spPr>
        <p:txBody>
          <a:bodyPr/>
          <a:lstStyle>
            <a:lvl1pPr>
              <a:defRPr/>
            </a:lvl1pPr>
          </a:lstStyle>
          <a:p>
            <a:pPr>
              <a:defRPr/>
            </a:pPr>
            <a:r>
              <a:rPr lang="en-US"/>
              <a:t>Company Logo</a:t>
            </a:r>
          </a:p>
        </p:txBody>
      </p:sp>
      <p:sp>
        <p:nvSpPr>
          <p:cNvPr id="6" name="Rectangle 9"/>
          <p:cNvSpPr>
            <a:spLocks noGrp="1" noChangeArrowheads="1"/>
          </p:cNvSpPr>
          <p:nvPr>
            <p:ph type="sldNum" sz="quarter" idx="12"/>
          </p:nvPr>
        </p:nvSpPr>
        <p:spPr>
          <a:ln/>
        </p:spPr>
        <p:txBody>
          <a:bodyPr/>
          <a:lstStyle>
            <a:lvl1pPr>
              <a:defRPr/>
            </a:lvl1pPr>
          </a:lstStyle>
          <a:p>
            <a:fld id="{3202EA29-C04F-4CDD-AA0B-1007F95AAED2}" type="slidenum">
              <a:rPr lang="en-US"/>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23691317" y="0"/>
            <a:ext cx="7356981" cy="36520173"/>
          </a:xfrm>
        </p:spPr>
        <p:txBody>
          <a:bodyPr vert="eaVert"/>
          <a:lstStyle/>
          <a:p>
            <a:r>
              <a:rPr lang="es-ES"/>
              <a:t>Haga clic para modificar el estilo de título del patrón</a:t>
            </a:r>
            <a:endParaRPr lang="es-US"/>
          </a:p>
        </p:txBody>
      </p:sp>
      <p:sp>
        <p:nvSpPr>
          <p:cNvPr id="3" name="2 Marcador de texto vertical"/>
          <p:cNvSpPr>
            <a:spLocks noGrp="1"/>
          </p:cNvSpPr>
          <p:nvPr>
            <p:ph type="body" orient="vert" idx="1"/>
          </p:nvPr>
        </p:nvSpPr>
        <p:spPr>
          <a:xfrm>
            <a:off x="1620373" y="0"/>
            <a:ext cx="21875030" cy="36520173"/>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S"/>
          </a:p>
        </p:txBody>
      </p:sp>
      <p:sp>
        <p:nvSpPr>
          <p:cNvPr id="4" name="Rectangle 7"/>
          <p:cNvSpPr>
            <a:spLocks noGrp="1" noChangeArrowheads="1"/>
          </p:cNvSpPr>
          <p:nvPr>
            <p:ph type="dt" sz="half" idx="10"/>
          </p:nvPr>
        </p:nvSpPr>
        <p:spPr>
          <a:ln/>
        </p:spPr>
        <p:txBody>
          <a:bodyPr/>
          <a:lstStyle>
            <a:lvl1pPr>
              <a:defRPr/>
            </a:lvl1pPr>
          </a:lstStyle>
          <a:p>
            <a:pPr>
              <a:defRPr/>
            </a:pPr>
            <a:r>
              <a:rPr lang="en-US"/>
              <a:t>www.themegallery.com</a:t>
            </a:r>
          </a:p>
        </p:txBody>
      </p:sp>
      <p:sp>
        <p:nvSpPr>
          <p:cNvPr id="5" name="Rectangle 8"/>
          <p:cNvSpPr>
            <a:spLocks noGrp="1" noChangeArrowheads="1"/>
          </p:cNvSpPr>
          <p:nvPr>
            <p:ph type="ftr" sz="quarter" idx="11"/>
          </p:nvPr>
        </p:nvSpPr>
        <p:spPr>
          <a:ln/>
        </p:spPr>
        <p:txBody>
          <a:bodyPr/>
          <a:lstStyle>
            <a:lvl1pPr>
              <a:defRPr/>
            </a:lvl1pPr>
          </a:lstStyle>
          <a:p>
            <a:pPr>
              <a:defRPr/>
            </a:pPr>
            <a:r>
              <a:rPr lang="en-US"/>
              <a:t>Company Logo</a:t>
            </a:r>
          </a:p>
        </p:txBody>
      </p:sp>
      <p:sp>
        <p:nvSpPr>
          <p:cNvPr id="6" name="Rectangle 9"/>
          <p:cNvSpPr>
            <a:spLocks noGrp="1" noChangeArrowheads="1"/>
          </p:cNvSpPr>
          <p:nvPr>
            <p:ph type="sldNum" sz="quarter" idx="12"/>
          </p:nvPr>
        </p:nvSpPr>
        <p:spPr>
          <a:ln/>
        </p:spPr>
        <p:txBody>
          <a:bodyPr/>
          <a:lstStyle>
            <a:lvl1pPr>
              <a:defRPr/>
            </a:lvl1pPr>
          </a:lstStyle>
          <a:p>
            <a:fld id="{D92EC26F-2756-4734-BDC6-3FE1589BE35F}" type="slidenum">
              <a:rPr lang="en-US"/>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Freeform 2"/>
          <p:cNvSpPr>
            <a:spLocks/>
          </p:cNvSpPr>
          <p:nvPr/>
        </p:nvSpPr>
        <p:spPr bwMode="gray">
          <a:xfrm>
            <a:off x="0" y="23963313"/>
            <a:ext cx="33816925" cy="15636875"/>
          </a:xfrm>
          <a:custGeom>
            <a:avLst/>
            <a:gdLst/>
            <a:ahLst/>
            <a:cxnLst>
              <a:cxn ang="0">
                <a:pos x="5760" y="0"/>
              </a:cxn>
              <a:cxn ang="0">
                <a:pos x="4332" y="1484"/>
              </a:cxn>
              <a:cxn ang="0">
                <a:pos x="0" y="1493"/>
              </a:cxn>
              <a:cxn ang="0">
                <a:pos x="1" y="1706"/>
              </a:cxn>
              <a:cxn ang="0">
                <a:pos x="5760" y="1671"/>
              </a:cxn>
            </a:cxnLst>
            <a:rect l="0" t="0" r="r" b="b"/>
            <a:pathLst>
              <a:path w="6012" h="1706">
                <a:moveTo>
                  <a:pt x="5760" y="0"/>
                </a:moveTo>
                <a:cubicBezTo>
                  <a:pt x="5736" y="43"/>
                  <a:pt x="6012" y="1484"/>
                  <a:pt x="4332" y="1484"/>
                </a:cubicBezTo>
                <a:lnTo>
                  <a:pt x="0" y="1493"/>
                </a:lnTo>
                <a:lnTo>
                  <a:pt x="1" y="1706"/>
                </a:lnTo>
                <a:lnTo>
                  <a:pt x="5760" y="1671"/>
                </a:lnTo>
              </a:path>
            </a:pathLst>
          </a:custGeom>
          <a:gradFill rotWithShape="1">
            <a:gsLst>
              <a:gs pos="0">
                <a:schemeClr val="tx1"/>
              </a:gs>
              <a:gs pos="100000">
                <a:schemeClr val="tx1">
                  <a:gamma/>
                  <a:tint val="38039"/>
                  <a:invGamma/>
                </a:schemeClr>
              </a:gs>
            </a:gsLst>
            <a:lin ang="5400000" scaled="1"/>
          </a:gradFill>
          <a:ln w="0" cap="flat" cmpd="sng">
            <a:noFill/>
            <a:prstDash val="solid"/>
            <a:round/>
            <a:headEnd type="none" w="med" len="med"/>
            <a:tailEnd type="none" w="med" len="med"/>
          </a:ln>
          <a:effectLst/>
        </p:spPr>
        <p:txBody>
          <a:bodyPr/>
          <a:lstStyle/>
          <a:p>
            <a:pPr algn="ctr" eaLnBrk="1" hangingPunct="1">
              <a:defRPr/>
            </a:pPr>
            <a:endParaRPr lang="es-US" sz="8116">
              <a:latin typeface="Arial" charset="0"/>
              <a:cs typeface="+mn-cs"/>
            </a:endParaRPr>
          </a:p>
        </p:txBody>
      </p:sp>
      <p:sp>
        <p:nvSpPr>
          <p:cNvPr id="15363" name="Freeform 3"/>
          <p:cNvSpPr>
            <a:spLocks/>
          </p:cNvSpPr>
          <p:nvPr/>
        </p:nvSpPr>
        <p:spPr bwMode="gray">
          <a:xfrm>
            <a:off x="0" y="33440688"/>
            <a:ext cx="32399288" cy="6315075"/>
          </a:xfrm>
          <a:custGeom>
            <a:avLst/>
            <a:gdLst/>
            <a:ahLst/>
            <a:cxnLst>
              <a:cxn ang="0">
                <a:pos x="5754" y="0"/>
              </a:cxn>
              <a:cxn ang="0">
                <a:pos x="4722" y="486"/>
              </a:cxn>
              <a:cxn ang="0">
                <a:pos x="0" y="489"/>
              </a:cxn>
              <a:cxn ang="0">
                <a:pos x="1" y="689"/>
              </a:cxn>
              <a:cxn ang="0">
                <a:pos x="5760" y="657"/>
              </a:cxn>
            </a:cxnLst>
            <a:rect l="0" t="0" r="r" b="b"/>
            <a:pathLst>
              <a:path w="5760" h="689">
                <a:moveTo>
                  <a:pt x="5754" y="0"/>
                </a:moveTo>
                <a:cubicBezTo>
                  <a:pt x="5730" y="0"/>
                  <a:pt x="5640" y="474"/>
                  <a:pt x="4722" y="486"/>
                </a:cubicBezTo>
                <a:lnTo>
                  <a:pt x="0" y="489"/>
                </a:lnTo>
                <a:lnTo>
                  <a:pt x="1" y="689"/>
                </a:lnTo>
                <a:lnTo>
                  <a:pt x="5760" y="657"/>
                </a:lnTo>
              </a:path>
            </a:pathLst>
          </a:custGeom>
          <a:gradFill rotWithShape="1">
            <a:gsLst>
              <a:gs pos="0">
                <a:schemeClr val="folHlink"/>
              </a:gs>
              <a:gs pos="100000">
                <a:schemeClr val="folHlink">
                  <a:gamma/>
                  <a:tint val="15294"/>
                  <a:invGamma/>
                </a:schemeClr>
              </a:gs>
            </a:gsLst>
            <a:lin ang="5400000" scaled="1"/>
          </a:gradFill>
          <a:ln w="0" cap="flat" cmpd="sng">
            <a:noFill/>
            <a:prstDash val="solid"/>
            <a:round/>
            <a:headEnd type="none" w="med" len="med"/>
            <a:tailEnd type="none" w="med" len="med"/>
          </a:ln>
          <a:effectLst/>
        </p:spPr>
        <p:txBody>
          <a:bodyPr/>
          <a:lstStyle/>
          <a:p>
            <a:pPr algn="ctr" eaLnBrk="1" hangingPunct="1">
              <a:defRPr/>
            </a:pPr>
            <a:endParaRPr lang="es-US" sz="8116">
              <a:latin typeface="Arial" charset="0"/>
              <a:cs typeface="+mn-cs"/>
            </a:endParaRPr>
          </a:p>
        </p:txBody>
      </p:sp>
      <p:sp>
        <p:nvSpPr>
          <p:cNvPr id="15364" name="Freeform 4"/>
          <p:cNvSpPr>
            <a:spLocks/>
          </p:cNvSpPr>
          <p:nvPr/>
        </p:nvSpPr>
        <p:spPr bwMode="gray">
          <a:xfrm>
            <a:off x="0" y="3373438"/>
            <a:ext cx="32399288" cy="7278687"/>
          </a:xfrm>
          <a:custGeom>
            <a:avLst/>
            <a:gdLst/>
            <a:ahLst/>
            <a:cxnLst>
              <a:cxn ang="0">
                <a:pos x="0" y="96"/>
              </a:cxn>
              <a:cxn ang="0">
                <a:pos x="0" y="776"/>
              </a:cxn>
              <a:cxn ang="0">
                <a:pos x="1600" y="88"/>
              </a:cxn>
              <a:cxn ang="0">
                <a:pos x="5760" y="88"/>
              </a:cxn>
              <a:cxn ang="0">
                <a:pos x="5760" y="0"/>
              </a:cxn>
              <a:cxn ang="0">
                <a:pos x="752" y="0"/>
              </a:cxn>
            </a:cxnLst>
            <a:rect l="0" t="0" r="r" b="b"/>
            <a:pathLst>
              <a:path w="5760" h="794">
                <a:moveTo>
                  <a:pt x="0" y="96"/>
                </a:moveTo>
                <a:lnTo>
                  <a:pt x="0" y="776"/>
                </a:lnTo>
                <a:cubicBezTo>
                  <a:pt x="32" y="794"/>
                  <a:pt x="336" y="56"/>
                  <a:pt x="1600" y="88"/>
                </a:cubicBezTo>
                <a:lnTo>
                  <a:pt x="5760" y="88"/>
                </a:lnTo>
                <a:lnTo>
                  <a:pt x="5760" y="0"/>
                </a:lnTo>
                <a:lnTo>
                  <a:pt x="752" y="0"/>
                </a:lnTo>
              </a:path>
            </a:pathLst>
          </a:custGeom>
          <a:gradFill rotWithShape="1">
            <a:gsLst>
              <a:gs pos="0">
                <a:schemeClr val="bg2"/>
              </a:gs>
              <a:gs pos="100000">
                <a:schemeClr val="bg2">
                  <a:gamma/>
                  <a:tint val="15294"/>
                  <a:invGamma/>
                </a:schemeClr>
              </a:gs>
            </a:gsLst>
            <a:lin ang="5400000" scaled="1"/>
          </a:gradFill>
          <a:ln w="0" cap="flat" cmpd="sng">
            <a:noFill/>
            <a:prstDash val="solid"/>
            <a:round/>
            <a:headEnd type="none" w="med" len="med"/>
            <a:tailEnd type="none" w="med" len="med"/>
          </a:ln>
          <a:effectLst/>
        </p:spPr>
        <p:txBody>
          <a:bodyPr/>
          <a:lstStyle/>
          <a:p>
            <a:pPr algn="ctr" eaLnBrk="1" hangingPunct="1">
              <a:defRPr/>
            </a:pPr>
            <a:endParaRPr lang="es-US" sz="8116">
              <a:latin typeface="Arial" charset="0"/>
              <a:cs typeface="+mn-cs"/>
            </a:endParaRPr>
          </a:p>
        </p:txBody>
      </p:sp>
      <p:sp>
        <p:nvSpPr>
          <p:cNvPr id="15365" name="Freeform 5" descr="hangul_p"/>
          <p:cNvSpPr>
            <a:spLocks/>
          </p:cNvSpPr>
          <p:nvPr/>
        </p:nvSpPr>
        <p:spPr bwMode="gray">
          <a:xfrm>
            <a:off x="0" y="0"/>
            <a:ext cx="32399288" cy="6746875"/>
          </a:xfrm>
          <a:custGeom>
            <a:avLst/>
            <a:gdLst/>
            <a:ahLst/>
            <a:cxnLst>
              <a:cxn ang="0">
                <a:pos x="0" y="0"/>
              </a:cxn>
              <a:cxn ang="0">
                <a:pos x="0" y="680"/>
              </a:cxn>
              <a:cxn ang="0">
                <a:pos x="1456" y="344"/>
              </a:cxn>
              <a:cxn ang="0">
                <a:pos x="5760" y="342"/>
              </a:cxn>
              <a:cxn ang="0">
                <a:pos x="5760" y="0"/>
              </a:cxn>
              <a:cxn ang="0">
                <a:pos x="0" y="0"/>
              </a:cxn>
            </a:cxnLst>
            <a:rect l="0" t="0" r="r" b="b"/>
            <a:pathLst>
              <a:path w="5760" h="680">
                <a:moveTo>
                  <a:pt x="0" y="0"/>
                </a:moveTo>
                <a:lnTo>
                  <a:pt x="0" y="680"/>
                </a:lnTo>
                <a:cubicBezTo>
                  <a:pt x="240" y="520"/>
                  <a:pt x="472" y="312"/>
                  <a:pt x="1456" y="344"/>
                </a:cubicBezTo>
                <a:lnTo>
                  <a:pt x="5760" y="342"/>
                </a:lnTo>
                <a:lnTo>
                  <a:pt x="5760" y="0"/>
                </a:lnTo>
                <a:lnTo>
                  <a:pt x="0" y="0"/>
                </a:lnTo>
                <a:close/>
              </a:path>
            </a:pathLst>
          </a:custGeom>
          <a:blipFill dpi="0" rotWithShape="1">
            <a:blip r:embed="rId13"/>
            <a:srcRect/>
            <a:stretch>
              <a:fillRect/>
            </a:stretch>
          </a:blipFill>
          <a:ln w="0" cap="flat" cmpd="sng">
            <a:noFill/>
            <a:prstDash val="solid"/>
            <a:round/>
            <a:headEnd type="none" w="med" len="med"/>
            <a:tailEnd type="none" w="med" len="med"/>
          </a:ln>
          <a:effectLst/>
        </p:spPr>
        <p:txBody>
          <a:bodyPr/>
          <a:lstStyle/>
          <a:p>
            <a:pPr algn="ctr" eaLnBrk="1" hangingPunct="1">
              <a:defRPr/>
            </a:pPr>
            <a:endParaRPr lang="es-US" sz="8116">
              <a:latin typeface="Arial" charset="0"/>
              <a:cs typeface="+mn-cs"/>
            </a:endParaRPr>
          </a:p>
        </p:txBody>
      </p:sp>
      <p:sp>
        <p:nvSpPr>
          <p:cNvPr id="1030" name="Rectangle 6"/>
          <p:cNvSpPr>
            <a:spLocks noGrp="1" noChangeArrowheads="1"/>
          </p:cNvSpPr>
          <p:nvPr>
            <p:ph type="body" idx="1"/>
          </p:nvPr>
        </p:nvSpPr>
        <p:spPr bwMode="auto">
          <a:xfrm>
            <a:off x="1620838" y="6216650"/>
            <a:ext cx="29157612" cy="30303788"/>
          </a:xfrm>
          <a:prstGeom prst="rect">
            <a:avLst/>
          </a:prstGeom>
          <a:noFill/>
          <a:ln w="9525">
            <a:noFill/>
            <a:miter lim="800000"/>
            <a:headEnd/>
            <a:tailEnd/>
          </a:ln>
        </p:spPr>
        <p:txBody>
          <a:bodyPr vert="horz" wrap="square" lIns="349708" tIns="174852" rIns="349708" bIns="17485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5367" name="Rectangle 7"/>
          <p:cNvSpPr>
            <a:spLocks noGrp="1" noChangeArrowheads="1"/>
          </p:cNvSpPr>
          <p:nvPr>
            <p:ph type="dt" sz="half" idx="2"/>
          </p:nvPr>
        </p:nvSpPr>
        <p:spPr bwMode="auto">
          <a:xfrm>
            <a:off x="1620838" y="37749163"/>
            <a:ext cx="10258425" cy="1851025"/>
          </a:xfrm>
          <a:prstGeom prst="rect">
            <a:avLst/>
          </a:prstGeom>
          <a:noFill/>
          <a:ln w="9525">
            <a:noFill/>
            <a:miter lim="800000"/>
            <a:headEnd/>
            <a:tailEnd/>
          </a:ln>
          <a:effectLst/>
        </p:spPr>
        <p:txBody>
          <a:bodyPr vert="horz" wrap="square" lIns="349708" tIns="174852" rIns="349708" bIns="174852" numCol="1" anchor="t" anchorCtr="0" compatLnSpc="1">
            <a:prstTxWarp prst="textNoShape">
              <a:avLst/>
            </a:prstTxWarp>
          </a:bodyPr>
          <a:lstStyle>
            <a:lvl1pPr eaLnBrk="1" hangingPunct="1">
              <a:defRPr sz="3800" b="1">
                <a:latin typeface="Verdana" pitchFamily="34" charset="0"/>
                <a:cs typeface="Arial" charset="0"/>
              </a:defRPr>
            </a:lvl1pPr>
          </a:lstStyle>
          <a:p>
            <a:pPr>
              <a:defRPr/>
            </a:pPr>
            <a:r>
              <a:rPr lang="en-US"/>
              <a:t>www.themegallery.com</a:t>
            </a:r>
          </a:p>
        </p:txBody>
      </p:sp>
      <p:sp>
        <p:nvSpPr>
          <p:cNvPr id="15368" name="Rectangle 8"/>
          <p:cNvSpPr>
            <a:spLocks noGrp="1" noChangeArrowheads="1"/>
          </p:cNvSpPr>
          <p:nvPr>
            <p:ph type="ftr" sz="quarter" idx="3"/>
          </p:nvPr>
        </p:nvSpPr>
        <p:spPr bwMode="auto">
          <a:xfrm>
            <a:off x="21869400" y="37749163"/>
            <a:ext cx="9988550" cy="1851025"/>
          </a:xfrm>
          <a:prstGeom prst="rect">
            <a:avLst/>
          </a:prstGeom>
          <a:noFill/>
          <a:ln w="9525">
            <a:noFill/>
            <a:miter lim="800000"/>
            <a:headEnd/>
            <a:tailEnd/>
          </a:ln>
          <a:effectLst/>
        </p:spPr>
        <p:txBody>
          <a:bodyPr vert="horz" wrap="square" lIns="349708" tIns="174852" rIns="349708" bIns="174852" numCol="1" anchor="t" anchorCtr="0" compatLnSpc="1">
            <a:prstTxWarp prst="textNoShape">
              <a:avLst/>
            </a:prstTxWarp>
          </a:bodyPr>
          <a:lstStyle>
            <a:lvl1pPr algn="r" eaLnBrk="1" hangingPunct="1">
              <a:defRPr sz="3800">
                <a:latin typeface="Arial" charset="0"/>
                <a:cs typeface="Arial" charset="0"/>
              </a:defRPr>
            </a:lvl1pPr>
          </a:lstStyle>
          <a:p>
            <a:pPr>
              <a:defRPr/>
            </a:pPr>
            <a:r>
              <a:rPr lang="en-US"/>
              <a:t>Company Logo</a:t>
            </a:r>
          </a:p>
        </p:txBody>
      </p:sp>
      <p:sp>
        <p:nvSpPr>
          <p:cNvPr id="15369" name="Rectangle 9"/>
          <p:cNvSpPr>
            <a:spLocks noGrp="1" noChangeArrowheads="1"/>
          </p:cNvSpPr>
          <p:nvPr>
            <p:ph type="sldNum" sz="quarter" idx="4"/>
          </p:nvPr>
        </p:nvSpPr>
        <p:spPr bwMode="auto">
          <a:xfrm>
            <a:off x="12688888" y="37749163"/>
            <a:ext cx="8101012" cy="1851025"/>
          </a:xfrm>
          <a:prstGeom prst="rect">
            <a:avLst/>
          </a:prstGeom>
          <a:noFill/>
          <a:ln w="9525">
            <a:noFill/>
            <a:miter lim="800000"/>
            <a:headEnd/>
            <a:tailEnd/>
          </a:ln>
          <a:effectLst/>
        </p:spPr>
        <p:txBody>
          <a:bodyPr vert="horz" wrap="square" lIns="349708" tIns="174852" rIns="349708" bIns="174852" numCol="1" anchor="t" anchorCtr="0" compatLnSpc="1">
            <a:prstTxWarp prst="textNoShape">
              <a:avLst/>
            </a:prstTxWarp>
          </a:bodyPr>
          <a:lstStyle>
            <a:lvl1pPr algn="r" eaLnBrk="1" hangingPunct="1">
              <a:defRPr sz="5400"/>
            </a:lvl1pPr>
          </a:lstStyle>
          <a:p>
            <a:fld id="{C166162C-7B10-4BDB-B30F-0B9E0A95EFF8}" type="slidenum">
              <a:rPr lang="en-US"/>
              <a:pPr/>
              <a:t>‹Nº›</a:t>
            </a:fld>
            <a:endParaRPr lang="en-US"/>
          </a:p>
        </p:txBody>
      </p:sp>
      <p:sp>
        <p:nvSpPr>
          <p:cNvPr id="1034" name="Rectangle 10"/>
          <p:cNvSpPr>
            <a:spLocks noGrp="1" noChangeArrowheads="1"/>
          </p:cNvSpPr>
          <p:nvPr>
            <p:ph type="title"/>
          </p:nvPr>
        </p:nvSpPr>
        <p:spPr bwMode="white">
          <a:xfrm>
            <a:off x="4859338" y="0"/>
            <a:ext cx="26188987" cy="3254375"/>
          </a:xfrm>
          <a:prstGeom prst="rect">
            <a:avLst/>
          </a:prstGeom>
          <a:noFill/>
          <a:ln w="9525">
            <a:noFill/>
            <a:miter lim="800000"/>
            <a:headEnd/>
            <a:tailEnd/>
          </a:ln>
        </p:spPr>
        <p:txBody>
          <a:bodyPr vert="horz" wrap="square" lIns="349708" tIns="174852" rIns="349708" bIns="174852"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780"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r" defTabSz="3497263" rtl="0" eaLnBrk="0" fontAlgn="base" hangingPunct="0">
        <a:spcBef>
          <a:spcPct val="0"/>
        </a:spcBef>
        <a:spcAft>
          <a:spcPct val="0"/>
        </a:spcAft>
        <a:defRPr sz="10700" b="1" i="1">
          <a:solidFill>
            <a:schemeClr val="bg1"/>
          </a:solidFill>
          <a:latin typeface="+mj-lt"/>
          <a:ea typeface="+mj-ea"/>
          <a:cs typeface="+mj-cs"/>
        </a:defRPr>
      </a:lvl1pPr>
      <a:lvl2pPr algn="r" defTabSz="3497263" rtl="0" eaLnBrk="0" fontAlgn="base" hangingPunct="0">
        <a:spcBef>
          <a:spcPct val="0"/>
        </a:spcBef>
        <a:spcAft>
          <a:spcPct val="0"/>
        </a:spcAft>
        <a:defRPr sz="10700" b="1" i="1">
          <a:solidFill>
            <a:schemeClr val="bg1"/>
          </a:solidFill>
          <a:latin typeface="Verdana" pitchFamily="34" charset="0"/>
        </a:defRPr>
      </a:lvl2pPr>
      <a:lvl3pPr algn="r" defTabSz="3497263" rtl="0" eaLnBrk="0" fontAlgn="base" hangingPunct="0">
        <a:spcBef>
          <a:spcPct val="0"/>
        </a:spcBef>
        <a:spcAft>
          <a:spcPct val="0"/>
        </a:spcAft>
        <a:defRPr sz="10700" b="1" i="1">
          <a:solidFill>
            <a:schemeClr val="bg1"/>
          </a:solidFill>
          <a:latin typeface="Verdana" pitchFamily="34" charset="0"/>
        </a:defRPr>
      </a:lvl3pPr>
      <a:lvl4pPr algn="r" defTabSz="3497263" rtl="0" eaLnBrk="0" fontAlgn="base" hangingPunct="0">
        <a:spcBef>
          <a:spcPct val="0"/>
        </a:spcBef>
        <a:spcAft>
          <a:spcPct val="0"/>
        </a:spcAft>
        <a:defRPr sz="10700" b="1" i="1">
          <a:solidFill>
            <a:schemeClr val="bg1"/>
          </a:solidFill>
          <a:latin typeface="Verdana" pitchFamily="34" charset="0"/>
        </a:defRPr>
      </a:lvl4pPr>
      <a:lvl5pPr algn="r" defTabSz="3497263" rtl="0" eaLnBrk="0" fontAlgn="base" hangingPunct="0">
        <a:spcBef>
          <a:spcPct val="0"/>
        </a:spcBef>
        <a:spcAft>
          <a:spcPct val="0"/>
        </a:spcAft>
        <a:defRPr sz="10700" b="1" i="1">
          <a:solidFill>
            <a:schemeClr val="bg1"/>
          </a:solidFill>
          <a:latin typeface="Verdana" pitchFamily="34" charset="0"/>
        </a:defRPr>
      </a:lvl5pPr>
      <a:lvl6pPr marL="457200" algn="r" defTabSz="3497263" rtl="0" fontAlgn="base">
        <a:spcBef>
          <a:spcPct val="0"/>
        </a:spcBef>
        <a:spcAft>
          <a:spcPct val="0"/>
        </a:spcAft>
        <a:defRPr sz="10700" b="1" i="1">
          <a:solidFill>
            <a:schemeClr val="bg1"/>
          </a:solidFill>
          <a:latin typeface="Verdana" pitchFamily="34" charset="0"/>
        </a:defRPr>
      </a:lvl6pPr>
      <a:lvl7pPr marL="914400" algn="r" defTabSz="3497263" rtl="0" fontAlgn="base">
        <a:spcBef>
          <a:spcPct val="0"/>
        </a:spcBef>
        <a:spcAft>
          <a:spcPct val="0"/>
        </a:spcAft>
        <a:defRPr sz="10700" b="1" i="1">
          <a:solidFill>
            <a:schemeClr val="bg1"/>
          </a:solidFill>
          <a:latin typeface="Verdana" pitchFamily="34" charset="0"/>
        </a:defRPr>
      </a:lvl7pPr>
      <a:lvl8pPr marL="1371600" algn="r" defTabSz="3497263" rtl="0" fontAlgn="base">
        <a:spcBef>
          <a:spcPct val="0"/>
        </a:spcBef>
        <a:spcAft>
          <a:spcPct val="0"/>
        </a:spcAft>
        <a:defRPr sz="10700" b="1" i="1">
          <a:solidFill>
            <a:schemeClr val="bg1"/>
          </a:solidFill>
          <a:latin typeface="Verdana" pitchFamily="34" charset="0"/>
        </a:defRPr>
      </a:lvl8pPr>
      <a:lvl9pPr marL="1828800" algn="r" defTabSz="3497263" rtl="0" fontAlgn="base">
        <a:spcBef>
          <a:spcPct val="0"/>
        </a:spcBef>
        <a:spcAft>
          <a:spcPct val="0"/>
        </a:spcAft>
        <a:defRPr sz="10700" b="1" i="1">
          <a:solidFill>
            <a:schemeClr val="bg1"/>
          </a:solidFill>
          <a:latin typeface="Verdana" pitchFamily="34" charset="0"/>
        </a:defRPr>
      </a:lvl9pPr>
    </p:titleStyle>
    <p:bodyStyle>
      <a:lvl1pPr marL="1311275" indent="-1311275" algn="l" defTabSz="3497263" rtl="0" eaLnBrk="0" fontAlgn="base" hangingPunct="0">
        <a:spcBef>
          <a:spcPct val="20000"/>
        </a:spcBef>
        <a:spcAft>
          <a:spcPct val="0"/>
        </a:spcAft>
        <a:buClr>
          <a:schemeClr val="hlink"/>
        </a:buClr>
        <a:buFont typeface="Wingdings" pitchFamily="2" charset="2"/>
        <a:buChar char="v"/>
        <a:defRPr sz="12200">
          <a:solidFill>
            <a:schemeClr val="tx1"/>
          </a:solidFill>
          <a:latin typeface="+mn-lt"/>
          <a:ea typeface="+mn-ea"/>
          <a:cs typeface="+mn-cs"/>
        </a:defRPr>
      </a:lvl1pPr>
      <a:lvl2pPr marL="2841625" indent="-1092200" algn="l" defTabSz="3497263" rtl="0" eaLnBrk="0" fontAlgn="base" hangingPunct="0">
        <a:spcBef>
          <a:spcPct val="20000"/>
        </a:spcBef>
        <a:spcAft>
          <a:spcPct val="0"/>
        </a:spcAft>
        <a:buClr>
          <a:schemeClr val="accent1"/>
        </a:buClr>
        <a:buFont typeface="Wingdings" pitchFamily="2" charset="2"/>
        <a:buChar char="§"/>
        <a:defRPr sz="10700">
          <a:solidFill>
            <a:schemeClr val="tx1"/>
          </a:solidFill>
          <a:latin typeface="+mn-lt"/>
        </a:defRPr>
      </a:lvl2pPr>
      <a:lvl3pPr marL="4371975" indent="-874713" algn="l" defTabSz="3497263" rtl="0" eaLnBrk="0" fontAlgn="base" hangingPunct="0">
        <a:spcBef>
          <a:spcPct val="20000"/>
        </a:spcBef>
        <a:spcAft>
          <a:spcPct val="0"/>
        </a:spcAft>
        <a:buClr>
          <a:schemeClr val="tx1"/>
        </a:buClr>
        <a:buChar char="•"/>
        <a:defRPr sz="9200">
          <a:solidFill>
            <a:schemeClr val="tx1"/>
          </a:solidFill>
          <a:latin typeface="+mn-lt"/>
        </a:defRPr>
      </a:lvl3pPr>
      <a:lvl4pPr marL="6121400" indent="-874713" algn="l" defTabSz="3497263" rtl="0" eaLnBrk="0" fontAlgn="base" hangingPunct="0">
        <a:spcBef>
          <a:spcPct val="20000"/>
        </a:spcBef>
        <a:spcAft>
          <a:spcPct val="0"/>
        </a:spcAft>
        <a:buChar char="–"/>
        <a:defRPr sz="7700">
          <a:solidFill>
            <a:schemeClr val="tx1"/>
          </a:solidFill>
          <a:latin typeface="+mn-lt"/>
        </a:defRPr>
      </a:lvl4pPr>
      <a:lvl5pPr marL="7869238" indent="-874713" algn="l" defTabSz="3497263" rtl="0" eaLnBrk="0" fontAlgn="base" hangingPunct="0">
        <a:spcBef>
          <a:spcPct val="20000"/>
        </a:spcBef>
        <a:spcAft>
          <a:spcPct val="0"/>
        </a:spcAft>
        <a:buChar char="»"/>
        <a:defRPr sz="7700">
          <a:solidFill>
            <a:schemeClr val="tx1"/>
          </a:solidFill>
          <a:latin typeface="+mn-lt"/>
        </a:defRPr>
      </a:lvl5pPr>
      <a:lvl6pPr marL="8326438" indent="-874713" algn="l" defTabSz="3497263" rtl="0" fontAlgn="base">
        <a:spcBef>
          <a:spcPct val="20000"/>
        </a:spcBef>
        <a:spcAft>
          <a:spcPct val="0"/>
        </a:spcAft>
        <a:buChar char="»"/>
        <a:defRPr sz="7700">
          <a:solidFill>
            <a:schemeClr val="tx1"/>
          </a:solidFill>
          <a:latin typeface="+mn-lt"/>
        </a:defRPr>
      </a:lvl6pPr>
      <a:lvl7pPr marL="8783638" indent="-874713" algn="l" defTabSz="3497263" rtl="0" fontAlgn="base">
        <a:spcBef>
          <a:spcPct val="20000"/>
        </a:spcBef>
        <a:spcAft>
          <a:spcPct val="0"/>
        </a:spcAft>
        <a:buChar char="»"/>
        <a:defRPr sz="7700">
          <a:solidFill>
            <a:schemeClr val="tx1"/>
          </a:solidFill>
          <a:latin typeface="+mn-lt"/>
        </a:defRPr>
      </a:lvl7pPr>
      <a:lvl8pPr marL="9240838" indent="-874713" algn="l" defTabSz="3497263" rtl="0" fontAlgn="base">
        <a:spcBef>
          <a:spcPct val="20000"/>
        </a:spcBef>
        <a:spcAft>
          <a:spcPct val="0"/>
        </a:spcAft>
        <a:buChar char="»"/>
        <a:defRPr sz="7700">
          <a:solidFill>
            <a:schemeClr val="tx1"/>
          </a:solidFill>
          <a:latin typeface="+mn-lt"/>
        </a:defRPr>
      </a:lvl8pPr>
      <a:lvl9pPr marL="9698038" indent="-874713" algn="l" defTabSz="3497263" rtl="0" fontAlgn="base">
        <a:spcBef>
          <a:spcPct val="20000"/>
        </a:spcBef>
        <a:spcAft>
          <a:spcPct val="0"/>
        </a:spcAft>
        <a:buChar char="»"/>
        <a:defRPr sz="7700">
          <a:solidFill>
            <a:schemeClr val="tx1"/>
          </a:solidFill>
          <a:latin typeface="+mn-lt"/>
        </a:defRPr>
      </a:lvl9pPr>
    </p:bodyStyle>
    <p:other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3.png"/><Relationship Id="rId7" Type="http://schemas.openxmlformats.org/officeDocument/2006/relationships/chart" Target="../charts/chart4.xml"/><Relationship Id="rId2" Type="http://schemas.openxmlformats.org/officeDocument/2006/relationships/slideLayout" Target="../slideLayouts/slideLayout7.xml"/><Relationship Id="rId1" Type="http://schemas.openxmlformats.org/officeDocument/2006/relationships/audio" Target="file:///D:\Dpto%20de%20Fisiologia\Departamento%202021\Taller%20online%20Fisiolog&#237;a\Taller%20INCA%20Cartaya%202021.mp3" TargetMode="Externa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40"/>
          <p:cNvSpPr>
            <a:spLocks noChangeArrowheads="1"/>
          </p:cNvSpPr>
          <p:nvPr/>
        </p:nvSpPr>
        <p:spPr bwMode="auto">
          <a:xfrm>
            <a:off x="3598863" y="18918238"/>
            <a:ext cx="155575" cy="369887"/>
          </a:xfrm>
          <a:prstGeom prst="rect">
            <a:avLst/>
          </a:prstGeom>
          <a:noFill/>
          <a:ln w="9525">
            <a:noFill/>
            <a:miter lim="800000"/>
            <a:headEnd/>
            <a:tailEnd/>
          </a:ln>
        </p:spPr>
        <p:txBody>
          <a:bodyPr wrap="none" lIns="77713" tIns="38858" rIns="77713" bIns="38858" anchor="ctr">
            <a:spAutoFit/>
          </a:bodyPr>
          <a:lstStyle/>
          <a:p>
            <a:pPr defTabSz="917575"/>
            <a:endParaRPr lang="es-ES" sz="1900">
              <a:latin typeface="Times New Roman" pitchFamily="18" charset="0"/>
            </a:endParaRPr>
          </a:p>
        </p:txBody>
      </p:sp>
      <p:sp>
        <p:nvSpPr>
          <p:cNvPr id="3075" name="Rectangle 242"/>
          <p:cNvSpPr>
            <a:spLocks noChangeArrowheads="1"/>
          </p:cNvSpPr>
          <p:nvPr/>
        </p:nvSpPr>
        <p:spPr bwMode="auto">
          <a:xfrm>
            <a:off x="3598863" y="18918238"/>
            <a:ext cx="155575" cy="369887"/>
          </a:xfrm>
          <a:prstGeom prst="rect">
            <a:avLst/>
          </a:prstGeom>
          <a:noFill/>
          <a:ln w="9525">
            <a:noFill/>
            <a:miter lim="800000"/>
            <a:headEnd/>
            <a:tailEnd/>
          </a:ln>
        </p:spPr>
        <p:txBody>
          <a:bodyPr wrap="none" lIns="77713" tIns="38858" rIns="77713" bIns="38858" anchor="ctr">
            <a:spAutoFit/>
          </a:bodyPr>
          <a:lstStyle/>
          <a:p>
            <a:pPr defTabSz="917575"/>
            <a:endParaRPr lang="es-ES" sz="1900">
              <a:latin typeface="Times New Roman" pitchFamily="18" charset="0"/>
            </a:endParaRPr>
          </a:p>
        </p:txBody>
      </p:sp>
      <p:sp>
        <p:nvSpPr>
          <p:cNvPr id="3076" name="Rectangle 246"/>
          <p:cNvSpPr>
            <a:spLocks noChangeArrowheads="1"/>
          </p:cNvSpPr>
          <p:nvPr/>
        </p:nvSpPr>
        <p:spPr bwMode="auto">
          <a:xfrm>
            <a:off x="3598863" y="18548350"/>
            <a:ext cx="155575" cy="369888"/>
          </a:xfrm>
          <a:prstGeom prst="rect">
            <a:avLst/>
          </a:prstGeom>
          <a:noFill/>
          <a:ln w="9525">
            <a:noFill/>
            <a:miter lim="800000"/>
            <a:headEnd/>
            <a:tailEnd/>
          </a:ln>
        </p:spPr>
        <p:txBody>
          <a:bodyPr wrap="none" lIns="77713" tIns="38858" rIns="77713" bIns="38858" anchor="ctr">
            <a:spAutoFit/>
          </a:bodyPr>
          <a:lstStyle/>
          <a:p>
            <a:pPr defTabSz="917575"/>
            <a:endParaRPr lang="es-ES" sz="1900">
              <a:latin typeface="Times New Roman" pitchFamily="18" charset="0"/>
            </a:endParaRPr>
          </a:p>
        </p:txBody>
      </p:sp>
      <p:sp>
        <p:nvSpPr>
          <p:cNvPr id="3077" name="Rectangle 248"/>
          <p:cNvSpPr>
            <a:spLocks noChangeArrowheads="1"/>
          </p:cNvSpPr>
          <p:nvPr/>
        </p:nvSpPr>
        <p:spPr bwMode="auto">
          <a:xfrm>
            <a:off x="3598863" y="18548350"/>
            <a:ext cx="155575" cy="369888"/>
          </a:xfrm>
          <a:prstGeom prst="rect">
            <a:avLst/>
          </a:prstGeom>
          <a:noFill/>
          <a:ln w="9525">
            <a:noFill/>
            <a:miter lim="800000"/>
            <a:headEnd/>
            <a:tailEnd/>
          </a:ln>
        </p:spPr>
        <p:txBody>
          <a:bodyPr wrap="none" lIns="77713" tIns="38858" rIns="77713" bIns="38858" anchor="ctr">
            <a:spAutoFit/>
          </a:bodyPr>
          <a:lstStyle/>
          <a:p>
            <a:pPr defTabSz="917575"/>
            <a:endParaRPr lang="es-ES" sz="1900">
              <a:latin typeface="Times New Roman" pitchFamily="18" charset="0"/>
            </a:endParaRPr>
          </a:p>
        </p:txBody>
      </p:sp>
      <p:sp>
        <p:nvSpPr>
          <p:cNvPr id="3078" name="Rectangle 250"/>
          <p:cNvSpPr>
            <a:spLocks noChangeArrowheads="1"/>
          </p:cNvSpPr>
          <p:nvPr/>
        </p:nvSpPr>
        <p:spPr bwMode="auto">
          <a:xfrm>
            <a:off x="3598863" y="18548350"/>
            <a:ext cx="155575" cy="369888"/>
          </a:xfrm>
          <a:prstGeom prst="rect">
            <a:avLst/>
          </a:prstGeom>
          <a:noFill/>
          <a:ln w="9525">
            <a:noFill/>
            <a:miter lim="800000"/>
            <a:headEnd/>
            <a:tailEnd/>
          </a:ln>
        </p:spPr>
        <p:txBody>
          <a:bodyPr wrap="none" lIns="77713" tIns="38858" rIns="77713" bIns="38858" anchor="ctr">
            <a:spAutoFit/>
          </a:bodyPr>
          <a:lstStyle/>
          <a:p>
            <a:pPr defTabSz="917575"/>
            <a:endParaRPr lang="es-ES" sz="1900">
              <a:latin typeface="Times New Roman" pitchFamily="18" charset="0"/>
            </a:endParaRPr>
          </a:p>
        </p:txBody>
      </p:sp>
      <p:sp>
        <p:nvSpPr>
          <p:cNvPr id="3079" name="Rectangle 257"/>
          <p:cNvSpPr>
            <a:spLocks noChangeArrowheads="1"/>
          </p:cNvSpPr>
          <p:nvPr/>
        </p:nvSpPr>
        <p:spPr bwMode="auto">
          <a:xfrm>
            <a:off x="3598863" y="18918238"/>
            <a:ext cx="155575" cy="369887"/>
          </a:xfrm>
          <a:prstGeom prst="rect">
            <a:avLst/>
          </a:prstGeom>
          <a:noFill/>
          <a:ln w="9525">
            <a:noFill/>
            <a:miter lim="800000"/>
            <a:headEnd/>
            <a:tailEnd/>
          </a:ln>
        </p:spPr>
        <p:txBody>
          <a:bodyPr wrap="none" lIns="77713" tIns="38858" rIns="77713" bIns="38858" anchor="ctr">
            <a:spAutoFit/>
          </a:bodyPr>
          <a:lstStyle/>
          <a:p>
            <a:pPr defTabSz="917575"/>
            <a:endParaRPr lang="es-ES" sz="1900">
              <a:latin typeface="Times New Roman" pitchFamily="18" charset="0"/>
            </a:endParaRPr>
          </a:p>
        </p:txBody>
      </p:sp>
      <p:sp>
        <p:nvSpPr>
          <p:cNvPr id="3080" name="Rectangle 133"/>
          <p:cNvSpPr>
            <a:spLocks noChangeArrowheads="1"/>
          </p:cNvSpPr>
          <p:nvPr/>
        </p:nvSpPr>
        <p:spPr bwMode="auto">
          <a:xfrm>
            <a:off x="3598863" y="21085175"/>
            <a:ext cx="184150" cy="401638"/>
          </a:xfrm>
          <a:prstGeom prst="rect">
            <a:avLst/>
          </a:prstGeom>
          <a:noFill/>
          <a:ln w="9525">
            <a:noFill/>
            <a:miter lim="800000"/>
            <a:headEnd/>
            <a:tailEnd/>
          </a:ln>
        </p:spPr>
        <p:txBody>
          <a:bodyPr wrap="none" anchor="ctr">
            <a:spAutoFit/>
          </a:bodyPr>
          <a:lstStyle/>
          <a:p>
            <a:endParaRPr lang="es-ES" sz="2000">
              <a:latin typeface="Times New Roman" pitchFamily="18" charset="0"/>
            </a:endParaRPr>
          </a:p>
        </p:txBody>
      </p:sp>
      <p:sp>
        <p:nvSpPr>
          <p:cNvPr id="3083" name="Rectangle 2"/>
          <p:cNvSpPr>
            <a:spLocks noChangeArrowheads="1"/>
          </p:cNvSpPr>
          <p:nvPr/>
        </p:nvSpPr>
        <p:spPr bwMode="auto">
          <a:xfrm>
            <a:off x="16908463" y="8705850"/>
            <a:ext cx="15205075" cy="1476375"/>
          </a:xfrm>
          <a:prstGeom prst="rect">
            <a:avLst/>
          </a:prstGeom>
          <a:noFill/>
          <a:ln>
            <a:noFill/>
          </a:ln>
          <a:effectLst>
            <a:prstShdw prst="shdw12">
              <a:schemeClr val="bg2">
                <a:alpha val="50000"/>
              </a:schemeClr>
            </a:prstShdw>
          </a:effectLst>
        </p:spPr>
        <p:txBody>
          <a:bodyPr anchor="ctr">
            <a:spAutoFit/>
          </a:bodyPr>
          <a:lstStyle>
            <a:lvl1pPr>
              <a:defRPr sz="8100">
                <a:solidFill>
                  <a:schemeClr val="tx1"/>
                </a:solidFill>
                <a:latin typeface="Arial" panose="020B0604020202020204" pitchFamily="34" charset="0"/>
                <a:cs typeface="Arial" panose="020B0604020202020204" pitchFamily="34" charset="0"/>
              </a:defRPr>
            </a:lvl1pPr>
            <a:lvl2pPr marL="742950" indent="-285750">
              <a:defRPr sz="8100">
                <a:solidFill>
                  <a:schemeClr val="tx1"/>
                </a:solidFill>
                <a:latin typeface="Arial" panose="020B0604020202020204" pitchFamily="34" charset="0"/>
                <a:cs typeface="Arial" panose="020B0604020202020204" pitchFamily="34" charset="0"/>
              </a:defRPr>
            </a:lvl2pPr>
            <a:lvl3pPr marL="1143000" indent="-228600">
              <a:defRPr sz="8100">
                <a:solidFill>
                  <a:schemeClr val="tx1"/>
                </a:solidFill>
                <a:latin typeface="Arial" panose="020B0604020202020204" pitchFamily="34" charset="0"/>
                <a:cs typeface="Arial" panose="020B0604020202020204" pitchFamily="34" charset="0"/>
              </a:defRPr>
            </a:lvl3pPr>
            <a:lvl4pPr marL="1600200" indent="-228600">
              <a:defRPr sz="8100">
                <a:solidFill>
                  <a:schemeClr val="tx1"/>
                </a:solidFill>
                <a:latin typeface="Arial" panose="020B0604020202020204" pitchFamily="34" charset="0"/>
                <a:cs typeface="Arial" panose="020B0604020202020204" pitchFamily="34" charset="0"/>
              </a:defRPr>
            </a:lvl4pPr>
            <a:lvl5pPr marL="2057400" indent="-228600">
              <a:defRPr sz="81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9pPr>
          </a:lstStyle>
          <a:p>
            <a:pPr algn="just">
              <a:defRPr/>
            </a:pPr>
            <a:r>
              <a:rPr lang="es-MX" sz="1800" dirty="0">
                <a:solidFill>
                  <a:srgbClr val="0000CC"/>
                </a:solidFill>
                <a:latin typeface="+mn-lt"/>
                <a:ea typeface="Times New Roman" panose="02020603050405020304" pitchFamily="18" charset="0"/>
              </a:rPr>
              <a:t>El suelo, clasificado como </a:t>
            </a:r>
            <a:r>
              <a:rPr lang="es-MX" sz="1800" dirty="0">
                <a:solidFill>
                  <a:srgbClr val="0000CC"/>
                </a:solidFill>
                <a:latin typeface="+mn-lt"/>
                <a:ea typeface="Times New Roman" panose="02020603050405020304" pitchFamily="18" charset="0"/>
                <a:cs typeface="Times New Roman" panose="02020603050405020304" pitchFamily="18" charset="0"/>
              </a:rPr>
              <a:t>Ferralítico Rojo según (9), </a:t>
            </a:r>
            <a:r>
              <a:rPr lang="es-MX" sz="1800" dirty="0">
                <a:solidFill>
                  <a:srgbClr val="0000CC"/>
                </a:solidFill>
                <a:latin typeface="+mn-lt"/>
                <a:ea typeface="Times New Roman" panose="02020603050405020304" pitchFamily="18" charset="0"/>
              </a:rPr>
              <a:t>se recolectó en áreas del Instituto Nacional de Ciencias Agrícolas de San José de las Lajas, Mayabeque, Cuba y se contaminó con plomo y cadmio a la concentración de 300 mg kg</a:t>
            </a:r>
            <a:r>
              <a:rPr lang="es-MX" sz="1800" baseline="30000" dirty="0">
                <a:solidFill>
                  <a:srgbClr val="0000CC"/>
                </a:solidFill>
                <a:latin typeface="+mn-lt"/>
                <a:ea typeface="Times New Roman" panose="02020603050405020304" pitchFamily="18" charset="0"/>
              </a:rPr>
              <a:t>-1 </a:t>
            </a:r>
            <a:r>
              <a:rPr lang="es-MX" sz="1800" dirty="0">
                <a:solidFill>
                  <a:srgbClr val="0000CC"/>
                </a:solidFill>
                <a:latin typeface="+mn-lt"/>
                <a:ea typeface="Times New Roman" panose="02020603050405020304" pitchFamily="18" charset="0"/>
              </a:rPr>
              <a:t>y </a:t>
            </a:r>
            <a:r>
              <a:rPr lang="es-ES" sz="1800" dirty="0">
                <a:solidFill>
                  <a:srgbClr val="0000CC"/>
                </a:solidFill>
                <a:latin typeface="+mn-lt"/>
                <a:ea typeface="Times New Roman" panose="02020603050405020304" pitchFamily="18" charset="0"/>
              </a:rPr>
              <a:t>15 mg kg</a:t>
            </a:r>
            <a:r>
              <a:rPr lang="es-ES" sz="1800" baseline="30000" dirty="0">
                <a:solidFill>
                  <a:srgbClr val="0000CC"/>
                </a:solidFill>
                <a:latin typeface="+mn-lt"/>
                <a:ea typeface="Times New Roman" panose="02020603050405020304" pitchFamily="18" charset="0"/>
              </a:rPr>
              <a:t>-1</a:t>
            </a:r>
            <a:r>
              <a:rPr lang="es-ES" sz="1800" dirty="0">
                <a:solidFill>
                  <a:srgbClr val="0000CC"/>
                </a:solidFill>
                <a:latin typeface="+mn-lt"/>
                <a:ea typeface="Times New Roman" panose="02020603050405020304" pitchFamily="18" charset="0"/>
              </a:rPr>
              <a:t>, respectivamente. Este experimento se desarrolló en condiciones </a:t>
            </a:r>
            <a:r>
              <a:rPr lang="es-ES" sz="1800" dirty="0" err="1">
                <a:solidFill>
                  <a:srgbClr val="0000CC"/>
                </a:solidFill>
                <a:latin typeface="+mn-lt"/>
                <a:ea typeface="Times New Roman" panose="02020603050405020304" pitchFamily="18" charset="0"/>
              </a:rPr>
              <a:t>semi-controladas</a:t>
            </a:r>
            <a:r>
              <a:rPr lang="es-ES" sz="1800" dirty="0">
                <a:solidFill>
                  <a:srgbClr val="0000CC"/>
                </a:solidFill>
                <a:latin typeface="+mn-lt"/>
                <a:ea typeface="Times New Roman" panose="02020603050405020304" pitchFamily="18" charset="0"/>
              </a:rPr>
              <a:t> en bolsas de polietileno de 2 kg de capacidad y se utilizaron, como modelo de planta </a:t>
            </a:r>
            <a:r>
              <a:rPr lang="es-ES" sz="1800" dirty="0" err="1">
                <a:solidFill>
                  <a:srgbClr val="0000CC"/>
                </a:solidFill>
                <a:latin typeface="+mn-lt"/>
                <a:ea typeface="Times New Roman" panose="02020603050405020304" pitchFamily="18" charset="0"/>
              </a:rPr>
              <a:t>hiperacumuladora</a:t>
            </a:r>
            <a:r>
              <a:rPr lang="es-ES" sz="1800" dirty="0">
                <a:solidFill>
                  <a:srgbClr val="0000CC"/>
                </a:solidFill>
                <a:latin typeface="+mn-lt"/>
                <a:ea typeface="Times New Roman" panose="02020603050405020304" pitchFamily="18" charset="0"/>
              </a:rPr>
              <a:t>, semillas de girasol. </a:t>
            </a:r>
            <a:r>
              <a:rPr lang="es-ES" sz="1800" spc="-20" dirty="0">
                <a:solidFill>
                  <a:srgbClr val="0000CC"/>
                </a:solidFill>
                <a:latin typeface="+mn-lt"/>
                <a:ea typeface="Times New Roman" panose="02020603050405020304" pitchFamily="18" charset="0"/>
              </a:rPr>
              <a:t>I</a:t>
            </a:r>
            <a:r>
              <a:rPr lang="es-ES" sz="1800" dirty="0">
                <a:solidFill>
                  <a:srgbClr val="0000CC"/>
                </a:solidFill>
                <a:latin typeface="+mn-lt"/>
                <a:ea typeface="Times New Roman" panose="02020603050405020304" pitchFamily="18" charset="0"/>
              </a:rPr>
              <a:t>n</a:t>
            </a:r>
            <a:r>
              <a:rPr lang="es-ES" sz="1800" spc="5" dirty="0">
                <a:solidFill>
                  <a:srgbClr val="0000CC"/>
                </a:solidFill>
                <a:latin typeface="+mn-lt"/>
                <a:ea typeface="Times New Roman" panose="02020603050405020304" pitchFamily="18" charset="0"/>
              </a:rPr>
              <a:t>i</a:t>
            </a:r>
            <a:r>
              <a:rPr lang="es-ES" sz="1800" dirty="0">
                <a:solidFill>
                  <a:srgbClr val="0000CC"/>
                </a:solidFill>
                <a:latin typeface="+mn-lt"/>
                <a:ea typeface="Times New Roman" panose="02020603050405020304" pitchFamily="18" charset="0"/>
              </a:rPr>
              <a:t>c</a:t>
            </a:r>
            <a:r>
              <a:rPr lang="es-ES" sz="1800" spc="5" dirty="0">
                <a:solidFill>
                  <a:srgbClr val="0000CC"/>
                </a:solidFill>
                <a:latin typeface="+mn-lt"/>
                <a:ea typeface="Times New Roman" panose="02020603050405020304" pitchFamily="18" charset="0"/>
              </a:rPr>
              <a:t>i</a:t>
            </a:r>
            <a:r>
              <a:rPr lang="es-ES" sz="1800" dirty="0">
                <a:solidFill>
                  <a:srgbClr val="0000CC"/>
                </a:solidFill>
                <a:latin typeface="+mn-lt"/>
                <a:ea typeface="Times New Roman" panose="02020603050405020304" pitchFamily="18" charset="0"/>
              </a:rPr>
              <a:t>a</a:t>
            </a:r>
            <a:r>
              <a:rPr lang="es-ES" sz="1800" spc="5" dirty="0">
                <a:solidFill>
                  <a:srgbClr val="0000CC"/>
                </a:solidFill>
                <a:latin typeface="+mn-lt"/>
                <a:ea typeface="Times New Roman" panose="02020603050405020304" pitchFamily="18" charset="0"/>
              </a:rPr>
              <a:t>l</a:t>
            </a:r>
            <a:r>
              <a:rPr lang="es-ES" sz="1800" spc="-20" dirty="0">
                <a:solidFill>
                  <a:srgbClr val="0000CC"/>
                </a:solidFill>
                <a:latin typeface="+mn-lt"/>
                <a:ea typeface="Times New Roman" panose="02020603050405020304" pitchFamily="18" charset="0"/>
              </a:rPr>
              <a:t>m</a:t>
            </a:r>
            <a:r>
              <a:rPr lang="es-ES" sz="1800" dirty="0">
                <a:solidFill>
                  <a:srgbClr val="0000CC"/>
                </a:solidFill>
                <a:latin typeface="+mn-lt"/>
                <a:ea typeface="Times New Roman" panose="02020603050405020304" pitchFamily="18" charset="0"/>
              </a:rPr>
              <a:t>en</a:t>
            </a:r>
            <a:r>
              <a:rPr lang="es-ES" sz="1800" spc="5" dirty="0">
                <a:solidFill>
                  <a:srgbClr val="0000CC"/>
                </a:solidFill>
                <a:latin typeface="+mn-lt"/>
                <a:ea typeface="Times New Roman" panose="02020603050405020304" pitchFamily="18" charset="0"/>
              </a:rPr>
              <a:t>t</a:t>
            </a:r>
            <a:r>
              <a:rPr lang="es-ES" sz="1800" dirty="0">
                <a:solidFill>
                  <a:srgbClr val="0000CC"/>
                </a:solidFill>
                <a:latin typeface="+mn-lt"/>
                <a:ea typeface="Times New Roman" panose="02020603050405020304" pitchFamily="18" charset="0"/>
              </a:rPr>
              <a:t>e se </a:t>
            </a:r>
            <a:r>
              <a:rPr lang="es-ES" sz="1800" spc="5" dirty="0">
                <a:solidFill>
                  <a:srgbClr val="0000CC"/>
                </a:solidFill>
                <a:latin typeface="+mn-lt"/>
                <a:ea typeface="Times New Roman" panose="02020603050405020304" pitchFamily="18" charset="0"/>
              </a:rPr>
              <a:t>r</a:t>
            </a:r>
            <a:r>
              <a:rPr lang="es-ES" sz="1800" dirty="0">
                <a:solidFill>
                  <a:srgbClr val="0000CC"/>
                </a:solidFill>
                <a:latin typeface="+mn-lt"/>
                <a:ea typeface="Times New Roman" panose="02020603050405020304" pitchFamily="18" charset="0"/>
              </a:rPr>
              <a:t>e</a:t>
            </a:r>
            <a:r>
              <a:rPr lang="es-ES" sz="1800" spc="-10" dirty="0">
                <a:solidFill>
                  <a:srgbClr val="0000CC"/>
                </a:solidFill>
                <a:latin typeface="+mn-lt"/>
                <a:ea typeface="Times New Roman" panose="02020603050405020304" pitchFamily="18" charset="0"/>
              </a:rPr>
              <a:t>a</a:t>
            </a:r>
            <a:r>
              <a:rPr lang="es-ES" sz="1800" spc="5" dirty="0">
                <a:solidFill>
                  <a:srgbClr val="0000CC"/>
                </a:solidFill>
                <a:latin typeface="+mn-lt"/>
                <a:ea typeface="Times New Roman" panose="02020603050405020304" pitchFamily="18" charset="0"/>
              </a:rPr>
              <a:t>li</a:t>
            </a:r>
            <a:r>
              <a:rPr lang="es-ES" sz="1800" spc="-10" dirty="0">
                <a:solidFill>
                  <a:srgbClr val="0000CC"/>
                </a:solidFill>
                <a:latin typeface="+mn-lt"/>
                <a:ea typeface="Times New Roman" panose="02020603050405020304" pitchFamily="18" charset="0"/>
              </a:rPr>
              <a:t>z</a:t>
            </a:r>
            <a:r>
              <a:rPr lang="es-ES" sz="1800" dirty="0">
                <a:solidFill>
                  <a:srgbClr val="0000CC"/>
                </a:solidFill>
                <a:latin typeface="+mn-lt"/>
                <a:ea typeface="Times New Roman" panose="02020603050405020304" pitchFamily="18" charset="0"/>
              </a:rPr>
              <a:t>ó </a:t>
            </a:r>
            <a:r>
              <a:rPr lang="es-ES" sz="1800" spc="5" dirty="0">
                <a:solidFill>
                  <a:srgbClr val="0000CC"/>
                </a:solidFill>
                <a:latin typeface="+mn-lt"/>
                <a:ea typeface="Times New Roman" panose="02020603050405020304" pitchFamily="18" charset="0"/>
              </a:rPr>
              <a:t>l</a:t>
            </a:r>
            <a:r>
              <a:rPr lang="es-ES" sz="1800" dirty="0">
                <a:solidFill>
                  <a:srgbClr val="0000CC"/>
                </a:solidFill>
                <a:latin typeface="+mn-lt"/>
                <a:ea typeface="Times New Roman" panose="02020603050405020304" pitchFamily="18" charset="0"/>
              </a:rPr>
              <a:t>a e</a:t>
            </a:r>
            <a:r>
              <a:rPr lang="es-ES" sz="1800" spc="-10" dirty="0">
                <a:solidFill>
                  <a:srgbClr val="0000CC"/>
                </a:solidFill>
                <a:latin typeface="+mn-lt"/>
                <a:ea typeface="Times New Roman" panose="02020603050405020304" pitchFamily="18" charset="0"/>
              </a:rPr>
              <a:t>v</a:t>
            </a:r>
            <a:r>
              <a:rPr lang="es-ES" sz="1800" dirty="0">
                <a:solidFill>
                  <a:srgbClr val="0000CC"/>
                </a:solidFill>
                <a:latin typeface="+mn-lt"/>
                <a:ea typeface="Times New Roman" panose="02020603050405020304" pitchFamily="18" charset="0"/>
              </a:rPr>
              <a:t>a</a:t>
            </a:r>
            <a:r>
              <a:rPr lang="es-ES" sz="1800" spc="5" dirty="0">
                <a:solidFill>
                  <a:srgbClr val="0000CC"/>
                </a:solidFill>
                <a:latin typeface="+mn-lt"/>
                <a:ea typeface="Times New Roman" panose="02020603050405020304" pitchFamily="18" charset="0"/>
              </a:rPr>
              <a:t>l</a:t>
            </a:r>
            <a:r>
              <a:rPr lang="es-ES" sz="1800" dirty="0">
                <a:solidFill>
                  <a:srgbClr val="0000CC"/>
                </a:solidFill>
                <a:latin typeface="+mn-lt"/>
                <a:ea typeface="Times New Roman" panose="02020603050405020304" pitchFamily="18" charset="0"/>
              </a:rPr>
              <a:t>ua</a:t>
            </a:r>
            <a:r>
              <a:rPr lang="es-ES" sz="1800" spc="-10" dirty="0">
                <a:solidFill>
                  <a:srgbClr val="0000CC"/>
                </a:solidFill>
                <a:latin typeface="+mn-lt"/>
                <a:ea typeface="Times New Roman" panose="02020603050405020304" pitchFamily="18" charset="0"/>
              </a:rPr>
              <a:t>c</a:t>
            </a:r>
            <a:r>
              <a:rPr lang="es-ES" sz="1800" spc="5" dirty="0">
                <a:solidFill>
                  <a:srgbClr val="0000CC"/>
                </a:solidFill>
                <a:latin typeface="+mn-lt"/>
                <a:ea typeface="Times New Roman" panose="02020603050405020304" pitchFamily="18" charset="0"/>
              </a:rPr>
              <a:t>i</a:t>
            </a:r>
            <a:r>
              <a:rPr lang="es-ES" sz="1800" dirty="0">
                <a:solidFill>
                  <a:srgbClr val="0000CC"/>
                </a:solidFill>
                <a:latin typeface="+mn-lt"/>
                <a:ea typeface="Times New Roman" panose="02020603050405020304" pitchFamily="18" charset="0"/>
              </a:rPr>
              <a:t>ón del </a:t>
            </a:r>
            <a:r>
              <a:rPr lang="es-ES" sz="1800" spc="-10" dirty="0">
                <a:solidFill>
                  <a:srgbClr val="0000CC"/>
                </a:solidFill>
                <a:latin typeface="+mn-lt"/>
                <a:ea typeface="Times New Roman" panose="02020603050405020304" pitchFamily="18" charset="0"/>
              </a:rPr>
              <a:t>p</a:t>
            </a:r>
            <a:r>
              <a:rPr lang="es-ES" sz="1800" dirty="0">
                <a:solidFill>
                  <a:srgbClr val="0000CC"/>
                </a:solidFill>
                <a:latin typeface="+mn-lt"/>
                <a:ea typeface="Times New Roman" panose="02020603050405020304" pitchFamily="18" charset="0"/>
              </a:rPr>
              <a:t>o</a:t>
            </a:r>
            <a:r>
              <a:rPr lang="es-ES" sz="1800" spc="5" dirty="0">
                <a:solidFill>
                  <a:srgbClr val="0000CC"/>
                </a:solidFill>
                <a:latin typeface="+mn-lt"/>
                <a:ea typeface="Times New Roman" panose="02020603050405020304" pitchFamily="18" charset="0"/>
              </a:rPr>
              <a:t>r</a:t>
            </a:r>
            <a:r>
              <a:rPr lang="es-ES" sz="1800" spc="-10" dirty="0">
                <a:solidFill>
                  <a:srgbClr val="0000CC"/>
                </a:solidFill>
                <a:latin typeface="+mn-lt"/>
                <a:ea typeface="Times New Roman" panose="02020603050405020304" pitchFamily="18" charset="0"/>
              </a:rPr>
              <a:t>c</a:t>
            </a:r>
            <a:r>
              <a:rPr lang="es-ES" sz="1800" dirty="0">
                <a:solidFill>
                  <a:srgbClr val="0000CC"/>
                </a:solidFill>
                <a:latin typeface="+mn-lt"/>
                <a:ea typeface="Times New Roman" panose="02020603050405020304" pitchFamily="18" charset="0"/>
              </a:rPr>
              <a:t>en</a:t>
            </a:r>
            <a:r>
              <a:rPr lang="es-ES" sz="1800" spc="-5" dirty="0">
                <a:solidFill>
                  <a:srgbClr val="0000CC"/>
                </a:solidFill>
                <a:latin typeface="+mn-lt"/>
                <a:ea typeface="Times New Roman" panose="02020603050405020304" pitchFamily="18" charset="0"/>
              </a:rPr>
              <a:t>t</a:t>
            </a:r>
            <a:r>
              <a:rPr lang="es-ES" sz="1800" spc="-10" dirty="0">
                <a:solidFill>
                  <a:srgbClr val="0000CC"/>
                </a:solidFill>
                <a:latin typeface="+mn-lt"/>
                <a:ea typeface="Times New Roman" panose="02020603050405020304" pitchFamily="18" charset="0"/>
              </a:rPr>
              <a:t>a</a:t>
            </a:r>
            <a:r>
              <a:rPr lang="es-ES" sz="1800" spc="5" dirty="0">
                <a:solidFill>
                  <a:srgbClr val="0000CC"/>
                </a:solidFill>
                <a:latin typeface="+mn-lt"/>
                <a:ea typeface="Times New Roman" panose="02020603050405020304" pitchFamily="18" charset="0"/>
              </a:rPr>
              <a:t>j</a:t>
            </a:r>
            <a:r>
              <a:rPr lang="es-ES" sz="1800" dirty="0">
                <a:solidFill>
                  <a:srgbClr val="0000CC"/>
                </a:solidFill>
                <a:latin typeface="+mn-lt"/>
                <a:ea typeface="Times New Roman" panose="02020603050405020304" pitchFamily="18" charset="0"/>
              </a:rPr>
              <a:t>e de po</a:t>
            </a:r>
            <a:r>
              <a:rPr lang="es-ES" sz="1800" spc="-10" dirty="0">
                <a:solidFill>
                  <a:srgbClr val="0000CC"/>
                </a:solidFill>
                <a:latin typeface="+mn-lt"/>
                <a:ea typeface="Times New Roman" panose="02020603050405020304" pitchFamily="18" charset="0"/>
              </a:rPr>
              <a:t>d</a:t>
            </a:r>
            <a:r>
              <a:rPr lang="es-ES" sz="1800" dirty="0">
                <a:solidFill>
                  <a:srgbClr val="0000CC"/>
                </a:solidFill>
                <a:latin typeface="+mn-lt"/>
                <a:ea typeface="Times New Roman" panose="02020603050405020304" pitchFamily="18" charset="0"/>
              </a:rPr>
              <a:t>er </a:t>
            </a:r>
            <a:r>
              <a:rPr lang="es-ES" sz="1800" spc="-10" dirty="0">
                <a:solidFill>
                  <a:srgbClr val="0000CC"/>
                </a:solidFill>
                <a:latin typeface="+mn-lt"/>
                <a:ea typeface="Times New Roman" panose="02020603050405020304" pitchFamily="18" charset="0"/>
              </a:rPr>
              <a:t>g</a:t>
            </a:r>
            <a:r>
              <a:rPr lang="es-ES" sz="1800" dirty="0">
                <a:solidFill>
                  <a:srgbClr val="0000CC"/>
                </a:solidFill>
                <a:latin typeface="+mn-lt"/>
                <a:ea typeface="Times New Roman" panose="02020603050405020304" pitchFamily="18" charset="0"/>
              </a:rPr>
              <a:t>e</a:t>
            </a:r>
            <a:r>
              <a:rPr lang="es-ES" sz="1800" spc="5" dirty="0">
                <a:solidFill>
                  <a:srgbClr val="0000CC"/>
                </a:solidFill>
                <a:latin typeface="+mn-lt"/>
                <a:ea typeface="Times New Roman" panose="02020603050405020304" pitchFamily="18" charset="0"/>
              </a:rPr>
              <a:t>r</a:t>
            </a:r>
            <a:r>
              <a:rPr lang="es-ES" sz="1800" spc="-20" dirty="0">
                <a:solidFill>
                  <a:srgbClr val="0000CC"/>
                </a:solidFill>
                <a:latin typeface="+mn-lt"/>
                <a:ea typeface="Times New Roman" panose="02020603050405020304" pitchFamily="18" charset="0"/>
              </a:rPr>
              <a:t>m</a:t>
            </a:r>
            <a:r>
              <a:rPr lang="es-ES" sz="1800" spc="5" dirty="0">
                <a:solidFill>
                  <a:srgbClr val="0000CC"/>
                </a:solidFill>
                <a:latin typeface="+mn-lt"/>
                <a:ea typeface="Times New Roman" panose="02020603050405020304" pitchFamily="18" charset="0"/>
              </a:rPr>
              <a:t>i</a:t>
            </a:r>
            <a:r>
              <a:rPr lang="es-ES" sz="1800" dirty="0">
                <a:solidFill>
                  <a:srgbClr val="0000CC"/>
                </a:solidFill>
                <a:latin typeface="+mn-lt"/>
                <a:ea typeface="Times New Roman" panose="02020603050405020304" pitchFamily="18" charset="0"/>
              </a:rPr>
              <a:t>na</a:t>
            </a:r>
            <a:r>
              <a:rPr lang="es-ES" sz="1800" spc="5" dirty="0">
                <a:solidFill>
                  <a:srgbClr val="0000CC"/>
                </a:solidFill>
                <a:latin typeface="+mn-lt"/>
                <a:ea typeface="Times New Roman" panose="02020603050405020304" pitchFamily="18" charset="0"/>
              </a:rPr>
              <a:t>ti</a:t>
            </a:r>
            <a:r>
              <a:rPr lang="es-ES" sz="1800" spc="-10" dirty="0">
                <a:solidFill>
                  <a:srgbClr val="0000CC"/>
                </a:solidFill>
                <a:latin typeface="+mn-lt"/>
                <a:ea typeface="Times New Roman" panose="02020603050405020304" pitchFamily="18" charset="0"/>
              </a:rPr>
              <a:t>v</a:t>
            </a:r>
            <a:r>
              <a:rPr lang="es-ES" sz="1800" dirty="0">
                <a:solidFill>
                  <a:srgbClr val="0000CC"/>
                </a:solidFill>
                <a:latin typeface="+mn-lt"/>
                <a:ea typeface="Times New Roman" panose="02020603050405020304" pitchFamily="18" charset="0"/>
              </a:rPr>
              <a:t>o del girasol </a:t>
            </a:r>
            <a:r>
              <a:rPr lang="es-ES" sz="1800" spc="-20" dirty="0">
                <a:solidFill>
                  <a:srgbClr val="0000CC"/>
                </a:solidFill>
                <a:latin typeface="+mn-lt"/>
                <a:ea typeface="Times New Roman" panose="02020603050405020304" pitchFamily="18" charset="0"/>
              </a:rPr>
              <a:t>m</a:t>
            </a:r>
            <a:r>
              <a:rPr lang="es-ES" sz="1800" dirty="0">
                <a:solidFill>
                  <a:srgbClr val="0000CC"/>
                </a:solidFill>
                <a:latin typeface="+mn-lt"/>
                <a:ea typeface="Times New Roman" panose="02020603050405020304" pitchFamily="18" charset="0"/>
              </a:rPr>
              <a:t>ed</a:t>
            </a:r>
            <a:r>
              <a:rPr lang="es-ES" sz="1800" spc="5" dirty="0">
                <a:solidFill>
                  <a:srgbClr val="0000CC"/>
                </a:solidFill>
                <a:latin typeface="+mn-lt"/>
                <a:ea typeface="Times New Roman" panose="02020603050405020304" pitchFamily="18" charset="0"/>
              </a:rPr>
              <a:t>i</a:t>
            </a:r>
            <a:r>
              <a:rPr lang="es-ES" sz="1800" dirty="0">
                <a:solidFill>
                  <a:srgbClr val="0000CC"/>
                </a:solidFill>
                <a:latin typeface="+mn-lt"/>
                <a:ea typeface="Times New Roman" panose="02020603050405020304" pitchFamily="18" charset="0"/>
              </a:rPr>
              <a:t>a</a:t>
            </a:r>
            <a:r>
              <a:rPr lang="es-ES" sz="1800" spc="-10" dirty="0">
                <a:solidFill>
                  <a:srgbClr val="0000CC"/>
                </a:solidFill>
                <a:latin typeface="+mn-lt"/>
                <a:ea typeface="Times New Roman" panose="02020603050405020304" pitchFamily="18" charset="0"/>
              </a:rPr>
              <a:t>n</a:t>
            </a:r>
            <a:r>
              <a:rPr lang="es-ES" sz="1800" spc="5" dirty="0">
                <a:solidFill>
                  <a:srgbClr val="0000CC"/>
                </a:solidFill>
                <a:latin typeface="+mn-lt"/>
                <a:ea typeface="Times New Roman" panose="02020603050405020304" pitchFamily="18" charset="0"/>
              </a:rPr>
              <a:t>t</a:t>
            </a:r>
            <a:r>
              <a:rPr lang="es-ES" sz="1800" dirty="0">
                <a:solidFill>
                  <a:srgbClr val="0000CC"/>
                </a:solidFill>
                <a:latin typeface="+mn-lt"/>
                <a:ea typeface="Times New Roman" panose="02020603050405020304" pitchFamily="18" charset="0"/>
              </a:rPr>
              <a:t>e </a:t>
            </a:r>
            <a:r>
              <a:rPr lang="es-ES" sz="1800" spc="-10" dirty="0">
                <a:solidFill>
                  <a:srgbClr val="0000CC"/>
                </a:solidFill>
                <a:latin typeface="+mn-lt"/>
                <a:ea typeface="Times New Roman" panose="02020603050405020304" pitchFamily="18" charset="0"/>
              </a:rPr>
              <a:t>e</a:t>
            </a:r>
            <a:r>
              <a:rPr lang="es-ES" sz="1800" dirty="0">
                <a:solidFill>
                  <a:srgbClr val="0000CC"/>
                </a:solidFill>
                <a:latin typeface="+mn-lt"/>
                <a:ea typeface="Times New Roman" panose="02020603050405020304" pitchFamily="18" charset="0"/>
              </a:rPr>
              <a:t>l</a:t>
            </a:r>
            <a:r>
              <a:rPr lang="es-ES" sz="1800" spc="5" dirty="0">
                <a:solidFill>
                  <a:srgbClr val="0000CC"/>
                </a:solidFill>
                <a:latin typeface="+mn-lt"/>
                <a:ea typeface="Times New Roman" panose="02020603050405020304" pitchFamily="18" charset="0"/>
              </a:rPr>
              <a:t> t</a:t>
            </a:r>
            <a:r>
              <a:rPr lang="es-ES" sz="1800" spc="-10" dirty="0">
                <a:solidFill>
                  <a:srgbClr val="0000CC"/>
                </a:solidFill>
                <a:latin typeface="+mn-lt"/>
                <a:ea typeface="Times New Roman" panose="02020603050405020304" pitchFamily="18" charset="0"/>
              </a:rPr>
              <a:t>r</a:t>
            </a:r>
            <a:r>
              <a:rPr lang="es-ES" sz="1800" dirty="0">
                <a:solidFill>
                  <a:srgbClr val="0000CC"/>
                </a:solidFill>
                <a:latin typeface="+mn-lt"/>
                <a:ea typeface="Times New Roman" panose="02020603050405020304" pitchFamily="18" charset="0"/>
              </a:rPr>
              <a:t>a</a:t>
            </a:r>
            <a:r>
              <a:rPr lang="es-ES" sz="1800" spc="5" dirty="0">
                <a:solidFill>
                  <a:srgbClr val="0000CC"/>
                </a:solidFill>
                <a:latin typeface="+mn-lt"/>
                <a:ea typeface="Times New Roman" panose="02020603050405020304" pitchFamily="18" charset="0"/>
              </a:rPr>
              <a:t>t</a:t>
            </a:r>
            <a:r>
              <a:rPr lang="es-ES" sz="1800" spc="-10" dirty="0">
                <a:solidFill>
                  <a:srgbClr val="0000CC"/>
                </a:solidFill>
                <a:latin typeface="+mn-lt"/>
                <a:ea typeface="Times New Roman" panose="02020603050405020304" pitchFamily="18" charset="0"/>
              </a:rPr>
              <a:t>a</a:t>
            </a:r>
            <a:r>
              <a:rPr lang="es-ES" sz="1800" spc="-20" dirty="0">
                <a:solidFill>
                  <a:srgbClr val="0000CC"/>
                </a:solidFill>
                <a:latin typeface="+mn-lt"/>
                <a:ea typeface="Times New Roman" panose="02020603050405020304" pitchFamily="18" charset="0"/>
              </a:rPr>
              <a:t>m</a:t>
            </a:r>
            <a:r>
              <a:rPr lang="es-ES" sz="1800" spc="5" dirty="0">
                <a:solidFill>
                  <a:srgbClr val="0000CC"/>
                </a:solidFill>
                <a:latin typeface="+mn-lt"/>
                <a:ea typeface="Times New Roman" panose="02020603050405020304" pitchFamily="18" charset="0"/>
              </a:rPr>
              <a:t>i</a:t>
            </a:r>
            <a:r>
              <a:rPr lang="es-ES" sz="1800" dirty="0">
                <a:solidFill>
                  <a:srgbClr val="0000CC"/>
                </a:solidFill>
                <a:latin typeface="+mn-lt"/>
                <a:ea typeface="Times New Roman" panose="02020603050405020304" pitchFamily="18" charset="0"/>
              </a:rPr>
              <a:t>en</a:t>
            </a:r>
            <a:r>
              <a:rPr lang="es-ES" sz="1800" spc="5" dirty="0">
                <a:solidFill>
                  <a:srgbClr val="0000CC"/>
                </a:solidFill>
                <a:latin typeface="+mn-lt"/>
                <a:ea typeface="Times New Roman" panose="02020603050405020304" pitchFamily="18" charset="0"/>
              </a:rPr>
              <a:t>t</a:t>
            </a:r>
            <a:r>
              <a:rPr lang="es-ES" sz="1800" dirty="0">
                <a:solidFill>
                  <a:srgbClr val="0000CC"/>
                </a:solidFill>
                <a:latin typeface="+mn-lt"/>
                <a:ea typeface="Times New Roman" panose="02020603050405020304" pitchFamily="18" charset="0"/>
              </a:rPr>
              <a:t>o con a</a:t>
            </a:r>
            <a:r>
              <a:rPr lang="es-ES" sz="1800" spc="-10" dirty="0">
                <a:solidFill>
                  <a:srgbClr val="0000CC"/>
                </a:solidFill>
                <a:latin typeface="+mn-lt"/>
                <a:ea typeface="Times New Roman" panose="02020603050405020304" pitchFamily="18" charset="0"/>
              </a:rPr>
              <a:t>g</a:t>
            </a:r>
            <a:r>
              <a:rPr lang="es-ES" sz="1800" dirty="0">
                <a:solidFill>
                  <a:srgbClr val="0000CC"/>
                </a:solidFill>
                <a:latin typeface="+mn-lt"/>
                <a:ea typeface="Times New Roman" panose="02020603050405020304" pitchFamily="18" charset="0"/>
              </a:rPr>
              <a:t>ua.</a:t>
            </a:r>
            <a:endParaRPr lang="x-none" sz="1800" dirty="0">
              <a:solidFill>
                <a:srgbClr val="0000CC"/>
              </a:solidFill>
              <a:latin typeface="+mn-lt"/>
              <a:ea typeface="Times New Roman" panose="02020603050405020304" pitchFamily="18" charset="0"/>
            </a:endParaRPr>
          </a:p>
          <a:p>
            <a:pPr algn="just">
              <a:defRPr/>
            </a:pPr>
            <a:r>
              <a:rPr lang="es-MX" sz="1800" dirty="0">
                <a:solidFill>
                  <a:srgbClr val="0000CC"/>
                </a:solidFill>
                <a:latin typeface="+mn-lt"/>
                <a:ea typeface="Times New Roman" panose="02020603050405020304" pitchFamily="18" charset="0"/>
              </a:rPr>
              <a:t>El </a:t>
            </a:r>
            <a:r>
              <a:rPr lang="es-ES" sz="1800" dirty="0" err="1">
                <a:solidFill>
                  <a:srgbClr val="0000CC"/>
                </a:solidFill>
                <a:latin typeface="+mn-lt"/>
                <a:ea typeface="儷宋 Pro"/>
              </a:rPr>
              <a:t>Quitomax</a:t>
            </a:r>
            <a:r>
              <a:rPr lang="es-ES" sz="1800" baseline="30000" dirty="0">
                <a:solidFill>
                  <a:srgbClr val="0000CC"/>
                </a:solidFill>
                <a:latin typeface="+mn-lt"/>
                <a:ea typeface="儷宋 Pro"/>
              </a:rPr>
              <a:t>®</a:t>
            </a:r>
            <a:r>
              <a:rPr lang="es-MX" sz="1800" dirty="0">
                <a:solidFill>
                  <a:srgbClr val="0000CC"/>
                </a:solidFill>
                <a:latin typeface="+mn-lt"/>
                <a:ea typeface="Times New Roman" panose="02020603050405020304" pitchFamily="18" charset="0"/>
              </a:rPr>
              <a:t> se obtuvo en el Instituto Nacional de Ciencias Agrícolas (INCA), y se aplicó de forma foliar a los 10 días de emergidas las plantas. </a:t>
            </a:r>
            <a:endParaRPr lang="es-ES" altLang="x-none" sz="2400" i="1" dirty="0">
              <a:solidFill>
                <a:srgbClr val="000099"/>
              </a:solidFill>
              <a:latin typeface="Times New Roman" panose="02020603050405020304" pitchFamily="18" charset="0"/>
              <a:cs typeface="Times New Roman" panose="02020603050405020304" pitchFamily="18" charset="0"/>
            </a:endParaRPr>
          </a:p>
        </p:txBody>
      </p:sp>
      <p:sp>
        <p:nvSpPr>
          <p:cNvPr id="3084" name="31 CuadroTexto"/>
          <p:cNvSpPr txBox="1">
            <a:spLocks noChangeArrowheads="1"/>
          </p:cNvSpPr>
          <p:nvPr/>
        </p:nvSpPr>
        <p:spPr bwMode="auto">
          <a:xfrm>
            <a:off x="22007513" y="28927425"/>
            <a:ext cx="9496425" cy="3117850"/>
          </a:xfrm>
          <a:prstGeom prst="rect">
            <a:avLst/>
          </a:prstGeom>
          <a:noFill/>
          <a:ln>
            <a:noFill/>
          </a:ln>
        </p:spPr>
        <p:txBody>
          <a:bodyPr lIns="77713" tIns="38858" rIns="77713" bIns="38858">
            <a:spAutoFit/>
          </a:bodyPr>
          <a:lstStyle>
            <a:lvl1pPr marL="342900" indent="-342900">
              <a:defRPr sz="8100">
                <a:solidFill>
                  <a:schemeClr val="tx1"/>
                </a:solidFill>
                <a:latin typeface="Arial" panose="020B0604020202020204" pitchFamily="34" charset="0"/>
                <a:cs typeface="Arial" panose="020B0604020202020204" pitchFamily="34" charset="0"/>
              </a:defRPr>
            </a:lvl1pPr>
            <a:lvl2pPr marL="742950" indent="-285750">
              <a:defRPr sz="8100">
                <a:solidFill>
                  <a:schemeClr val="tx1"/>
                </a:solidFill>
                <a:latin typeface="Arial" panose="020B0604020202020204" pitchFamily="34" charset="0"/>
                <a:cs typeface="Arial" panose="020B0604020202020204" pitchFamily="34" charset="0"/>
              </a:defRPr>
            </a:lvl2pPr>
            <a:lvl3pPr marL="1143000" indent="-228600">
              <a:defRPr sz="8100">
                <a:solidFill>
                  <a:schemeClr val="tx1"/>
                </a:solidFill>
                <a:latin typeface="Arial" panose="020B0604020202020204" pitchFamily="34" charset="0"/>
                <a:cs typeface="Arial" panose="020B0604020202020204" pitchFamily="34" charset="0"/>
              </a:defRPr>
            </a:lvl3pPr>
            <a:lvl4pPr marL="1600200" indent="-228600">
              <a:defRPr sz="8100">
                <a:solidFill>
                  <a:schemeClr val="tx1"/>
                </a:solidFill>
                <a:latin typeface="Arial" panose="020B0604020202020204" pitchFamily="34" charset="0"/>
                <a:cs typeface="Arial" panose="020B0604020202020204" pitchFamily="34" charset="0"/>
              </a:defRPr>
            </a:lvl4pPr>
            <a:lvl5pPr marL="2057400" indent="-228600">
              <a:defRPr sz="81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9pPr>
          </a:lstStyle>
          <a:p>
            <a:pPr algn="just">
              <a:lnSpc>
                <a:spcPct val="115000"/>
              </a:lnSpc>
              <a:spcAft>
                <a:spcPts val="1000"/>
              </a:spcAft>
              <a:buFont typeface="Wingdings" panose="05000000000000000000" pitchFamily="2" charset="2"/>
              <a:buChar char=""/>
              <a:tabLst>
                <a:tab pos="270510" algn="l"/>
              </a:tabLst>
              <a:defRPr/>
            </a:pPr>
            <a:r>
              <a:rPr lang="es-ES" sz="1800" dirty="0">
                <a:solidFill>
                  <a:srgbClr val="0000CC"/>
                </a:solidFill>
                <a:latin typeface="+mn-lt"/>
                <a:ea typeface="Times New Roman" panose="02020603050405020304" pitchFamily="18" charset="0"/>
                <a:cs typeface="Times New Roman" panose="02020603050405020304" pitchFamily="18" charset="0"/>
              </a:rPr>
              <a:t>El </a:t>
            </a:r>
            <a:r>
              <a:rPr lang="es-ES" sz="1800" spc="-5" dirty="0">
                <a:solidFill>
                  <a:srgbClr val="0000CC"/>
                </a:solidFill>
                <a:latin typeface="+mn-lt"/>
                <a:ea typeface="Times New Roman" panose="02020603050405020304" pitchFamily="18" charset="0"/>
                <a:cs typeface="Times New Roman" panose="02020603050405020304" pitchFamily="18" charset="0"/>
              </a:rPr>
              <a:t>girasol </a:t>
            </a:r>
            <a:r>
              <a:rPr lang="es-ES" sz="1800" dirty="0">
                <a:solidFill>
                  <a:srgbClr val="0000CC"/>
                </a:solidFill>
                <a:latin typeface="+mn-lt"/>
                <a:ea typeface="Times New Roman" panose="02020603050405020304" pitchFamily="18" charset="0"/>
                <a:cs typeface="Times New Roman" panose="02020603050405020304" pitchFamily="18" charset="0"/>
              </a:rPr>
              <a:t>p</a:t>
            </a:r>
            <a:r>
              <a:rPr lang="es-ES" sz="1800" spc="-10" dirty="0">
                <a:solidFill>
                  <a:srgbClr val="0000CC"/>
                </a:solidFill>
                <a:latin typeface="+mn-lt"/>
                <a:ea typeface="Times New Roman" panose="02020603050405020304" pitchFamily="18" charset="0"/>
                <a:cs typeface="Times New Roman" panose="02020603050405020304" pitchFamily="18" charset="0"/>
              </a:rPr>
              <a:t>o</a:t>
            </a:r>
            <a:r>
              <a:rPr lang="es-ES" sz="1800" dirty="0">
                <a:solidFill>
                  <a:srgbClr val="0000CC"/>
                </a:solidFill>
                <a:latin typeface="+mn-lt"/>
                <a:ea typeface="Times New Roman" panose="02020603050405020304" pitchFamily="18" charset="0"/>
                <a:cs typeface="Times New Roman" panose="02020603050405020304" pitchFamily="18" charset="0"/>
              </a:rPr>
              <a:t>s</a:t>
            </a:r>
            <a:r>
              <a:rPr lang="es-ES" sz="1800" spc="-10" dirty="0">
                <a:solidFill>
                  <a:srgbClr val="0000CC"/>
                </a:solidFill>
                <a:latin typeface="+mn-lt"/>
                <a:ea typeface="Times New Roman" panose="02020603050405020304" pitchFamily="18" charset="0"/>
                <a:cs typeface="Times New Roman" panose="02020603050405020304" pitchFamily="18" charset="0"/>
              </a:rPr>
              <a:t>e</a:t>
            </a:r>
            <a:r>
              <a:rPr lang="es-ES" sz="1800" dirty="0">
                <a:solidFill>
                  <a:srgbClr val="0000CC"/>
                </a:solidFill>
                <a:latin typeface="+mn-lt"/>
                <a:ea typeface="Times New Roman" panose="02020603050405020304" pitchFamily="18" charset="0"/>
                <a:cs typeface="Times New Roman" panose="02020603050405020304" pitchFamily="18" charset="0"/>
              </a:rPr>
              <a:t>e c</a:t>
            </a:r>
            <a:r>
              <a:rPr lang="es-ES" sz="1800" spc="-10" dirty="0">
                <a:solidFill>
                  <a:srgbClr val="0000CC"/>
                </a:solidFill>
                <a:latin typeface="+mn-lt"/>
                <a:ea typeface="Times New Roman" panose="02020603050405020304" pitchFamily="18" charset="0"/>
                <a:cs typeface="Times New Roman" panose="02020603050405020304" pitchFamily="18" charset="0"/>
              </a:rPr>
              <a:t>a</a:t>
            </a:r>
            <a:r>
              <a:rPr lang="es-ES" sz="1800" dirty="0">
                <a:solidFill>
                  <a:srgbClr val="0000CC"/>
                </a:solidFill>
                <a:latin typeface="+mn-lt"/>
                <a:ea typeface="Times New Roman" panose="02020603050405020304" pitchFamily="18" charset="0"/>
                <a:cs typeface="Times New Roman" panose="02020603050405020304" pitchFamily="18" charset="0"/>
              </a:rPr>
              <a:t>pa</a:t>
            </a:r>
            <a:r>
              <a:rPr lang="es-ES" sz="1800" spc="-10" dirty="0">
                <a:solidFill>
                  <a:srgbClr val="0000CC"/>
                </a:solidFill>
                <a:latin typeface="+mn-lt"/>
                <a:ea typeface="Times New Roman" panose="02020603050405020304" pitchFamily="18" charset="0"/>
                <a:cs typeface="Times New Roman" panose="02020603050405020304" pitchFamily="18" charset="0"/>
              </a:rPr>
              <a:t>c</a:t>
            </a:r>
            <a:r>
              <a:rPr lang="es-ES" sz="1800" spc="5" dirty="0">
                <a:solidFill>
                  <a:srgbClr val="0000CC"/>
                </a:solidFill>
                <a:latin typeface="+mn-lt"/>
                <a:ea typeface="Times New Roman" panose="02020603050405020304" pitchFamily="18" charset="0"/>
                <a:cs typeface="Times New Roman" panose="02020603050405020304" pitchFamily="18" charset="0"/>
              </a:rPr>
              <a:t>i</a:t>
            </a:r>
            <a:r>
              <a:rPr lang="es-ES" sz="1800" dirty="0">
                <a:solidFill>
                  <a:srgbClr val="0000CC"/>
                </a:solidFill>
                <a:latin typeface="+mn-lt"/>
                <a:ea typeface="Times New Roman" panose="02020603050405020304" pitchFamily="18" charset="0"/>
                <a:cs typeface="Times New Roman" panose="02020603050405020304" pitchFamily="18" charset="0"/>
              </a:rPr>
              <a:t>dad </a:t>
            </a:r>
            <a:r>
              <a:rPr lang="es-ES" sz="1800" spc="-10" dirty="0" err="1">
                <a:solidFill>
                  <a:srgbClr val="0000CC"/>
                </a:solidFill>
                <a:latin typeface="+mn-lt"/>
                <a:ea typeface="Times New Roman" panose="02020603050405020304" pitchFamily="18" charset="0"/>
                <a:cs typeface="Times New Roman" panose="02020603050405020304" pitchFamily="18" charset="0"/>
              </a:rPr>
              <a:t>f</a:t>
            </a:r>
            <a:r>
              <a:rPr lang="es-ES" sz="1800" spc="5" dirty="0" err="1">
                <a:solidFill>
                  <a:srgbClr val="0000CC"/>
                </a:solidFill>
                <a:latin typeface="+mn-lt"/>
                <a:ea typeface="Times New Roman" panose="02020603050405020304" pitchFamily="18" charset="0"/>
                <a:cs typeface="Times New Roman" panose="02020603050405020304" pitchFamily="18" charset="0"/>
              </a:rPr>
              <a:t>it</a:t>
            </a:r>
            <a:r>
              <a:rPr lang="es-ES" sz="1800" spc="-10" dirty="0" err="1">
                <a:solidFill>
                  <a:srgbClr val="0000CC"/>
                </a:solidFill>
                <a:latin typeface="+mn-lt"/>
                <a:ea typeface="Times New Roman" panose="02020603050405020304" pitchFamily="18" charset="0"/>
                <a:cs typeface="Times New Roman" panose="02020603050405020304" pitchFamily="18" charset="0"/>
              </a:rPr>
              <a:t>o</a:t>
            </a:r>
            <a:r>
              <a:rPr lang="es-ES" sz="1800" spc="5" dirty="0" err="1">
                <a:solidFill>
                  <a:srgbClr val="0000CC"/>
                </a:solidFill>
                <a:latin typeface="+mn-lt"/>
                <a:ea typeface="Times New Roman" panose="02020603050405020304" pitchFamily="18" charset="0"/>
                <a:cs typeface="Times New Roman" panose="02020603050405020304" pitchFamily="18" charset="0"/>
              </a:rPr>
              <a:t>r</a:t>
            </a:r>
            <a:r>
              <a:rPr lang="es-ES" sz="1800" spc="-10" dirty="0" err="1">
                <a:solidFill>
                  <a:srgbClr val="0000CC"/>
                </a:solidFill>
                <a:latin typeface="+mn-lt"/>
                <a:ea typeface="Times New Roman" panose="02020603050405020304" pitchFamily="18" charset="0"/>
                <a:cs typeface="Times New Roman" panose="02020603050405020304" pitchFamily="18" charset="0"/>
              </a:rPr>
              <a:t>r</a:t>
            </a:r>
            <a:r>
              <a:rPr lang="es-ES" sz="1800" dirty="0" err="1">
                <a:solidFill>
                  <a:srgbClr val="0000CC"/>
                </a:solidFill>
                <a:latin typeface="+mn-lt"/>
                <a:ea typeface="Times New Roman" panose="02020603050405020304" pitchFamily="18" charset="0"/>
                <a:cs typeface="Times New Roman" panose="02020603050405020304" pitchFamily="18" charset="0"/>
              </a:rPr>
              <a:t>e</a:t>
            </a:r>
            <a:r>
              <a:rPr lang="es-ES" sz="1800" spc="-15" dirty="0" err="1">
                <a:solidFill>
                  <a:srgbClr val="0000CC"/>
                </a:solidFill>
                <a:latin typeface="+mn-lt"/>
                <a:ea typeface="Times New Roman" panose="02020603050405020304" pitchFamily="18" charset="0"/>
                <a:cs typeface="Times New Roman" panose="02020603050405020304" pitchFamily="18" charset="0"/>
              </a:rPr>
              <a:t>m</a:t>
            </a:r>
            <a:r>
              <a:rPr lang="es-ES" sz="1800" dirty="0" err="1">
                <a:solidFill>
                  <a:srgbClr val="0000CC"/>
                </a:solidFill>
                <a:latin typeface="+mn-lt"/>
                <a:ea typeface="Times New Roman" panose="02020603050405020304" pitchFamily="18" charset="0"/>
                <a:cs typeface="Times New Roman" panose="02020603050405020304" pitchFamily="18" charset="0"/>
              </a:rPr>
              <a:t>ed</a:t>
            </a:r>
            <a:r>
              <a:rPr lang="es-ES" sz="1800" spc="5" dirty="0" err="1">
                <a:solidFill>
                  <a:srgbClr val="0000CC"/>
                </a:solidFill>
                <a:latin typeface="+mn-lt"/>
                <a:ea typeface="Times New Roman" panose="02020603050405020304" pitchFamily="18" charset="0"/>
                <a:cs typeface="Times New Roman" panose="02020603050405020304" pitchFamily="18" charset="0"/>
              </a:rPr>
              <a:t>i</a:t>
            </a:r>
            <a:r>
              <a:rPr lang="es-ES" sz="1800" dirty="0" err="1">
                <a:solidFill>
                  <a:srgbClr val="0000CC"/>
                </a:solidFill>
                <a:latin typeface="+mn-lt"/>
                <a:ea typeface="Times New Roman" panose="02020603050405020304" pitchFamily="18" charset="0"/>
                <a:cs typeface="Times New Roman" panose="02020603050405020304" pitchFamily="18" charset="0"/>
              </a:rPr>
              <a:t>ad</a:t>
            </a:r>
            <a:r>
              <a:rPr lang="es-ES" sz="1800" spc="-10" dirty="0" err="1">
                <a:solidFill>
                  <a:srgbClr val="0000CC"/>
                </a:solidFill>
                <a:latin typeface="+mn-lt"/>
                <a:ea typeface="Times New Roman" panose="02020603050405020304" pitchFamily="18" charset="0"/>
                <a:cs typeface="Times New Roman" panose="02020603050405020304" pitchFamily="18" charset="0"/>
              </a:rPr>
              <a:t>o</a:t>
            </a:r>
            <a:r>
              <a:rPr lang="es-ES" sz="1800" spc="5" dirty="0" err="1">
                <a:solidFill>
                  <a:srgbClr val="0000CC"/>
                </a:solidFill>
                <a:latin typeface="+mn-lt"/>
                <a:ea typeface="Times New Roman" panose="02020603050405020304" pitchFamily="18" charset="0"/>
                <a:cs typeface="Times New Roman" panose="02020603050405020304" pitchFamily="18" charset="0"/>
              </a:rPr>
              <a:t>r</a:t>
            </a:r>
            <a:r>
              <a:rPr lang="es-ES" sz="1800" dirty="0" err="1">
                <a:solidFill>
                  <a:srgbClr val="0000CC"/>
                </a:solidFill>
                <a:latin typeface="+mn-lt"/>
                <a:ea typeface="Times New Roman" panose="02020603050405020304" pitchFamily="18" charset="0"/>
                <a:cs typeface="Times New Roman" panose="02020603050405020304" pitchFamily="18" charset="0"/>
              </a:rPr>
              <a:t>a</a:t>
            </a:r>
            <a:r>
              <a:rPr lang="es-ES" sz="1800" dirty="0">
                <a:solidFill>
                  <a:srgbClr val="0000CC"/>
                </a:solidFill>
                <a:latin typeface="+mn-lt"/>
                <a:ea typeface="Times New Roman" panose="02020603050405020304" pitchFamily="18" charset="0"/>
                <a:cs typeface="Times New Roman" panose="02020603050405020304" pitchFamily="18" charset="0"/>
              </a:rPr>
              <a:t>, </a:t>
            </a:r>
            <a:r>
              <a:rPr lang="es-ES" sz="1800" spc="-10" dirty="0">
                <a:solidFill>
                  <a:srgbClr val="0000CC"/>
                </a:solidFill>
                <a:latin typeface="+mn-lt"/>
                <a:ea typeface="Times New Roman" panose="02020603050405020304" pitchFamily="18" charset="0"/>
                <a:cs typeface="Times New Roman" panose="02020603050405020304" pitchFamily="18" charset="0"/>
              </a:rPr>
              <a:t>d</a:t>
            </a:r>
            <a:r>
              <a:rPr lang="es-ES" sz="1800" dirty="0">
                <a:solidFill>
                  <a:srgbClr val="0000CC"/>
                </a:solidFill>
                <a:latin typeface="+mn-lt"/>
                <a:ea typeface="Times New Roman" panose="02020603050405020304" pitchFamily="18" charset="0"/>
                <a:cs typeface="Times New Roman" panose="02020603050405020304" pitchFamily="18" charset="0"/>
              </a:rPr>
              <a:t>eb</a:t>
            </a:r>
            <a:r>
              <a:rPr lang="es-ES" sz="1800" spc="-5" dirty="0">
                <a:solidFill>
                  <a:srgbClr val="0000CC"/>
                </a:solidFill>
                <a:latin typeface="+mn-lt"/>
                <a:ea typeface="Times New Roman" panose="02020603050405020304" pitchFamily="18" charset="0"/>
                <a:cs typeface="Times New Roman" panose="02020603050405020304" pitchFamily="18" charset="0"/>
              </a:rPr>
              <a:t>i</a:t>
            </a:r>
            <a:r>
              <a:rPr lang="es-ES" sz="1800" dirty="0">
                <a:solidFill>
                  <a:srgbClr val="0000CC"/>
                </a:solidFill>
                <a:latin typeface="+mn-lt"/>
                <a:ea typeface="Times New Roman" panose="02020603050405020304" pitchFamily="18" charset="0"/>
                <a:cs typeface="Times New Roman" panose="02020603050405020304" pitchFamily="18" charset="0"/>
              </a:rPr>
              <a:t>do a q</a:t>
            </a:r>
            <a:r>
              <a:rPr lang="es-ES" sz="1800" spc="-10" dirty="0">
                <a:solidFill>
                  <a:srgbClr val="0000CC"/>
                </a:solidFill>
                <a:latin typeface="+mn-lt"/>
                <a:ea typeface="Times New Roman" panose="02020603050405020304" pitchFamily="18" charset="0"/>
                <a:cs typeface="Times New Roman" panose="02020603050405020304" pitchFamily="18" charset="0"/>
              </a:rPr>
              <a:t>u</a:t>
            </a:r>
            <a:r>
              <a:rPr lang="es-ES" sz="1800" dirty="0">
                <a:solidFill>
                  <a:srgbClr val="0000CC"/>
                </a:solidFill>
                <a:latin typeface="+mn-lt"/>
                <a:ea typeface="Times New Roman" panose="02020603050405020304" pitchFamily="18" charset="0"/>
                <a:cs typeface="Times New Roman" panose="02020603050405020304" pitchFamily="18" charset="0"/>
              </a:rPr>
              <a:t>e </a:t>
            </a:r>
            <a:r>
              <a:rPr lang="es-ES" sz="1800" spc="5" dirty="0">
                <a:solidFill>
                  <a:srgbClr val="0000CC"/>
                </a:solidFill>
                <a:latin typeface="+mn-lt"/>
                <a:ea typeface="Times New Roman" panose="02020603050405020304" pitchFamily="18" charset="0"/>
                <a:cs typeface="Times New Roman" panose="02020603050405020304" pitchFamily="18" charset="0"/>
              </a:rPr>
              <a:t>l</a:t>
            </a:r>
            <a:r>
              <a:rPr lang="es-ES" sz="1800" dirty="0">
                <a:solidFill>
                  <a:srgbClr val="0000CC"/>
                </a:solidFill>
                <a:latin typeface="+mn-lt"/>
                <a:ea typeface="Times New Roman" panose="02020603050405020304" pitchFamily="18" charset="0"/>
                <a:cs typeface="Times New Roman" panose="02020603050405020304" pitchFamily="18" charset="0"/>
              </a:rPr>
              <a:t>o</a:t>
            </a:r>
            <a:r>
              <a:rPr lang="es-ES" sz="1800" spc="-10" dirty="0">
                <a:solidFill>
                  <a:srgbClr val="0000CC"/>
                </a:solidFill>
                <a:latin typeface="+mn-lt"/>
                <a:ea typeface="Times New Roman" panose="02020603050405020304" pitchFamily="18" charset="0"/>
                <a:cs typeface="Times New Roman" panose="02020603050405020304" pitchFamily="18" charset="0"/>
              </a:rPr>
              <a:t>g</a:t>
            </a:r>
            <a:r>
              <a:rPr lang="es-ES" sz="1800" spc="5" dirty="0">
                <a:solidFill>
                  <a:srgbClr val="0000CC"/>
                </a:solidFill>
                <a:latin typeface="+mn-lt"/>
                <a:ea typeface="Times New Roman" panose="02020603050405020304" pitchFamily="18" charset="0"/>
                <a:cs typeface="Times New Roman" panose="02020603050405020304" pitchFamily="18" charset="0"/>
              </a:rPr>
              <a:t>r</a:t>
            </a:r>
            <a:r>
              <a:rPr lang="es-ES" sz="1800" dirty="0">
                <a:solidFill>
                  <a:srgbClr val="0000CC"/>
                </a:solidFill>
                <a:latin typeface="+mn-lt"/>
                <a:ea typeface="Times New Roman" panose="02020603050405020304" pitchFamily="18" charset="0"/>
                <a:cs typeface="Times New Roman" panose="02020603050405020304" pitchFamily="18" charset="0"/>
              </a:rPr>
              <a:t>a </a:t>
            </a:r>
            <a:r>
              <a:rPr lang="es-ES" sz="1800" spc="-10" dirty="0">
                <a:solidFill>
                  <a:srgbClr val="0000CC"/>
                </a:solidFill>
                <a:latin typeface="+mn-lt"/>
                <a:ea typeface="Times New Roman" panose="02020603050405020304" pitchFamily="18" charset="0"/>
                <a:cs typeface="Times New Roman" panose="02020603050405020304" pitchFamily="18" charset="0"/>
              </a:rPr>
              <a:t>b</a:t>
            </a:r>
            <a:r>
              <a:rPr lang="es-ES" sz="1800" spc="5" dirty="0">
                <a:solidFill>
                  <a:srgbClr val="0000CC"/>
                </a:solidFill>
                <a:latin typeface="+mn-lt"/>
                <a:ea typeface="Times New Roman" panose="02020603050405020304" pitchFamily="18" charset="0"/>
                <a:cs typeface="Times New Roman" panose="02020603050405020304" pitchFamily="18" charset="0"/>
              </a:rPr>
              <a:t>i</a:t>
            </a:r>
            <a:r>
              <a:rPr lang="es-ES" sz="1800" spc="-10" dirty="0">
                <a:solidFill>
                  <a:srgbClr val="0000CC"/>
                </a:solidFill>
                <a:latin typeface="+mn-lt"/>
                <a:ea typeface="Times New Roman" panose="02020603050405020304" pitchFamily="18" charset="0"/>
                <a:cs typeface="Times New Roman" panose="02020603050405020304" pitchFamily="18" charset="0"/>
              </a:rPr>
              <a:t>o</a:t>
            </a:r>
            <a:r>
              <a:rPr lang="es-ES" sz="1800" dirty="0">
                <a:solidFill>
                  <a:srgbClr val="0000CC"/>
                </a:solidFill>
                <a:latin typeface="+mn-lt"/>
                <a:ea typeface="Times New Roman" panose="02020603050405020304" pitchFamily="18" charset="0"/>
                <a:cs typeface="Times New Roman" panose="02020603050405020304" pitchFamily="18" charset="0"/>
              </a:rPr>
              <a:t>acu</a:t>
            </a:r>
            <a:r>
              <a:rPr lang="es-ES" sz="1800" spc="-20" dirty="0">
                <a:solidFill>
                  <a:srgbClr val="0000CC"/>
                </a:solidFill>
                <a:latin typeface="+mn-lt"/>
                <a:ea typeface="Times New Roman" panose="02020603050405020304" pitchFamily="18" charset="0"/>
                <a:cs typeface="Times New Roman" panose="02020603050405020304" pitchFamily="18" charset="0"/>
              </a:rPr>
              <a:t>m</a:t>
            </a:r>
            <a:r>
              <a:rPr lang="es-ES" sz="1800" dirty="0">
                <a:solidFill>
                  <a:srgbClr val="0000CC"/>
                </a:solidFill>
                <a:latin typeface="+mn-lt"/>
                <a:ea typeface="Times New Roman" panose="02020603050405020304" pitchFamily="18" charset="0"/>
                <a:cs typeface="Times New Roman" panose="02020603050405020304" pitchFamily="18" charset="0"/>
              </a:rPr>
              <a:t>u</a:t>
            </a:r>
            <a:r>
              <a:rPr lang="es-ES" sz="1800" spc="5" dirty="0">
                <a:solidFill>
                  <a:srgbClr val="0000CC"/>
                </a:solidFill>
                <a:latin typeface="+mn-lt"/>
                <a:ea typeface="Times New Roman" panose="02020603050405020304" pitchFamily="18" charset="0"/>
                <a:cs typeface="Times New Roman" panose="02020603050405020304" pitchFamily="18" charset="0"/>
              </a:rPr>
              <a:t>l</a:t>
            </a:r>
            <a:r>
              <a:rPr lang="es-ES" sz="1800" dirty="0">
                <a:solidFill>
                  <a:srgbClr val="0000CC"/>
                </a:solidFill>
                <a:latin typeface="+mn-lt"/>
                <a:ea typeface="Times New Roman" panose="02020603050405020304" pitchFamily="18" charset="0"/>
                <a:cs typeface="Times New Roman" panose="02020603050405020304" pitchFamily="18" charset="0"/>
              </a:rPr>
              <a:t>ar Cd y Pb en </a:t>
            </a:r>
            <a:r>
              <a:rPr lang="es-ES" sz="1800" spc="-5" dirty="0">
                <a:solidFill>
                  <a:srgbClr val="0000CC"/>
                </a:solidFill>
                <a:latin typeface="+mn-lt"/>
                <a:ea typeface="Times New Roman" panose="02020603050405020304" pitchFamily="18" charset="0"/>
                <a:cs typeface="Times New Roman" panose="02020603050405020304" pitchFamily="18" charset="0"/>
              </a:rPr>
              <a:t>l</a:t>
            </a:r>
            <a:r>
              <a:rPr lang="es-ES" sz="1800" dirty="0">
                <a:solidFill>
                  <a:srgbClr val="0000CC"/>
                </a:solidFill>
                <a:latin typeface="+mn-lt"/>
                <a:ea typeface="Times New Roman" panose="02020603050405020304" pitchFamily="18" charset="0"/>
                <a:cs typeface="Times New Roman" panose="02020603050405020304" pitchFamily="18" charset="0"/>
              </a:rPr>
              <a:t>a </a:t>
            </a:r>
            <a:r>
              <a:rPr lang="es-ES" sz="1800" spc="-20" dirty="0">
                <a:solidFill>
                  <a:srgbClr val="0000CC"/>
                </a:solidFill>
                <a:latin typeface="+mn-lt"/>
                <a:ea typeface="Times New Roman" panose="02020603050405020304" pitchFamily="18" charset="0"/>
                <a:cs typeface="Times New Roman" panose="02020603050405020304" pitchFamily="18" charset="0"/>
              </a:rPr>
              <a:t>m</a:t>
            </a:r>
            <a:r>
              <a:rPr lang="es-ES" sz="1800" dirty="0">
                <a:solidFill>
                  <a:srgbClr val="0000CC"/>
                </a:solidFill>
                <a:latin typeface="+mn-lt"/>
                <a:ea typeface="Times New Roman" panose="02020603050405020304" pitchFamily="18" charset="0"/>
                <a:cs typeface="Times New Roman" panose="02020603050405020304" pitchFamily="18" charset="0"/>
              </a:rPr>
              <a:t>a</a:t>
            </a:r>
            <a:r>
              <a:rPr lang="es-ES" sz="1800" spc="5" dirty="0">
                <a:solidFill>
                  <a:srgbClr val="0000CC"/>
                </a:solidFill>
                <a:latin typeface="+mn-lt"/>
                <a:ea typeface="Times New Roman" panose="02020603050405020304" pitchFamily="18" charset="0"/>
                <a:cs typeface="Times New Roman" panose="02020603050405020304" pitchFamily="18" charset="0"/>
              </a:rPr>
              <a:t>s</a:t>
            </a:r>
            <a:r>
              <a:rPr lang="es-ES" sz="1800" dirty="0">
                <a:solidFill>
                  <a:srgbClr val="0000CC"/>
                </a:solidFill>
                <a:latin typeface="+mn-lt"/>
                <a:ea typeface="Times New Roman" panose="02020603050405020304" pitchFamily="18" charset="0"/>
                <a:cs typeface="Times New Roman" panose="02020603050405020304" pitchFamily="18" charset="0"/>
              </a:rPr>
              <a:t>a </a:t>
            </a:r>
            <a:r>
              <a:rPr lang="es-ES" sz="1800" spc="5" dirty="0">
                <a:solidFill>
                  <a:srgbClr val="0000CC"/>
                </a:solidFill>
                <a:latin typeface="+mn-lt"/>
                <a:ea typeface="Times New Roman" panose="02020603050405020304" pitchFamily="18" charset="0"/>
                <a:cs typeface="Times New Roman" panose="02020603050405020304" pitchFamily="18" charset="0"/>
              </a:rPr>
              <a:t>f</a:t>
            </a:r>
            <a:r>
              <a:rPr lang="es-ES" sz="1800" dirty="0">
                <a:solidFill>
                  <a:srgbClr val="0000CC"/>
                </a:solidFill>
                <a:latin typeface="+mn-lt"/>
                <a:ea typeface="Times New Roman" panose="02020603050405020304" pitchFamily="18" charset="0"/>
                <a:cs typeface="Times New Roman" panose="02020603050405020304" pitchFamily="18" charset="0"/>
              </a:rPr>
              <a:t>o</a:t>
            </a:r>
            <a:r>
              <a:rPr lang="es-ES" sz="1800" spc="-5" dirty="0">
                <a:solidFill>
                  <a:srgbClr val="0000CC"/>
                </a:solidFill>
                <a:latin typeface="+mn-lt"/>
                <a:ea typeface="Times New Roman" panose="02020603050405020304" pitchFamily="18" charset="0"/>
                <a:cs typeface="Times New Roman" panose="02020603050405020304" pitchFamily="18" charset="0"/>
              </a:rPr>
              <a:t>l</a:t>
            </a:r>
            <a:r>
              <a:rPr lang="es-ES" sz="1800" spc="5" dirty="0">
                <a:solidFill>
                  <a:srgbClr val="0000CC"/>
                </a:solidFill>
                <a:latin typeface="+mn-lt"/>
                <a:ea typeface="Times New Roman" panose="02020603050405020304" pitchFamily="18" charset="0"/>
                <a:cs typeface="Times New Roman" panose="02020603050405020304" pitchFamily="18" charset="0"/>
              </a:rPr>
              <a:t>i</a:t>
            </a:r>
            <a:r>
              <a:rPr lang="es-ES" sz="1800" spc="-10" dirty="0">
                <a:solidFill>
                  <a:srgbClr val="0000CC"/>
                </a:solidFill>
                <a:latin typeface="+mn-lt"/>
                <a:ea typeface="Times New Roman" panose="02020603050405020304" pitchFamily="18" charset="0"/>
                <a:cs typeface="Times New Roman" panose="02020603050405020304" pitchFamily="18" charset="0"/>
              </a:rPr>
              <a:t>a</a:t>
            </a:r>
            <a:r>
              <a:rPr lang="es-ES" sz="1800" dirty="0">
                <a:solidFill>
                  <a:srgbClr val="0000CC"/>
                </a:solidFill>
                <a:latin typeface="+mn-lt"/>
                <a:ea typeface="Times New Roman" panose="02020603050405020304" pitchFamily="18" charset="0"/>
                <a:cs typeface="Times New Roman" panose="02020603050405020304" pitchFamily="18" charset="0"/>
              </a:rPr>
              <a:t>r </a:t>
            </a:r>
            <a:r>
              <a:rPr lang="es-ES" sz="1800" spc="-10" dirty="0">
                <a:solidFill>
                  <a:srgbClr val="0000CC"/>
                </a:solidFill>
                <a:latin typeface="+mn-lt"/>
                <a:ea typeface="Times New Roman" panose="02020603050405020304" pitchFamily="18" charset="0"/>
                <a:cs typeface="Times New Roman" panose="02020603050405020304" pitchFamily="18" charset="0"/>
              </a:rPr>
              <a:t>p</a:t>
            </a:r>
            <a:r>
              <a:rPr lang="es-ES" sz="1800" dirty="0">
                <a:solidFill>
                  <a:srgbClr val="0000CC"/>
                </a:solidFill>
                <a:latin typeface="+mn-lt"/>
                <a:ea typeface="Times New Roman" panose="02020603050405020304" pitchFamily="18" charset="0"/>
                <a:cs typeface="Times New Roman" panose="02020603050405020304" pitchFamily="18" charset="0"/>
              </a:rPr>
              <a:t>a</a:t>
            </a:r>
            <a:r>
              <a:rPr lang="es-ES" sz="1800" spc="5" dirty="0">
                <a:solidFill>
                  <a:srgbClr val="0000CC"/>
                </a:solidFill>
                <a:latin typeface="+mn-lt"/>
                <a:ea typeface="Times New Roman" panose="02020603050405020304" pitchFamily="18" charset="0"/>
                <a:cs typeface="Times New Roman" panose="02020603050405020304" pitchFamily="18" charset="0"/>
              </a:rPr>
              <a:t>r</a:t>
            </a:r>
            <a:r>
              <a:rPr lang="es-ES" sz="1800" dirty="0">
                <a:solidFill>
                  <a:srgbClr val="0000CC"/>
                </a:solidFill>
                <a:latin typeface="+mn-lt"/>
                <a:ea typeface="Times New Roman" panose="02020603050405020304" pitchFamily="18" charset="0"/>
                <a:cs typeface="Times New Roman" panose="02020603050405020304" pitchFamily="18" charset="0"/>
              </a:rPr>
              <a:t>a </a:t>
            </a:r>
            <a:r>
              <a:rPr lang="es-ES" sz="1800" spc="5" dirty="0">
                <a:solidFill>
                  <a:srgbClr val="0000CC"/>
                </a:solidFill>
                <a:latin typeface="+mn-lt"/>
                <a:ea typeface="Times New Roman" panose="02020603050405020304" pitchFamily="18" charset="0"/>
                <a:cs typeface="Times New Roman" panose="02020603050405020304" pitchFamily="18" charset="0"/>
              </a:rPr>
              <a:t>t</a:t>
            </a:r>
            <a:r>
              <a:rPr lang="es-ES" sz="1800" spc="-10" dirty="0">
                <a:solidFill>
                  <a:srgbClr val="0000CC"/>
                </a:solidFill>
                <a:latin typeface="+mn-lt"/>
                <a:ea typeface="Times New Roman" panose="02020603050405020304" pitchFamily="18" charset="0"/>
                <a:cs typeface="Times New Roman" panose="02020603050405020304" pitchFamily="18" charset="0"/>
              </a:rPr>
              <a:t>o</a:t>
            </a:r>
            <a:r>
              <a:rPr lang="es-ES" sz="1800" dirty="0">
                <a:solidFill>
                  <a:srgbClr val="0000CC"/>
                </a:solidFill>
                <a:latin typeface="+mn-lt"/>
                <a:ea typeface="Times New Roman" panose="02020603050405020304" pitchFamily="18" charset="0"/>
                <a:cs typeface="Times New Roman" panose="02020603050405020304" pitchFamily="18" charset="0"/>
              </a:rPr>
              <a:t>dos </a:t>
            </a:r>
            <a:r>
              <a:rPr lang="es-ES" sz="1800" spc="5" dirty="0">
                <a:solidFill>
                  <a:srgbClr val="0000CC"/>
                </a:solidFill>
                <a:latin typeface="+mn-lt"/>
                <a:ea typeface="Times New Roman" panose="02020603050405020304" pitchFamily="18" charset="0"/>
                <a:cs typeface="Times New Roman" panose="02020603050405020304" pitchFamily="18" charset="0"/>
              </a:rPr>
              <a:t>l</a:t>
            </a:r>
            <a:r>
              <a:rPr lang="es-ES" sz="1800" spc="-10" dirty="0">
                <a:solidFill>
                  <a:srgbClr val="0000CC"/>
                </a:solidFill>
                <a:latin typeface="+mn-lt"/>
                <a:ea typeface="Times New Roman" panose="02020603050405020304" pitchFamily="18" charset="0"/>
                <a:cs typeface="Times New Roman" panose="02020603050405020304" pitchFamily="18" charset="0"/>
              </a:rPr>
              <a:t>o</a:t>
            </a:r>
            <a:r>
              <a:rPr lang="es-ES" sz="1800" dirty="0">
                <a:solidFill>
                  <a:srgbClr val="0000CC"/>
                </a:solidFill>
                <a:latin typeface="+mn-lt"/>
                <a:ea typeface="Times New Roman" panose="02020603050405020304" pitchFamily="18" charset="0"/>
                <a:cs typeface="Times New Roman" panose="02020603050405020304" pitchFamily="18" charset="0"/>
              </a:rPr>
              <a:t>s </a:t>
            </a:r>
            <a:r>
              <a:rPr lang="es-ES" sz="1800" spc="5" dirty="0">
                <a:solidFill>
                  <a:srgbClr val="0000CC"/>
                </a:solidFill>
                <a:latin typeface="+mn-lt"/>
                <a:ea typeface="Times New Roman" panose="02020603050405020304" pitchFamily="18" charset="0"/>
                <a:cs typeface="Times New Roman" panose="02020603050405020304" pitchFamily="18" charset="0"/>
              </a:rPr>
              <a:t>tr</a:t>
            </a:r>
            <a:r>
              <a:rPr lang="es-ES" sz="1800" spc="-10" dirty="0">
                <a:solidFill>
                  <a:srgbClr val="0000CC"/>
                </a:solidFill>
                <a:latin typeface="+mn-lt"/>
                <a:ea typeface="Times New Roman" panose="02020603050405020304" pitchFamily="18" charset="0"/>
                <a:cs typeface="Times New Roman" panose="02020603050405020304" pitchFamily="18" charset="0"/>
              </a:rPr>
              <a:t>a</a:t>
            </a:r>
            <a:r>
              <a:rPr lang="es-ES" sz="1800" spc="5" dirty="0">
                <a:solidFill>
                  <a:srgbClr val="0000CC"/>
                </a:solidFill>
                <a:latin typeface="+mn-lt"/>
                <a:ea typeface="Times New Roman" panose="02020603050405020304" pitchFamily="18" charset="0"/>
                <a:cs typeface="Times New Roman" panose="02020603050405020304" pitchFamily="18" charset="0"/>
              </a:rPr>
              <a:t>t</a:t>
            </a:r>
            <a:r>
              <a:rPr lang="es-ES" sz="1800" dirty="0">
                <a:solidFill>
                  <a:srgbClr val="0000CC"/>
                </a:solidFill>
                <a:latin typeface="+mn-lt"/>
                <a:ea typeface="Times New Roman" panose="02020603050405020304" pitchFamily="18" charset="0"/>
                <a:cs typeface="Times New Roman" panose="02020603050405020304" pitchFamily="18" charset="0"/>
              </a:rPr>
              <a:t>a</a:t>
            </a:r>
            <a:r>
              <a:rPr lang="es-ES" sz="1800" spc="-15" dirty="0">
                <a:solidFill>
                  <a:srgbClr val="0000CC"/>
                </a:solidFill>
                <a:latin typeface="+mn-lt"/>
                <a:ea typeface="Times New Roman" panose="02020603050405020304" pitchFamily="18" charset="0"/>
                <a:cs typeface="Times New Roman" panose="02020603050405020304" pitchFamily="18" charset="0"/>
              </a:rPr>
              <a:t>m</a:t>
            </a:r>
            <a:r>
              <a:rPr lang="es-ES" sz="1800" spc="5" dirty="0">
                <a:solidFill>
                  <a:srgbClr val="0000CC"/>
                </a:solidFill>
                <a:latin typeface="+mn-lt"/>
                <a:ea typeface="Times New Roman" panose="02020603050405020304" pitchFamily="18" charset="0"/>
                <a:cs typeface="Times New Roman" panose="02020603050405020304" pitchFamily="18" charset="0"/>
              </a:rPr>
              <a:t>i</a:t>
            </a:r>
            <a:r>
              <a:rPr lang="es-ES" sz="1800" dirty="0">
                <a:solidFill>
                  <a:srgbClr val="0000CC"/>
                </a:solidFill>
                <a:latin typeface="+mn-lt"/>
                <a:ea typeface="Times New Roman" panose="02020603050405020304" pitchFamily="18" charset="0"/>
                <a:cs typeface="Times New Roman" panose="02020603050405020304" pitchFamily="18" charset="0"/>
              </a:rPr>
              <a:t>e</a:t>
            </a:r>
            <a:r>
              <a:rPr lang="es-ES" sz="1800" spc="-10" dirty="0">
                <a:solidFill>
                  <a:srgbClr val="0000CC"/>
                </a:solidFill>
                <a:latin typeface="+mn-lt"/>
                <a:ea typeface="Times New Roman" panose="02020603050405020304" pitchFamily="18" charset="0"/>
                <a:cs typeface="Times New Roman" panose="02020603050405020304" pitchFamily="18" charset="0"/>
              </a:rPr>
              <a:t>n</a:t>
            </a:r>
            <a:r>
              <a:rPr lang="es-ES" sz="1800" spc="5" dirty="0">
                <a:solidFill>
                  <a:srgbClr val="0000CC"/>
                </a:solidFill>
                <a:latin typeface="+mn-lt"/>
                <a:ea typeface="Times New Roman" panose="02020603050405020304" pitchFamily="18" charset="0"/>
                <a:cs typeface="Times New Roman" panose="02020603050405020304" pitchFamily="18" charset="0"/>
              </a:rPr>
              <a:t>t</a:t>
            </a:r>
            <a:r>
              <a:rPr lang="es-ES" sz="1800" dirty="0">
                <a:solidFill>
                  <a:srgbClr val="0000CC"/>
                </a:solidFill>
                <a:latin typeface="+mn-lt"/>
                <a:ea typeface="Times New Roman" panose="02020603050405020304" pitchFamily="18" charset="0"/>
                <a:cs typeface="Times New Roman" panose="02020603050405020304" pitchFamily="18" charset="0"/>
              </a:rPr>
              <a:t>os, </a:t>
            </a:r>
            <a:r>
              <a:rPr lang="es-ES" sz="1800" spc="5" dirty="0">
                <a:solidFill>
                  <a:srgbClr val="0000CC"/>
                </a:solidFill>
                <a:latin typeface="+mn-lt"/>
                <a:ea typeface="Times New Roman" panose="02020603050405020304" pitchFamily="18" charset="0"/>
                <a:cs typeface="Times New Roman" panose="02020603050405020304" pitchFamily="18" charset="0"/>
              </a:rPr>
              <a:t>r</a:t>
            </a:r>
            <a:r>
              <a:rPr lang="es-ES" sz="1800" dirty="0">
                <a:solidFill>
                  <a:srgbClr val="0000CC"/>
                </a:solidFill>
                <a:latin typeface="+mn-lt"/>
                <a:ea typeface="Times New Roman" panose="02020603050405020304" pitchFamily="18" charset="0"/>
                <a:cs typeface="Times New Roman" panose="02020603050405020304" pitchFamily="18" charset="0"/>
              </a:rPr>
              <a:t>ed</a:t>
            </a:r>
            <a:r>
              <a:rPr lang="es-ES" sz="1800" spc="-10" dirty="0">
                <a:solidFill>
                  <a:srgbClr val="0000CC"/>
                </a:solidFill>
                <a:latin typeface="+mn-lt"/>
                <a:ea typeface="Times New Roman" panose="02020603050405020304" pitchFamily="18" charset="0"/>
                <a:cs typeface="Times New Roman" panose="02020603050405020304" pitchFamily="18" charset="0"/>
              </a:rPr>
              <a:t>u</a:t>
            </a:r>
            <a:r>
              <a:rPr lang="es-ES" sz="1800" dirty="0">
                <a:solidFill>
                  <a:srgbClr val="0000CC"/>
                </a:solidFill>
                <a:latin typeface="+mn-lt"/>
                <a:ea typeface="Times New Roman" panose="02020603050405020304" pitchFamily="18" charset="0"/>
                <a:cs typeface="Times New Roman" panose="02020603050405020304" pitchFamily="18" charset="0"/>
              </a:rPr>
              <a:t>c</a:t>
            </a:r>
            <a:r>
              <a:rPr lang="es-ES" sz="1800" spc="5" dirty="0">
                <a:solidFill>
                  <a:srgbClr val="0000CC"/>
                </a:solidFill>
                <a:latin typeface="+mn-lt"/>
                <a:ea typeface="Times New Roman" panose="02020603050405020304" pitchFamily="18" charset="0"/>
                <a:cs typeface="Times New Roman" panose="02020603050405020304" pitchFamily="18" charset="0"/>
              </a:rPr>
              <a:t>i</a:t>
            </a:r>
            <a:r>
              <a:rPr lang="es-ES" sz="1800" spc="-10" dirty="0">
                <a:solidFill>
                  <a:srgbClr val="0000CC"/>
                </a:solidFill>
                <a:latin typeface="+mn-lt"/>
                <a:ea typeface="Times New Roman" panose="02020603050405020304" pitchFamily="18" charset="0"/>
                <a:cs typeface="Times New Roman" panose="02020603050405020304" pitchFamily="18" charset="0"/>
              </a:rPr>
              <a:t>en</a:t>
            </a:r>
            <a:r>
              <a:rPr lang="es-ES" sz="1800" dirty="0">
                <a:solidFill>
                  <a:srgbClr val="0000CC"/>
                </a:solidFill>
                <a:latin typeface="+mn-lt"/>
                <a:ea typeface="Times New Roman" panose="02020603050405020304" pitchFamily="18" charset="0"/>
                <a:cs typeface="Times New Roman" panose="02020603050405020304" pitchFamily="18" charset="0"/>
              </a:rPr>
              <a:t>do de </a:t>
            </a:r>
            <a:r>
              <a:rPr lang="es-ES" sz="1800" spc="-10" dirty="0">
                <a:solidFill>
                  <a:srgbClr val="0000CC"/>
                </a:solidFill>
                <a:latin typeface="+mn-lt"/>
                <a:ea typeface="Times New Roman" panose="02020603050405020304" pitchFamily="18" charset="0"/>
                <a:cs typeface="Times New Roman" panose="02020603050405020304" pitchFamily="18" charset="0"/>
              </a:rPr>
              <a:t>e</a:t>
            </a:r>
            <a:r>
              <a:rPr lang="es-ES" sz="1800" dirty="0">
                <a:solidFill>
                  <a:srgbClr val="0000CC"/>
                </a:solidFill>
                <a:latin typeface="+mn-lt"/>
                <a:ea typeface="Times New Roman" panose="02020603050405020304" pitchFamily="18" charset="0"/>
                <a:cs typeface="Times New Roman" panose="02020603050405020304" pitchFamily="18" charset="0"/>
              </a:rPr>
              <a:t>s</a:t>
            </a:r>
            <a:r>
              <a:rPr lang="es-ES" sz="1800" spc="5" dirty="0">
                <a:solidFill>
                  <a:srgbClr val="0000CC"/>
                </a:solidFill>
                <a:latin typeface="+mn-lt"/>
                <a:ea typeface="Times New Roman" panose="02020603050405020304" pitchFamily="18" charset="0"/>
                <a:cs typeface="Times New Roman" panose="02020603050405020304" pitchFamily="18" charset="0"/>
              </a:rPr>
              <a:t>t</a:t>
            </a:r>
            <a:r>
              <a:rPr lang="es-ES" sz="1800" dirty="0">
                <a:solidFill>
                  <a:srgbClr val="0000CC"/>
                </a:solidFill>
                <a:latin typeface="+mn-lt"/>
                <a:ea typeface="Times New Roman" panose="02020603050405020304" pitchFamily="18" charset="0"/>
                <a:cs typeface="Times New Roman" panose="02020603050405020304" pitchFamily="18" charset="0"/>
              </a:rPr>
              <a:t>a </a:t>
            </a:r>
            <a:r>
              <a:rPr lang="es-ES" sz="1800" spc="-20" dirty="0">
                <a:solidFill>
                  <a:srgbClr val="0000CC"/>
                </a:solidFill>
                <a:latin typeface="+mn-lt"/>
                <a:ea typeface="Times New Roman" panose="02020603050405020304" pitchFamily="18" charset="0"/>
                <a:cs typeface="Times New Roman" panose="02020603050405020304" pitchFamily="18" charset="0"/>
              </a:rPr>
              <a:t>m</a:t>
            </a:r>
            <a:r>
              <a:rPr lang="es-ES" sz="1800" dirty="0">
                <a:solidFill>
                  <a:srgbClr val="0000CC"/>
                </a:solidFill>
                <a:latin typeface="+mn-lt"/>
                <a:ea typeface="Times New Roman" panose="02020603050405020304" pitchFamily="18" charset="0"/>
                <a:cs typeface="Times New Roman" panose="02020603050405020304" pitchFamily="18" charset="0"/>
              </a:rPr>
              <a:t>ane</a:t>
            </a:r>
            <a:r>
              <a:rPr lang="es-ES" sz="1800" spc="5" dirty="0">
                <a:solidFill>
                  <a:srgbClr val="0000CC"/>
                </a:solidFill>
                <a:latin typeface="+mn-lt"/>
                <a:ea typeface="Times New Roman" panose="02020603050405020304" pitchFamily="18" charset="0"/>
                <a:cs typeface="Times New Roman" panose="02020603050405020304" pitchFamily="18" charset="0"/>
              </a:rPr>
              <a:t>r</a:t>
            </a:r>
            <a:r>
              <a:rPr lang="es-ES" sz="1800" dirty="0">
                <a:solidFill>
                  <a:srgbClr val="0000CC"/>
                </a:solidFill>
                <a:latin typeface="+mn-lt"/>
                <a:ea typeface="Times New Roman" panose="02020603050405020304" pitchFamily="18" charset="0"/>
                <a:cs typeface="Times New Roman" panose="02020603050405020304" pitchFamily="18" charset="0"/>
              </a:rPr>
              <a:t>a </a:t>
            </a:r>
            <a:r>
              <a:rPr lang="es-ES" sz="1800" spc="5" dirty="0">
                <a:solidFill>
                  <a:srgbClr val="0000CC"/>
                </a:solidFill>
                <a:latin typeface="+mn-lt"/>
                <a:ea typeface="Times New Roman" panose="02020603050405020304" pitchFamily="18" charset="0"/>
                <a:cs typeface="Times New Roman" panose="02020603050405020304" pitchFamily="18" charset="0"/>
              </a:rPr>
              <a:t>l</a:t>
            </a:r>
            <a:r>
              <a:rPr lang="es-ES" sz="1800" dirty="0">
                <a:solidFill>
                  <a:srgbClr val="0000CC"/>
                </a:solidFill>
                <a:latin typeface="+mn-lt"/>
                <a:ea typeface="Times New Roman" panose="02020603050405020304" pitchFamily="18" charset="0"/>
                <a:cs typeface="Times New Roman" panose="02020603050405020304" pitchFamily="18" charset="0"/>
              </a:rPr>
              <a:t>a con</a:t>
            </a:r>
            <a:r>
              <a:rPr lang="es-ES" sz="1800" spc="-10" dirty="0">
                <a:solidFill>
                  <a:srgbClr val="0000CC"/>
                </a:solidFill>
                <a:latin typeface="+mn-lt"/>
                <a:ea typeface="Times New Roman" panose="02020603050405020304" pitchFamily="18" charset="0"/>
                <a:cs typeface="Times New Roman" panose="02020603050405020304" pitchFamily="18" charset="0"/>
              </a:rPr>
              <a:t>c</a:t>
            </a:r>
            <a:r>
              <a:rPr lang="es-ES" sz="1800" dirty="0">
                <a:solidFill>
                  <a:srgbClr val="0000CC"/>
                </a:solidFill>
                <a:latin typeface="+mn-lt"/>
                <a:ea typeface="Times New Roman" panose="02020603050405020304" pitchFamily="18" charset="0"/>
                <a:cs typeface="Times New Roman" panose="02020603050405020304" pitchFamily="18" charset="0"/>
              </a:rPr>
              <a:t>en</a:t>
            </a:r>
            <a:r>
              <a:rPr lang="es-ES" sz="1800" spc="-5" dirty="0">
                <a:solidFill>
                  <a:srgbClr val="0000CC"/>
                </a:solidFill>
                <a:latin typeface="+mn-lt"/>
                <a:ea typeface="Times New Roman" panose="02020603050405020304" pitchFamily="18" charset="0"/>
                <a:cs typeface="Times New Roman" panose="02020603050405020304" pitchFamily="18" charset="0"/>
              </a:rPr>
              <a:t>t</a:t>
            </a:r>
            <a:r>
              <a:rPr lang="es-ES" sz="1800" spc="5" dirty="0">
                <a:solidFill>
                  <a:srgbClr val="0000CC"/>
                </a:solidFill>
                <a:latin typeface="+mn-lt"/>
                <a:ea typeface="Times New Roman" panose="02020603050405020304" pitchFamily="18" charset="0"/>
                <a:cs typeface="Times New Roman" panose="02020603050405020304" pitchFamily="18" charset="0"/>
              </a:rPr>
              <a:t>r</a:t>
            </a:r>
            <a:r>
              <a:rPr lang="es-ES" sz="1800" dirty="0">
                <a:solidFill>
                  <a:srgbClr val="0000CC"/>
                </a:solidFill>
                <a:latin typeface="+mn-lt"/>
                <a:ea typeface="Times New Roman" panose="02020603050405020304" pitchFamily="18" charset="0"/>
                <a:cs typeface="Times New Roman" panose="02020603050405020304" pitchFamily="18" charset="0"/>
              </a:rPr>
              <a:t>a</a:t>
            </a:r>
            <a:r>
              <a:rPr lang="es-ES" sz="1800" spc="-10" dirty="0">
                <a:solidFill>
                  <a:srgbClr val="0000CC"/>
                </a:solidFill>
                <a:latin typeface="+mn-lt"/>
                <a:ea typeface="Times New Roman" panose="02020603050405020304" pitchFamily="18" charset="0"/>
                <a:cs typeface="Times New Roman" panose="02020603050405020304" pitchFamily="18" charset="0"/>
              </a:rPr>
              <a:t>c</a:t>
            </a:r>
            <a:r>
              <a:rPr lang="es-ES" sz="1800" spc="5" dirty="0">
                <a:solidFill>
                  <a:srgbClr val="0000CC"/>
                </a:solidFill>
                <a:latin typeface="+mn-lt"/>
                <a:ea typeface="Times New Roman" panose="02020603050405020304" pitchFamily="18" charset="0"/>
                <a:cs typeface="Times New Roman" panose="02020603050405020304" pitchFamily="18" charset="0"/>
              </a:rPr>
              <a:t>i</a:t>
            </a:r>
            <a:r>
              <a:rPr lang="es-ES" sz="1800" dirty="0">
                <a:solidFill>
                  <a:srgbClr val="0000CC"/>
                </a:solidFill>
                <a:latin typeface="+mn-lt"/>
                <a:ea typeface="Times New Roman" panose="02020603050405020304" pitchFamily="18" charset="0"/>
                <a:cs typeface="Times New Roman" panose="02020603050405020304" pitchFamily="18" charset="0"/>
              </a:rPr>
              <a:t>ón </a:t>
            </a:r>
            <a:r>
              <a:rPr lang="es-ES" sz="1800" spc="-10" dirty="0">
                <a:solidFill>
                  <a:srgbClr val="0000CC"/>
                </a:solidFill>
                <a:latin typeface="+mn-lt"/>
                <a:ea typeface="Times New Roman" panose="02020603050405020304" pitchFamily="18" charset="0"/>
                <a:cs typeface="Times New Roman" panose="02020603050405020304" pitchFamily="18" charset="0"/>
              </a:rPr>
              <a:t>d</a:t>
            </a:r>
            <a:r>
              <a:rPr lang="es-ES" sz="1800" dirty="0">
                <a:solidFill>
                  <a:srgbClr val="0000CC"/>
                </a:solidFill>
                <a:latin typeface="+mn-lt"/>
                <a:ea typeface="Times New Roman" panose="02020603050405020304" pitchFamily="18" charset="0"/>
                <a:cs typeface="Times New Roman" panose="02020603050405020304" pitchFamily="18" charset="0"/>
              </a:rPr>
              <a:t>e </a:t>
            </a:r>
            <a:r>
              <a:rPr lang="es-ES" sz="1800" spc="-20" dirty="0">
                <a:solidFill>
                  <a:srgbClr val="0000CC"/>
                </a:solidFill>
                <a:latin typeface="+mn-lt"/>
                <a:ea typeface="Times New Roman" panose="02020603050405020304" pitchFamily="18" charset="0"/>
                <a:cs typeface="Times New Roman" panose="02020603050405020304" pitchFamily="18" charset="0"/>
              </a:rPr>
              <a:t>m</a:t>
            </a:r>
            <a:r>
              <a:rPr lang="es-ES" sz="1800" dirty="0">
                <a:solidFill>
                  <a:srgbClr val="0000CC"/>
                </a:solidFill>
                <a:latin typeface="+mn-lt"/>
                <a:ea typeface="Times New Roman" panose="02020603050405020304" pitchFamily="18" charset="0"/>
                <a:cs typeface="Times New Roman" panose="02020603050405020304" pitchFamily="18" charset="0"/>
              </a:rPr>
              <a:t>e</a:t>
            </a:r>
            <a:r>
              <a:rPr lang="es-ES" sz="1800" spc="5" dirty="0">
                <a:solidFill>
                  <a:srgbClr val="0000CC"/>
                </a:solidFill>
                <a:latin typeface="+mn-lt"/>
                <a:ea typeface="Times New Roman" panose="02020603050405020304" pitchFamily="18" charset="0"/>
                <a:cs typeface="Times New Roman" panose="02020603050405020304" pitchFamily="18" charset="0"/>
              </a:rPr>
              <a:t>t</a:t>
            </a:r>
            <a:r>
              <a:rPr lang="es-ES" sz="1800" dirty="0">
                <a:solidFill>
                  <a:srgbClr val="0000CC"/>
                </a:solidFill>
                <a:latin typeface="+mn-lt"/>
                <a:ea typeface="Times New Roman" panose="02020603050405020304" pitchFamily="18" charset="0"/>
                <a:cs typeface="Times New Roman" panose="02020603050405020304" pitchFamily="18" charset="0"/>
              </a:rPr>
              <a:t>al pe</a:t>
            </a:r>
            <a:r>
              <a:rPr lang="es-ES" sz="1800" spc="-10" dirty="0">
                <a:solidFill>
                  <a:srgbClr val="0000CC"/>
                </a:solidFill>
                <a:latin typeface="+mn-lt"/>
                <a:ea typeface="Times New Roman" panose="02020603050405020304" pitchFamily="18" charset="0"/>
                <a:cs typeface="Times New Roman" panose="02020603050405020304" pitchFamily="18" charset="0"/>
              </a:rPr>
              <a:t>s</a:t>
            </a:r>
            <a:r>
              <a:rPr lang="es-ES" sz="1800" dirty="0">
                <a:solidFill>
                  <a:srgbClr val="0000CC"/>
                </a:solidFill>
                <a:latin typeface="+mn-lt"/>
                <a:ea typeface="Times New Roman" panose="02020603050405020304" pitchFamily="18" charset="0"/>
                <a:cs typeface="Times New Roman" panose="02020603050405020304" pitchFamily="18" charset="0"/>
              </a:rPr>
              <a:t>ado </a:t>
            </a:r>
            <a:r>
              <a:rPr lang="es-ES" sz="1800" spc="-10" dirty="0">
                <a:solidFill>
                  <a:srgbClr val="0000CC"/>
                </a:solidFill>
                <a:latin typeface="+mn-lt"/>
                <a:ea typeface="Times New Roman" panose="02020603050405020304" pitchFamily="18" charset="0"/>
                <a:cs typeface="Times New Roman" panose="02020603050405020304" pitchFamily="18" charset="0"/>
              </a:rPr>
              <a:t>e</a:t>
            </a:r>
            <a:r>
              <a:rPr lang="es-ES" sz="1800" dirty="0">
                <a:solidFill>
                  <a:srgbClr val="0000CC"/>
                </a:solidFill>
                <a:latin typeface="+mn-lt"/>
                <a:ea typeface="Times New Roman" panose="02020603050405020304" pitchFamily="18" charset="0"/>
                <a:cs typeface="Times New Roman" panose="02020603050405020304" pitchFamily="18" charset="0"/>
              </a:rPr>
              <a:t>n el su</a:t>
            </a:r>
            <a:r>
              <a:rPr lang="es-ES" sz="1800" spc="-10" dirty="0">
                <a:solidFill>
                  <a:srgbClr val="0000CC"/>
                </a:solidFill>
                <a:latin typeface="+mn-lt"/>
                <a:ea typeface="Times New Roman" panose="02020603050405020304" pitchFamily="18" charset="0"/>
                <a:cs typeface="Times New Roman" panose="02020603050405020304" pitchFamily="18" charset="0"/>
              </a:rPr>
              <a:t>e</a:t>
            </a:r>
            <a:r>
              <a:rPr lang="es-ES" sz="1800" spc="5" dirty="0">
                <a:solidFill>
                  <a:srgbClr val="0000CC"/>
                </a:solidFill>
                <a:latin typeface="+mn-lt"/>
                <a:ea typeface="Times New Roman" panose="02020603050405020304" pitchFamily="18" charset="0"/>
                <a:cs typeface="Times New Roman" panose="02020603050405020304" pitchFamily="18" charset="0"/>
              </a:rPr>
              <a:t>l</a:t>
            </a:r>
            <a:r>
              <a:rPr lang="es-ES" sz="1800" dirty="0">
                <a:solidFill>
                  <a:srgbClr val="0000CC"/>
                </a:solidFill>
                <a:latin typeface="+mn-lt"/>
                <a:ea typeface="Times New Roman" panose="02020603050405020304" pitchFamily="18" charset="0"/>
                <a:cs typeface="Times New Roman" panose="02020603050405020304" pitchFamily="18" charset="0"/>
              </a:rPr>
              <a:t>o.</a:t>
            </a:r>
          </a:p>
          <a:p>
            <a:pPr algn="just">
              <a:lnSpc>
                <a:spcPct val="115000"/>
              </a:lnSpc>
              <a:spcAft>
                <a:spcPts val="1000"/>
              </a:spcAft>
              <a:buFont typeface="Wingdings" panose="05000000000000000000" pitchFamily="2" charset="2"/>
              <a:buChar char=""/>
              <a:tabLst>
                <a:tab pos="270510" algn="l"/>
              </a:tabLst>
              <a:defRPr/>
            </a:pPr>
            <a:r>
              <a:rPr lang="es-ES" sz="1800" dirty="0">
                <a:solidFill>
                  <a:srgbClr val="0000CC"/>
                </a:solidFill>
                <a:latin typeface="+mn-lt"/>
                <a:ea typeface="Times New Roman" panose="02020603050405020304" pitchFamily="18" charset="0"/>
                <a:cs typeface="Times New Roman" panose="02020603050405020304" pitchFamily="18" charset="0"/>
              </a:rPr>
              <a:t>El </a:t>
            </a:r>
            <a:r>
              <a:rPr lang="es-ES" sz="1800" dirty="0" err="1">
                <a:solidFill>
                  <a:srgbClr val="0000CC"/>
                </a:solidFill>
                <a:latin typeface="+mn-lt"/>
                <a:ea typeface="儷宋 Pro"/>
                <a:cs typeface="Times New Roman" panose="02020603050405020304" pitchFamily="18" charset="0"/>
              </a:rPr>
              <a:t>Quitomax</a:t>
            </a:r>
            <a:r>
              <a:rPr lang="es-ES" sz="1800" baseline="30000" dirty="0">
                <a:solidFill>
                  <a:srgbClr val="0000CC"/>
                </a:solidFill>
                <a:latin typeface="+mn-lt"/>
                <a:ea typeface="儷宋 Pro"/>
                <a:cs typeface="Times New Roman" panose="02020603050405020304" pitchFamily="18" charset="0"/>
              </a:rPr>
              <a:t>®</a:t>
            </a:r>
            <a:r>
              <a:rPr lang="es-ES" sz="1800" dirty="0">
                <a:solidFill>
                  <a:srgbClr val="0000CC"/>
                </a:solidFill>
                <a:latin typeface="+mn-lt"/>
                <a:ea typeface="Times New Roman" panose="02020603050405020304" pitchFamily="18" charset="0"/>
                <a:cs typeface="Times New Roman" panose="02020603050405020304" pitchFamily="18" charset="0"/>
              </a:rPr>
              <a:t> muestra potencialidades para ser utilizado en la fitorremediación de medios contaminados, con el empleo de plantas </a:t>
            </a:r>
            <a:r>
              <a:rPr lang="es-ES" sz="1800" dirty="0" err="1">
                <a:solidFill>
                  <a:srgbClr val="0000CC"/>
                </a:solidFill>
                <a:latin typeface="+mn-lt"/>
                <a:ea typeface="Times New Roman" panose="02020603050405020304" pitchFamily="18" charset="0"/>
                <a:cs typeface="Times New Roman" panose="02020603050405020304" pitchFamily="18" charset="0"/>
              </a:rPr>
              <a:t>hiperacumuladoras</a:t>
            </a:r>
            <a:r>
              <a:rPr lang="es-ES" sz="1800" dirty="0">
                <a:solidFill>
                  <a:srgbClr val="0000CC"/>
                </a:solidFill>
                <a:latin typeface="+mn-lt"/>
                <a:ea typeface="Times New Roman" panose="02020603050405020304" pitchFamily="18" charset="0"/>
                <a:cs typeface="Times New Roman" panose="02020603050405020304" pitchFamily="18" charset="0"/>
              </a:rPr>
              <a:t>, pues atenúa la toxicidad del metal, estimula su crecimiento y desarrollo y la extracción de metales pesados.</a:t>
            </a:r>
            <a:endParaRPr lang="x-none" sz="1800" dirty="0">
              <a:solidFill>
                <a:srgbClr val="0000CC"/>
              </a:solidFill>
              <a:latin typeface="+mn-lt"/>
              <a:ea typeface="Times New Roman" panose="02020603050405020304" pitchFamily="18" charset="0"/>
              <a:cs typeface="Times New Roman" panose="02020603050405020304" pitchFamily="18" charset="0"/>
            </a:endParaRPr>
          </a:p>
          <a:p>
            <a:pPr algn="just">
              <a:buFont typeface="Verdana" panose="020B0604030504040204" pitchFamily="34" charset="0"/>
              <a:buAutoNum type="arabicPeriod"/>
              <a:defRPr/>
            </a:pPr>
            <a:endParaRPr lang="es-ES" altLang="x-none" sz="1800" dirty="0">
              <a:solidFill>
                <a:srgbClr val="0000CC"/>
              </a:solidFill>
            </a:endParaRPr>
          </a:p>
          <a:p>
            <a:pPr algn="just">
              <a:defRPr/>
            </a:pPr>
            <a:endParaRPr lang="es-ES" altLang="x-none" sz="1800" dirty="0">
              <a:solidFill>
                <a:srgbClr val="0000CC"/>
              </a:solidFill>
              <a:latin typeface="Times New Roman" panose="02020603050405020304" pitchFamily="18" charset="0"/>
              <a:cs typeface="Times New Roman" panose="02020603050405020304" pitchFamily="18" charset="0"/>
            </a:endParaRPr>
          </a:p>
        </p:txBody>
      </p:sp>
      <p:sp>
        <p:nvSpPr>
          <p:cNvPr id="2" name="27 CuadroTexto"/>
          <p:cNvSpPr txBox="1">
            <a:spLocks noChangeArrowheads="1"/>
          </p:cNvSpPr>
          <p:nvPr/>
        </p:nvSpPr>
        <p:spPr bwMode="auto">
          <a:xfrm>
            <a:off x="1195388" y="18424525"/>
            <a:ext cx="10506075" cy="461963"/>
          </a:xfrm>
          <a:prstGeom prst="rect">
            <a:avLst/>
          </a:prstGeom>
          <a:noFill/>
          <a:ln w="9525">
            <a:noFill/>
            <a:miter lim="800000"/>
            <a:headEnd/>
            <a:tailEnd/>
          </a:ln>
        </p:spPr>
        <p:txBody>
          <a:bodyPr lIns="91425" tIns="45713" rIns="91425" bIns="45713">
            <a:spAutoFit/>
          </a:bodyPr>
          <a:lstStyle/>
          <a:p>
            <a:pPr algn="ctr" eaLnBrk="1" hangingPunct="1"/>
            <a:r>
              <a:rPr lang="es-ES" sz="2400" i="1">
                <a:solidFill>
                  <a:srgbClr val="0000CC"/>
                </a:solidFill>
                <a:latin typeface="Times New Roman" pitchFamily="18" charset="0"/>
                <a:cs typeface="Times New Roman" pitchFamily="18" charset="0"/>
              </a:rPr>
              <a:t> </a:t>
            </a:r>
            <a:r>
              <a:rPr lang="es-ES_tradnl" sz="2400" b="1" i="1">
                <a:solidFill>
                  <a:srgbClr val="0000CC"/>
                </a:solidFill>
                <a:latin typeface="Times New Roman" pitchFamily="18" charset="0"/>
                <a:cs typeface="Times New Roman" pitchFamily="18" charset="0"/>
              </a:rPr>
              <a:t>Tabla.</a:t>
            </a:r>
            <a:r>
              <a:rPr lang="es-ES_tradnl" sz="2400" i="1">
                <a:solidFill>
                  <a:srgbClr val="0000CC"/>
                </a:solidFill>
                <a:latin typeface="Times New Roman" pitchFamily="18" charset="0"/>
                <a:cs typeface="Times New Roman" pitchFamily="18" charset="0"/>
              </a:rPr>
              <a:t> Características químicas y físico-químicas de los suelos estudiados.</a:t>
            </a:r>
            <a:endParaRPr lang="es-ES" sz="2400" i="1">
              <a:solidFill>
                <a:srgbClr val="0000CC"/>
              </a:solidFill>
              <a:latin typeface="Times New Roman" pitchFamily="18" charset="0"/>
              <a:cs typeface="Times New Roman" pitchFamily="18" charset="0"/>
            </a:endParaRPr>
          </a:p>
        </p:txBody>
      </p:sp>
      <p:grpSp>
        <p:nvGrpSpPr>
          <p:cNvPr id="3" name="Group 112"/>
          <p:cNvGrpSpPr>
            <a:grpSpLocks/>
          </p:cNvGrpSpPr>
          <p:nvPr/>
        </p:nvGrpSpPr>
        <p:grpSpPr bwMode="auto">
          <a:xfrm>
            <a:off x="13016433" y="16271862"/>
            <a:ext cx="6042424" cy="1223976"/>
            <a:chOff x="2016" y="3715"/>
            <a:chExt cx="3806" cy="771"/>
          </a:xfrm>
          <a:scene3d>
            <a:camera prst="orthographicFront">
              <a:rot lat="0" lon="0" rev="0"/>
            </a:camera>
            <a:lightRig rig="balanced" dir="t">
              <a:rot lat="0" lon="0" rev="8700000"/>
            </a:lightRig>
          </a:scene3d>
        </p:grpSpPr>
        <p:sp>
          <p:nvSpPr>
            <p:cNvPr id="2161" name="Freeform 113"/>
            <p:cNvSpPr>
              <a:spLocks/>
            </p:cNvSpPr>
            <p:nvPr/>
          </p:nvSpPr>
          <p:spPr bwMode="gray">
            <a:xfrm>
              <a:off x="2016" y="3715"/>
              <a:ext cx="3806" cy="771"/>
            </a:xfrm>
            <a:custGeom>
              <a:avLst/>
              <a:gdLst/>
              <a:ahLst/>
              <a:cxnLst>
                <a:cxn ang="0">
                  <a:pos x="266" y="42"/>
                </a:cxn>
                <a:cxn ang="0">
                  <a:pos x="107" y="103"/>
                </a:cxn>
                <a:cxn ang="0">
                  <a:pos x="69" y="200"/>
                </a:cxn>
                <a:cxn ang="0">
                  <a:pos x="38" y="235"/>
                </a:cxn>
                <a:cxn ang="0">
                  <a:pos x="15" y="332"/>
                </a:cxn>
                <a:cxn ang="0">
                  <a:pos x="38" y="447"/>
                </a:cxn>
                <a:cxn ang="0">
                  <a:pos x="198" y="587"/>
                </a:cxn>
                <a:cxn ang="0">
                  <a:pos x="568" y="655"/>
                </a:cxn>
                <a:cxn ang="0">
                  <a:pos x="928" y="699"/>
                </a:cxn>
                <a:cxn ang="0">
                  <a:pos x="1751" y="746"/>
                </a:cxn>
                <a:cxn ang="0">
                  <a:pos x="2388" y="739"/>
                </a:cxn>
                <a:cxn ang="0">
                  <a:pos x="2624" y="761"/>
                </a:cxn>
                <a:cxn ang="0">
                  <a:pos x="3030" y="737"/>
                </a:cxn>
                <a:cxn ang="0">
                  <a:pos x="3707" y="640"/>
                </a:cxn>
                <a:cxn ang="0">
                  <a:pos x="4057" y="579"/>
                </a:cxn>
                <a:cxn ang="0">
                  <a:pos x="4225" y="526"/>
                </a:cxn>
                <a:cxn ang="0">
                  <a:pos x="4331" y="508"/>
                </a:cxn>
                <a:cxn ang="0">
                  <a:pos x="4225" y="491"/>
                </a:cxn>
                <a:cxn ang="0">
                  <a:pos x="4346" y="526"/>
                </a:cxn>
                <a:cxn ang="0">
                  <a:pos x="4643" y="455"/>
                </a:cxn>
                <a:cxn ang="0">
                  <a:pos x="4849" y="341"/>
                </a:cxn>
                <a:cxn ang="0">
                  <a:pos x="4674" y="279"/>
                </a:cxn>
                <a:cxn ang="0">
                  <a:pos x="4110" y="297"/>
                </a:cxn>
                <a:cxn ang="0">
                  <a:pos x="4293" y="297"/>
                </a:cxn>
                <a:cxn ang="0">
                  <a:pos x="4651" y="200"/>
                </a:cxn>
                <a:cxn ang="0">
                  <a:pos x="4514" y="147"/>
                </a:cxn>
                <a:cxn ang="0">
                  <a:pos x="3920" y="174"/>
                </a:cxn>
                <a:cxn ang="0">
                  <a:pos x="3966" y="147"/>
                </a:cxn>
                <a:cxn ang="0">
                  <a:pos x="3578" y="121"/>
                </a:cxn>
                <a:cxn ang="0">
                  <a:pos x="3159" y="165"/>
                </a:cxn>
                <a:cxn ang="0">
                  <a:pos x="2260" y="187"/>
                </a:cxn>
                <a:cxn ang="0">
                  <a:pos x="1880" y="175"/>
                </a:cxn>
                <a:cxn ang="0">
                  <a:pos x="1460" y="175"/>
                </a:cxn>
                <a:cxn ang="0">
                  <a:pos x="967" y="130"/>
                </a:cxn>
                <a:cxn ang="0">
                  <a:pos x="746" y="59"/>
                </a:cxn>
                <a:cxn ang="0">
                  <a:pos x="472" y="6"/>
                </a:cxn>
                <a:cxn ang="0">
                  <a:pos x="306" y="4"/>
                </a:cxn>
              </a:cxnLst>
              <a:rect l="0" t="0" r="r" b="b"/>
              <a:pathLst>
                <a:path w="4864" h="769">
                  <a:moveTo>
                    <a:pt x="306" y="4"/>
                  </a:moveTo>
                  <a:cubicBezTo>
                    <a:pt x="265" y="21"/>
                    <a:pt x="307" y="25"/>
                    <a:pt x="266" y="42"/>
                  </a:cubicBezTo>
                  <a:cubicBezTo>
                    <a:pt x="228" y="27"/>
                    <a:pt x="225" y="21"/>
                    <a:pt x="167" y="42"/>
                  </a:cubicBezTo>
                  <a:cubicBezTo>
                    <a:pt x="141" y="52"/>
                    <a:pt x="142" y="90"/>
                    <a:pt x="107" y="103"/>
                  </a:cubicBezTo>
                  <a:cubicBezTo>
                    <a:pt x="84" y="130"/>
                    <a:pt x="69" y="156"/>
                    <a:pt x="46" y="182"/>
                  </a:cubicBezTo>
                  <a:cubicBezTo>
                    <a:pt x="53" y="188"/>
                    <a:pt x="61" y="196"/>
                    <a:pt x="69" y="200"/>
                  </a:cubicBezTo>
                  <a:cubicBezTo>
                    <a:pt x="76" y="204"/>
                    <a:pt x="94" y="200"/>
                    <a:pt x="91" y="209"/>
                  </a:cubicBezTo>
                  <a:cubicBezTo>
                    <a:pt x="89" y="218"/>
                    <a:pt x="47" y="232"/>
                    <a:pt x="38" y="235"/>
                  </a:cubicBezTo>
                  <a:cubicBezTo>
                    <a:pt x="20" y="298"/>
                    <a:pt x="37" y="278"/>
                    <a:pt x="0" y="306"/>
                  </a:cubicBezTo>
                  <a:cubicBezTo>
                    <a:pt x="5" y="314"/>
                    <a:pt x="11" y="322"/>
                    <a:pt x="15" y="332"/>
                  </a:cubicBezTo>
                  <a:cubicBezTo>
                    <a:pt x="27" y="345"/>
                    <a:pt x="65" y="366"/>
                    <a:pt x="69" y="385"/>
                  </a:cubicBezTo>
                  <a:cubicBezTo>
                    <a:pt x="71" y="398"/>
                    <a:pt x="28" y="428"/>
                    <a:pt x="38" y="447"/>
                  </a:cubicBezTo>
                  <a:cubicBezTo>
                    <a:pt x="28" y="480"/>
                    <a:pt x="110" y="494"/>
                    <a:pt x="129" y="499"/>
                  </a:cubicBezTo>
                  <a:cubicBezTo>
                    <a:pt x="157" y="521"/>
                    <a:pt x="162" y="579"/>
                    <a:pt x="198" y="587"/>
                  </a:cubicBezTo>
                  <a:cubicBezTo>
                    <a:pt x="275" y="607"/>
                    <a:pt x="321" y="631"/>
                    <a:pt x="400" y="635"/>
                  </a:cubicBezTo>
                  <a:cubicBezTo>
                    <a:pt x="471" y="643"/>
                    <a:pt x="513" y="654"/>
                    <a:pt x="568" y="655"/>
                  </a:cubicBezTo>
                  <a:cubicBezTo>
                    <a:pt x="628" y="661"/>
                    <a:pt x="700" y="664"/>
                    <a:pt x="760" y="671"/>
                  </a:cubicBezTo>
                  <a:cubicBezTo>
                    <a:pt x="817" y="693"/>
                    <a:pt x="869" y="677"/>
                    <a:pt x="928" y="699"/>
                  </a:cubicBezTo>
                  <a:cubicBezTo>
                    <a:pt x="1070" y="753"/>
                    <a:pt x="1355" y="693"/>
                    <a:pt x="1355" y="693"/>
                  </a:cubicBezTo>
                  <a:cubicBezTo>
                    <a:pt x="1539" y="731"/>
                    <a:pt x="1520" y="737"/>
                    <a:pt x="1751" y="746"/>
                  </a:cubicBezTo>
                  <a:cubicBezTo>
                    <a:pt x="1912" y="769"/>
                    <a:pt x="1924" y="727"/>
                    <a:pt x="2228" y="743"/>
                  </a:cubicBezTo>
                  <a:cubicBezTo>
                    <a:pt x="2298" y="752"/>
                    <a:pt x="2337" y="736"/>
                    <a:pt x="2388" y="739"/>
                  </a:cubicBezTo>
                  <a:cubicBezTo>
                    <a:pt x="2439" y="742"/>
                    <a:pt x="2496" y="758"/>
                    <a:pt x="2535" y="762"/>
                  </a:cubicBezTo>
                  <a:cubicBezTo>
                    <a:pt x="2574" y="766"/>
                    <a:pt x="2586" y="753"/>
                    <a:pt x="2624" y="761"/>
                  </a:cubicBezTo>
                  <a:cubicBezTo>
                    <a:pt x="2654" y="767"/>
                    <a:pt x="2674" y="747"/>
                    <a:pt x="2710" y="746"/>
                  </a:cubicBezTo>
                  <a:cubicBezTo>
                    <a:pt x="2816" y="740"/>
                    <a:pt x="2923" y="740"/>
                    <a:pt x="3030" y="737"/>
                  </a:cubicBezTo>
                  <a:cubicBezTo>
                    <a:pt x="3165" y="698"/>
                    <a:pt x="3192" y="700"/>
                    <a:pt x="3372" y="693"/>
                  </a:cubicBezTo>
                  <a:cubicBezTo>
                    <a:pt x="3491" y="677"/>
                    <a:pt x="3585" y="649"/>
                    <a:pt x="3707" y="640"/>
                  </a:cubicBezTo>
                  <a:cubicBezTo>
                    <a:pt x="3778" y="612"/>
                    <a:pt x="3647" y="661"/>
                    <a:pt x="3814" y="623"/>
                  </a:cubicBezTo>
                  <a:cubicBezTo>
                    <a:pt x="3939" y="593"/>
                    <a:pt x="3882" y="589"/>
                    <a:pt x="4057" y="579"/>
                  </a:cubicBezTo>
                  <a:cubicBezTo>
                    <a:pt x="4154" y="551"/>
                    <a:pt x="4197" y="549"/>
                    <a:pt x="4316" y="543"/>
                  </a:cubicBezTo>
                  <a:cubicBezTo>
                    <a:pt x="4293" y="535"/>
                    <a:pt x="4233" y="529"/>
                    <a:pt x="4225" y="526"/>
                  </a:cubicBezTo>
                  <a:cubicBezTo>
                    <a:pt x="4217" y="523"/>
                    <a:pt x="4240" y="518"/>
                    <a:pt x="4247" y="517"/>
                  </a:cubicBezTo>
                  <a:cubicBezTo>
                    <a:pt x="4275" y="513"/>
                    <a:pt x="4303" y="511"/>
                    <a:pt x="4331" y="508"/>
                  </a:cubicBezTo>
                  <a:cubicBezTo>
                    <a:pt x="4303" y="505"/>
                    <a:pt x="4275" y="504"/>
                    <a:pt x="4247" y="499"/>
                  </a:cubicBezTo>
                  <a:cubicBezTo>
                    <a:pt x="4240" y="498"/>
                    <a:pt x="4221" y="499"/>
                    <a:pt x="4225" y="491"/>
                  </a:cubicBezTo>
                  <a:cubicBezTo>
                    <a:pt x="4230" y="480"/>
                    <a:pt x="4245" y="485"/>
                    <a:pt x="4255" y="482"/>
                  </a:cubicBezTo>
                  <a:cubicBezTo>
                    <a:pt x="4318" y="494"/>
                    <a:pt x="4297" y="507"/>
                    <a:pt x="4346" y="526"/>
                  </a:cubicBezTo>
                  <a:cubicBezTo>
                    <a:pt x="4398" y="511"/>
                    <a:pt x="4453" y="470"/>
                    <a:pt x="4506" y="464"/>
                  </a:cubicBezTo>
                  <a:cubicBezTo>
                    <a:pt x="4552" y="460"/>
                    <a:pt x="4598" y="458"/>
                    <a:pt x="4643" y="455"/>
                  </a:cubicBezTo>
                  <a:cubicBezTo>
                    <a:pt x="4690" y="420"/>
                    <a:pt x="4742" y="423"/>
                    <a:pt x="4795" y="411"/>
                  </a:cubicBezTo>
                  <a:cubicBezTo>
                    <a:pt x="4834" y="382"/>
                    <a:pt x="4813" y="403"/>
                    <a:pt x="4849" y="341"/>
                  </a:cubicBezTo>
                  <a:cubicBezTo>
                    <a:pt x="4854" y="332"/>
                    <a:pt x="4864" y="314"/>
                    <a:pt x="4864" y="314"/>
                  </a:cubicBezTo>
                  <a:cubicBezTo>
                    <a:pt x="4803" y="279"/>
                    <a:pt x="4742" y="285"/>
                    <a:pt x="4674" y="279"/>
                  </a:cubicBezTo>
                  <a:cubicBezTo>
                    <a:pt x="4490" y="287"/>
                    <a:pt x="4499" y="279"/>
                    <a:pt x="4384" y="306"/>
                  </a:cubicBezTo>
                  <a:cubicBezTo>
                    <a:pt x="4293" y="303"/>
                    <a:pt x="4202" y="303"/>
                    <a:pt x="4110" y="297"/>
                  </a:cubicBezTo>
                  <a:cubicBezTo>
                    <a:pt x="4103" y="297"/>
                    <a:pt x="4126" y="288"/>
                    <a:pt x="4133" y="288"/>
                  </a:cubicBezTo>
                  <a:cubicBezTo>
                    <a:pt x="4187" y="288"/>
                    <a:pt x="4240" y="294"/>
                    <a:pt x="4293" y="297"/>
                  </a:cubicBezTo>
                  <a:cubicBezTo>
                    <a:pt x="4391" y="282"/>
                    <a:pt x="4444" y="268"/>
                    <a:pt x="4552" y="262"/>
                  </a:cubicBezTo>
                  <a:cubicBezTo>
                    <a:pt x="4601" y="247"/>
                    <a:pt x="4610" y="232"/>
                    <a:pt x="4651" y="200"/>
                  </a:cubicBezTo>
                  <a:cubicBezTo>
                    <a:pt x="4609" y="188"/>
                    <a:pt x="4562" y="193"/>
                    <a:pt x="4521" y="174"/>
                  </a:cubicBezTo>
                  <a:cubicBezTo>
                    <a:pt x="4514" y="171"/>
                    <a:pt x="4516" y="156"/>
                    <a:pt x="4514" y="147"/>
                  </a:cubicBezTo>
                  <a:cubicBezTo>
                    <a:pt x="4141" y="166"/>
                    <a:pt x="4291" y="156"/>
                    <a:pt x="4065" y="174"/>
                  </a:cubicBezTo>
                  <a:cubicBezTo>
                    <a:pt x="4015" y="182"/>
                    <a:pt x="3972" y="194"/>
                    <a:pt x="3920" y="174"/>
                  </a:cubicBezTo>
                  <a:cubicBezTo>
                    <a:pt x="3911" y="171"/>
                    <a:pt x="3935" y="160"/>
                    <a:pt x="3943" y="156"/>
                  </a:cubicBezTo>
                  <a:cubicBezTo>
                    <a:pt x="3951" y="152"/>
                    <a:pt x="3958" y="150"/>
                    <a:pt x="3966" y="147"/>
                  </a:cubicBezTo>
                  <a:cubicBezTo>
                    <a:pt x="3918" y="110"/>
                    <a:pt x="3968" y="135"/>
                    <a:pt x="3935" y="77"/>
                  </a:cubicBezTo>
                  <a:cubicBezTo>
                    <a:pt x="3812" y="86"/>
                    <a:pt x="3702" y="113"/>
                    <a:pt x="3578" y="121"/>
                  </a:cubicBezTo>
                  <a:cubicBezTo>
                    <a:pt x="3524" y="128"/>
                    <a:pt x="3477" y="135"/>
                    <a:pt x="3425" y="156"/>
                  </a:cubicBezTo>
                  <a:cubicBezTo>
                    <a:pt x="3342" y="188"/>
                    <a:pt x="3248" y="162"/>
                    <a:pt x="3159" y="165"/>
                  </a:cubicBezTo>
                  <a:cubicBezTo>
                    <a:pt x="2928" y="254"/>
                    <a:pt x="2813" y="169"/>
                    <a:pt x="2544" y="191"/>
                  </a:cubicBezTo>
                  <a:cubicBezTo>
                    <a:pt x="2445" y="200"/>
                    <a:pt x="2305" y="198"/>
                    <a:pt x="2260" y="187"/>
                  </a:cubicBezTo>
                  <a:cubicBezTo>
                    <a:pt x="2172" y="153"/>
                    <a:pt x="2149" y="194"/>
                    <a:pt x="2056" y="195"/>
                  </a:cubicBezTo>
                  <a:cubicBezTo>
                    <a:pt x="1964" y="187"/>
                    <a:pt x="1913" y="188"/>
                    <a:pt x="1880" y="175"/>
                  </a:cubicBezTo>
                  <a:cubicBezTo>
                    <a:pt x="1790" y="181"/>
                    <a:pt x="1677" y="212"/>
                    <a:pt x="1591" y="191"/>
                  </a:cubicBezTo>
                  <a:cubicBezTo>
                    <a:pt x="1548" y="181"/>
                    <a:pt x="1503" y="186"/>
                    <a:pt x="1460" y="175"/>
                  </a:cubicBezTo>
                  <a:cubicBezTo>
                    <a:pt x="1435" y="185"/>
                    <a:pt x="1426" y="155"/>
                    <a:pt x="1401" y="165"/>
                  </a:cubicBezTo>
                  <a:cubicBezTo>
                    <a:pt x="1252" y="156"/>
                    <a:pt x="1118" y="135"/>
                    <a:pt x="967" y="130"/>
                  </a:cubicBezTo>
                  <a:cubicBezTo>
                    <a:pt x="926" y="125"/>
                    <a:pt x="836" y="116"/>
                    <a:pt x="799" y="103"/>
                  </a:cubicBezTo>
                  <a:cubicBezTo>
                    <a:pt x="798" y="103"/>
                    <a:pt x="754" y="62"/>
                    <a:pt x="746" y="59"/>
                  </a:cubicBezTo>
                  <a:cubicBezTo>
                    <a:pt x="686" y="39"/>
                    <a:pt x="609" y="39"/>
                    <a:pt x="548" y="33"/>
                  </a:cubicBezTo>
                  <a:cubicBezTo>
                    <a:pt x="523" y="22"/>
                    <a:pt x="497" y="17"/>
                    <a:pt x="472" y="6"/>
                  </a:cubicBezTo>
                  <a:cubicBezTo>
                    <a:pt x="441" y="9"/>
                    <a:pt x="411" y="11"/>
                    <a:pt x="381" y="15"/>
                  </a:cubicBezTo>
                  <a:cubicBezTo>
                    <a:pt x="353" y="15"/>
                    <a:pt x="325" y="0"/>
                    <a:pt x="306" y="4"/>
                  </a:cubicBezTo>
                  <a:close/>
                </a:path>
              </a:pathLst>
            </a:custGeom>
            <a:gradFill rotWithShape="0">
              <a:gsLst>
                <a:gs pos="0">
                  <a:schemeClr val="accent1"/>
                </a:gs>
                <a:gs pos="100000">
                  <a:schemeClr val="accent1">
                    <a:gamma/>
                    <a:tint val="48627"/>
                    <a:invGamma/>
                  </a:schemeClr>
                </a:gs>
              </a:gsLst>
              <a:lin ang="0" scaled="1"/>
            </a:gradFill>
            <a:ln w="9525">
              <a:noFill/>
              <a:round/>
              <a:headEnd/>
              <a:tailEnd/>
            </a:ln>
            <a:effectLst>
              <a:outerShdw blurRad="44450" dist="27940" dir="5400000" algn="ctr">
                <a:srgbClr val="000000">
                  <a:alpha val="32000"/>
                </a:srgbClr>
              </a:outerShdw>
            </a:effectLst>
            <a:sp3d>
              <a:bevelT w="190500" h="38100"/>
            </a:sp3d>
          </p:spPr>
          <p:txBody>
            <a:bodyPr>
              <a:sp3d extrusionH="57150">
                <a:bevelT w="38100" h="38100" prst="relaxedInset"/>
              </a:sp3d>
            </a:bodyPr>
            <a:lstStyle/>
            <a:p>
              <a:pPr algn="ctr" eaLnBrk="1" hangingPunct="1">
                <a:defRPr/>
              </a:pPr>
              <a:endParaRPr lang="es-US" sz="8116">
                <a:latin typeface="Arial" charset="0"/>
                <a:cs typeface="+mn-cs"/>
              </a:endParaRPr>
            </a:p>
          </p:txBody>
        </p:sp>
        <p:sp>
          <p:nvSpPr>
            <p:cNvPr id="2162" name="WordArt 114"/>
            <p:cNvSpPr>
              <a:spLocks noChangeArrowheads="1" noChangeShapeType="1" noTextEdit="1"/>
            </p:cNvSpPr>
            <p:nvPr/>
          </p:nvSpPr>
          <p:spPr bwMode="auto">
            <a:xfrm>
              <a:off x="2606" y="3942"/>
              <a:ext cx="2268" cy="363"/>
            </a:xfrm>
            <a:prstGeom prst="rect">
              <a:avLst/>
            </a:prstGeom>
            <a:ln>
              <a:noFill/>
            </a:ln>
            <a:effectLst>
              <a:outerShdw blurRad="44450" dist="27940" dir="5400000" algn="ctr">
                <a:srgbClr val="000000">
                  <a:alpha val="32000"/>
                </a:srgbClr>
              </a:outerShdw>
            </a:effectLst>
            <a:sp3d>
              <a:bevelT w="190500" h="38100"/>
            </a:sp3d>
          </p:spPr>
          <p:txBody>
            <a:bodyPr wrap="none" fromWordArt="1">
              <a:prstTxWarp prst="textCanDown">
                <a:avLst>
                  <a:gd name="adj" fmla="val 20469"/>
                </a:avLst>
              </a:prstTxWarp>
              <a:sp3d extrusionH="57150">
                <a:bevelT w="38100" h="38100"/>
              </a:sp3d>
            </a:bodyPr>
            <a:lstStyle/>
            <a:p>
              <a:pPr algn="ctr" eaLnBrk="1" hangingPunct="1">
                <a:defRPr/>
              </a:pPr>
              <a:r>
                <a:rPr lang="es-US" sz="3600" b="1" kern="10" dirty="0">
                  <a:ln w="9525">
                    <a:solidFill>
                      <a:schemeClr val="tx2"/>
                    </a:solidFill>
                    <a:round/>
                    <a:headEnd/>
                    <a:tailEnd/>
                  </a:ln>
                  <a:gradFill rotWithShape="1">
                    <a:gsLst>
                      <a:gs pos="0">
                        <a:srgbClr val="000099">
                          <a:gamma/>
                          <a:shade val="46275"/>
                          <a:invGamma/>
                        </a:srgbClr>
                      </a:gs>
                      <a:gs pos="50000">
                        <a:srgbClr val="000099"/>
                      </a:gs>
                      <a:gs pos="100000">
                        <a:srgbClr val="000099">
                          <a:gamma/>
                          <a:shade val="46275"/>
                          <a:invGamma/>
                        </a:srgbClr>
                      </a:gs>
                    </a:gsLst>
                    <a:lin ang="5400000" scaled="1"/>
                  </a:gradFill>
                  <a:effectLst>
                    <a:outerShdw dist="45791" dir="2021404" algn="ctr" rotWithShape="0">
                      <a:srgbClr val="B2B2B2">
                        <a:alpha val="80000"/>
                      </a:srgbClr>
                    </a:outerShdw>
                  </a:effectLst>
                  <a:latin typeface="Times New Roman"/>
                  <a:cs typeface="Times New Roman"/>
                </a:rPr>
                <a:t>Resultados</a:t>
              </a:r>
            </a:p>
          </p:txBody>
        </p:sp>
      </p:grpSp>
      <p:sp>
        <p:nvSpPr>
          <p:cNvPr id="6" name="Text Box 3"/>
          <p:cNvSpPr txBox="1">
            <a:spLocks noChangeArrowheads="1"/>
          </p:cNvSpPr>
          <p:nvPr/>
        </p:nvSpPr>
        <p:spPr bwMode="auto">
          <a:xfrm>
            <a:off x="11187113" y="4319588"/>
            <a:ext cx="12688887" cy="1952625"/>
          </a:xfrm>
          <a:prstGeom prst="rect">
            <a:avLst/>
          </a:prstGeom>
          <a:noFill/>
          <a:ln w="9525">
            <a:noFill/>
            <a:miter lim="800000"/>
            <a:headEnd/>
            <a:tailEnd/>
          </a:ln>
        </p:spPr>
        <p:txBody>
          <a:bodyPr lIns="74859" tIns="37431" rIns="74859" bIns="37431">
            <a:spAutoFit/>
          </a:bodyPr>
          <a:lstStyle/>
          <a:p>
            <a:pPr algn="ctr" eaLnBrk="1" hangingPunct="1">
              <a:defRPr/>
            </a:pPr>
            <a:r>
              <a:rPr lang="es-ES" sz="3200" b="1" dirty="0">
                <a:solidFill>
                  <a:srgbClr val="0000CC"/>
                </a:solidFill>
                <a:latin typeface="+mn-lt"/>
                <a:ea typeface="Times New Roman" panose="02020603050405020304" pitchFamily="18" charset="0"/>
                <a:cs typeface="Times New Roman" panose="02020603050405020304" pitchFamily="18" charset="0"/>
              </a:rPr>
              <a:t>O. Cartaya Rubio</a:t>
            </a:r>
            <a:r>
              <a:rPr lang="es-ES" sz="3200" b="1" baseline="30000" dirty="0">
                <a:solidFill>
                  <a:srgbClr val="0000CC"/>
                </a:solidFill>
                <a:latin typeface="+mn-lt"/>
                <a:ea typeface="Times New Roman" panose="02020603050405020304" pitchFamily="18" charset="0"/>
                <a:cs typeface="Times New Roman" panose="02020603050405020304" pitchFamily="18" charset="0"/>
              </a:rPr>
              <a:t>1</a:t>
            </a:r>
            <a:r>
              <a:rPr lang="es-ES" sz="3200" b="1" dirty="0">
                <a:solidFill>
                  <a:srgbClr val="0000CC"/>
                </a:solidFill>
                <a:latin typeface="+mn-lt"/>
                <a:ea typeface="Times New Roman" panose="02020603050405020304" pitchFamily="18" charset="0"/>
                <a:cs typeface="Times New Roman" panose="02020603050405020304" pitchFamily="18" charset="0"/>
              </a:rPr>
              <a:t>, Ana Ma. Moreno</a:t>
            </a:r>
            <a:r>
              <a:rPr lang="es-ES" sz="3200" b="1" baseline="30000" dirty="0">
                <a:solidFill>
                  <a:srgbClr val="0000CC"/>
                </a:solidFill>
                <a:latin typeface="+mn-lt"/>
                <a:ea typeface="Times New Roman" panose="02020603050405020304" pitchFamily="18" charset="0"/>
                <a:cs typeface="Times New Roman" panose="02020603050405020304" pitchFamily="18" charset="0"/>
              </a:rPr>
              <a:t>1</a:t>
            </a:r>
            <a:r>
              <a:rPr lang="es-ES" sz="3200" b="1" dirty="0">
                <a:solidFill>
                  <a:srgbClr val="0000CC"/>
                </a:solidFill>
                <a:latin typeface="+mn-lt"/>
                <a:ea typeface="Times New Roman" panose="02020603050405020304" pitchFamily="18" charset="0"/>
                <a:cs typeface="Times New Roman" panose="02020603050405020304" pitchFamily="18" charset="0"/>
              </a:rPr>
              <a:t> y F. Guridi Izquierdo</a:t>
            </a:r>
            <a:r>
              <a:rPr lang="es-ES" sz="3200" b="1" baseline="30000" dirty="0">
                <a:solidFill>
                  <a:srgbClr val="0000CC"/>
                </a:solidFill>
                <a:latin typeface="+mn-lt"/>
                <a:ea typeface="Times New Roman" panose="02020603050405020304" pitchFamily="18" charset="0"/>
                <a:cs typeface="Times New Roman" panose="02020603050405020304" pitchFamily="18" charset="0"/>
              </a:rPr>
              <a:t>2</a:t>
            </a:r>
            <a:endParaRPr lang="es-ES" sz="3200" b="1" dirty="0">
              <a:solidFill>
                <a:srgbClr val="0000CC"/>
              </a:solidFill>
              <a:latin typeface="+mn-lt"/>
              <a:cs typeface="Times New Roman" panose="02020603050405020304" pitchFamily="18" charset="0"/>
            </a:endParaRPr>
          </a:p>
          <a:p>
            <a:pPr algn="ctr">
              <a:buFontTx/>
              <a:buAutoNum type="arabicParenR"/>
              <a:defRPr/>
            </a:pPr>
            <a:r>
              <a:rPr lang="es-ES" sz="3000" b="1" dirty="0">
                <a:solidFill>
                  <a:srgbClr val="000099"/>
                </a:solidFill>
                <a:latin typeface="Times New Roman" panose="02020603050405020304" pitchFamily="18" charset="0"/>
                <a:cs typeface="Times New Roman" panose="02020603050405020304" pitchFamily="18" charset="0"/>
              </a:rPr>
              <a:t>Instituto Nacional de Ciencias Agrícolas (INCA). </a:t>
            </a:r>
          </a:p>
          <a:p>
            <a:pPr algn="ctr">
              <a:defRPr/>
            </a:pPr>
            <a:r>
              <a:rPr lang="es-ES_tradnl" sz="3000" b="1" dirty="0">
                <a:solidFill>
                  <a:srgbClr val="000099"/>
                </a:solidFill>
                <a:latin typeface="Times New Roman" panose="02020603050405020304" pitchFamily="18" charset="0"/>
                <a:cs typeface="Times New Roman" panose="02020603050405020304" pitchFamily="18" charset="0"/>
              </a:rPr>
              <a:t>2) Universidad Agraria de la Habana (UNAH).</a:t>
            </a:r>
          </a:p>
          <a:p>
            <a:pPr algn="ctr" eaLnBrk="1" hangingPunct="1">
              <a:defRPr/>
            </a:pPr>
            <a:r>
              <a:rPr lang="es-ES" sz="3000" b="1" dirty="0">
                <a:solidFill>
                  <a:srgbClr val="000099"/>
                </a:solidFill>
                <a:latin typeface="Times New Roman" panose="02020603050405020304" pitchFamily="18" charset="0"/>
                <a:cs typeface="Times New Roman" panose="02020603050405020304" pitchFamily="18" charset="0"/>
              </a:rPr>
              <a:t>E- mail: </a:t>
            </a:r>
            <a:r>
              <a:rPr lang="es-ES" sz="3000" b="1" u="sng" dirty="0">
                <a:solidFill>
                  <a:schemeClr val="tx2"/>
                </a:solidFill>
                <a:latin typeface="Times New Roman" panose="02020603050405020304" pitchFamily="18" charset="0"/>
                <a:cs typeface="Times New Roman" panose="02020603050405020304" pitchFamily="18" charset="0"/>
              </a:rPr>
              <a:t>ocartaya@inca.edu.cu</a:t>
            </a:r>
            <a:r>
              <a:rPr lang="es-ES" sz="3000" b="1" dirty="0">
                <a:solidFill>
                  <a:schemeClr val="tx2"/>
                </a:solidFill>
                <a:latin typeface="Times New Roman" panose="02020603050405020304" pitchFamily="18" charset="0"/>
                <a:cs typeface="Times New Roman" panose="02020603050405020304" pitchFamily="18" charset="0"/>
              </a:rPr>
              <a:t>     </a:t>
            </a:r>
            <a:r>
              <a:rPr lang="es-ES" sz="1900" b="1" i="1" dirty="0">
                <a:solidFill>
                  <a:schemeClr val="tx2"/>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latin typeface="Times New Roman" panose="02020603050405020304" pitchFamily="18" charset="0"/>
              </a:rPr>
              <a:t>                                     </a:t>
            </a:r>
            <a:endParaRPr lang="es-ES" sz="1900" b="1" i="1" dirty="0">
              <a:solidFill>
                <a:schemeClr val="tx2"/>
              </a:solidFill>
              <a:latin typeface="Times New Roman" panose="02020603050405020304" pitchFamily="18" charset="0"/>
            </a:endParaRPr>
          </a:p>
        </p:txBody>
      </p:sp>
      <p:sp>
        <p:nvSpPr>
          <p:cNvPr id="3683" name="133 CuadroTexto"/>
          <p:cNvSpPr txBox="1">
            <a:spLocks noChangeArrowheads="1"/>
          </p:cNvSpPr>
          <p:nvPr/>
        </p:nvSpPr>
        <p:spPr bwMode="auto">
          <a:xfrm>
            <a:off x="6838950" y="1106488"/>
            <a:ext cx="22347238" cy="1555750"/>
          </a:xfrm>
          <a:prstGeom prst="rect">
            <a:avLst/>
          </a:prstGeom>
          <a:noFill/>
          <a:ln>
            <a:noFill/>
          </a:ln>
        </p:spPr>
        <p:txBody>
          <a:bodyPr lIns="77713" tIns="38858" rIns="77713" bIns="38858">
            <a:spAutoFit/>
          </a:bodyPr>
          <a:lstStyle>
            <a:lvl1pPr>
              <a:defRPr sz="8100">
                <a:solidFill>
                  <a:schemeClr val="tx1"/>
                </a:solidFill>
                <a:latin typeface="Arial" panose="020B0604020202020204" pitchFamily="34" charset="0"/>
                <a:cs typeface="Arial" panose="020B0604020202020204" pitchFamily="34" charset="0"/>
              </a:defRPr>
            </a:lvl1pPr>
            <a:lvl2pPr marL="742950" indent="-285750">
              <a:defRPr sz="8100">
                <a:solidFill>
                  <a:schemeClr val="tx1"/>
                </a:solidFill>
                <a:latin typeface="Arial" panose="020B0604020202020204" pitchFamily="34" charset="0"/>
                <a:cs typeface="Arial" panose="020B0604020202020204" pitchFamily="34" charset="0"/>
              </a:defRPr>
            </a:lvl2pPr>
            <a:lvl3pPr marL="1143000" indent="-228600">
              <a:defRPr sz="8100">
                <a:solidFill>
                  <a:schemeClr val="tx1"/>
                </a:solidFill>
                <a:latin typeface="Arial" panose="020B0604020202020204" pitchFamily="34" charset="0"/>
                <a:cs typeface="Arial" panose="020B0604020202020204" pitchFamily="34" charset="0"/>
              </a:defRPr>
            </a:lvl3pPr>
            <a:lvl4pPr marL="1600200" indent="-228600">
              <a:defRPr sz="8100">
                <a:solidFill>
                  <a:schemeClr val="tx1"/>
                </a:solidFill>
                <a:latin typeface="Arial" panose="020B0604020202020204" pitchFamily="34" charset="0"/>
                <a:cs typeface="Arial" panose="020B0604020202020204" pitchFamily="34" charset="0"/>
              </a:defRPr>
            </a:lvl4pPr>
            <a:lvl5pPr marL="2057400" indent="-228600">
              <a:defRPr sz="81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9pPr>
          </a:lstStyle>
          <a:p>
            <a:pPr algn="ctr">
              <a:defRPr/>
            </a:pPr>
            <a:r>
              <a:rPr lang="es-ES" altLang="x-none" sz="4800" b="1" dirty="0">
                <a:solidFill>
                  <a:schemeClr val="bg1"/>
                </a:solidFill>
              </a:rPr>
              <a:t>Influencia de la quitosana </a:t>
            </a:r>
            <a:r>
              <a:rPr lang="es-ES" sz="4800" b="1" dirty="0">
                <a:solidFill>
                  <a:schemeClr val="bg1"/>
                </a:solidFill>
                <a:ea typeface="Times New Roman" panose="02020603050405020304" pitchFamily="18" charset="0"/>
              </a:rPr>
              <a:t>en plantas de girasol (</a:t>
            </a:r>
            <a:r>
              <a:rPr lang="es-ES" sz="4800" b="1" i="1" dirty="0" err="1">
                <a:solidFill>
                  <a:schemeClr val="bg1"/>
                </a:solidFill>
                <a:ea typeface="Times New Roman" panose="02020603050405020304" pitchFamily="18" charset="0"/>
              </a:rPr>
              <a:t>He</a:t>
            </a:r>
            <a:r>
              <a:rPr lang="es-ES" sz="4800" b="1" i="1" spc="-5" dirty="0" err="1">
                <a:solidFill>
                  <a:schemeClr val="bg1"/>
                </a:solidFill>
                <a:ea typeface="Times New Roman" panose="02020603050405020304" pitchFamily="18" charset="0"/>
              </a:rPr>
              <a:t>l</a:t>
            </a:r>
            <a:r>
              <a:rPr lang="es-ES" sz="4800" b="1" i="1" spc="5" dirty="0" err="1">
                <a:solidFill>
                  <a:schemeClr val="bg1"/>
                </a:solidFill>
                <a:ea typeface="Times New Roman" panose="02020603050405020304" pitchFamily="18" charset="0"/>
              </a:rPr>
              <a:t>ia</a:t>
            </a:r>
            <a:r>
              <a:rPr lang="es-ES" sz="4800" b="1" i="1" spc="-15" dirty="0" err="1">
                <a:solidFill>
                  <a:schemeClr val="bg1"/>
                </a:solidFill>
                <a:ea typeface="Times New Roman" panose="02020603050405020304" pitchFamily="18" charset="0"/>
              </a:rPr>
              <a:t>n</a:t>
            </a:r>
            <a:r>
              <a:rPr lang="es-ES" sz="4800" b="1" i="1" spc="5" dirty="0" err="1">
                <a:solidFill>
                  <a:schemeClr val="bg1"/>
                </a:solidFill>
                <a:ea typeface="Times New Roman" panose="02020603050405020304" pitchFamily="18" charset="0"/>
              </a:rPr>
              <a:t>t</a:t>
            </a:r>
            <a:r>
              <a:rPr lang="es-ES" sz="4800" b="1" i="1" dirty="0" err="1">
                <a:solidFill>
                  <a:schemeClr val="bg1"/>
                </a:solidFill>
                <a:ea typeface="Times New Roman" panose="02020603050405020304" pitchFamily="18" charset="0"/>
              </a:rPr>
              <a:t>h</a:t>
            </a:r>
            <a:r>
              <a:rPr lang="es-ES" sz="4800" b="1" i="1" spc="-15" dirty="0" err="1">
                <a:solidFill>
                  <a:schemeClr val="bg1"/>
                </a:solidFill>
                <a:ea typeface="Times New Roman" panose="02020603050405020304" pitchFamily="18" charset="0"/>
              </a:rPr>
              <a:t>u</a:t>
            </a:r>
            <a:r>
              <a:rPr lang="es-ES" sz="4800" b="1" i="1" dirty="0" err="1">
                <a:solidFill>
                  <a:schemeClr val="bg1"/>
                </a:solidFill>
                <a:ea typeface="Times New Roman" panose="02020603050405020304" pitchFamily="18" charset="0"/>
              </a:rPr>
              <a:t>s</a:t>
            </a:r>
            <a:r>
              <a:rPr lang="es-ES" sz="4800" b="1" i="1" dirty="0">
                <a:solidFill>
                  <a:schemeClr val="bg1"/>
                </a:solidFill>
                <a:ea typeface="Times New Roman" panose="02020603050405020304" pitchFamily="18" charset="0"/>
              </a:rPr>
              <a:t> </a:t>
            </a:r>
            <a:r>
              <a:rPr lang="es-ES" sz="4800" b="1" i="1" dirty="0" err="1">
                <a:solidFill>
                  <a:schemeClr val="bg1"/>
                </a:solidFill>
                <a:ea typeface="Times New Roman" panose="02020603050405020304" pitchFamily="18" charset="0"/>
              </a:rPr>
              <a:t>a</a:t>
            </a:r>
            <a:r>
              <a:rPr lang="es-ES" sz="4800" b="1" i="1" spc="-10" dirty="0" err="1">
                <a:solidFill>
                  <a:schemeClr val="bg1"/>
                </a:solidFill>
                <a:ea typeface="Times New Roman" panose="02020603050405020304" pitchFamily="18" charset="0"/>
              </a:rPr>
              <a:t>n</a:t>
            </a:r>
            <a:r>
              <a:rPr lang="es-ES" sz="4800" b="1" i="1" dirty="0" err="1">
                <a:solidFill>
                  <a:schemeClr val="bg1"/>
                </a:solidFill>
                <a:ea typeface="Times New Roman" panose="02020603050405020304" pitchFamily="18" charset="0"/>
              </a:rPr>
              <a:t>nuus</a:t>
            </a:r>
            <a:r>
              <a:rPr lang="es-ES" sz="4800" b="1" i="1" dirty="0">
                <a:solidFill>
                  <a:schemeClr val="bg1"/>
                </a:solidFill>
                <a:ea typeface="Times New Roman" panose="02020603050405020304" pitchFamily="18" charset="0"/>
              </a:rPr>
              <a:t> </a:t>
            </a:r>
            <a:r>
              <a:rPr lang="es-ES" sz="4800" b="1" dirty="0">
                <a:solidFill>
                  <a:schemeClr val="bg1"/>
                </a:solidFill>
                <a:ea typeface="Times New Roman" panose="02020603050405020304" pitchFamily="18" charset="0"/>
              </a:rPr>
              <a:t>L.</a:t>
            </a:r>
            <a:r>
              <a:rPr lang="es-ES" sz="4800" b="1" i="1" dirty="0">
                <a:solidFill>
                  <a:schemeClr val="bg1"/>
                </a:solidFill>
                <a:ea typeface="Times New Roman" panose="02020603050405020304" pitchFamily="18" charset="0"/>
              </a:rPr>
              <a:t>) </a:t>
            </a:r>
            <a:r>
              <a:rPr lang="es-ES" sz="4800" b="1" dirty="0">
                <a:solidFill>
                  <a:schemeClr val="bg1"/>
                </a:solidFill>
                <a:ea typeface="Times New Roman" panose="02020603050405020304" pitchFamily="18" charset="0"/>
              </a:rPr>
              <a:t>cultivadas con altos niveles de iones metálicos</a:t>
            </a:r>
            <a:r>
              <a:rPr lang="es-ES" sz="1800" b="1" dirty="0">
                <a:solidFill>
                  <a:srgbClr val="000000"/>
                </a:solidFill>
                <a:ea typeface="Times New Roman" panose="02020603050405020304" pitchFamily="18" charset="0"/>
              </a:rPr>
              <a:t>. </a:t>
            </a:r>
            <a:endParaRPr lang="es-ES" altLang="x-none" sz="4800" dirty="0">
              <a:solidFill>
                <a:schemeClr val="bg1"/>
              </a:solidFill>
            </a:endParaRPr>
          </a:p>
        </p:txBody>
      </p:sp>
      <p:grpSp>
        <p:nvGrpSpPr>
          <p:cNvPr id="3087" name="Grupo 1"/>
          <p:cNvGrpSpPr>
            <a:grpSpLocks/>
          </p:cNvGrpSpPr>
          <p:nvPr/>
        </p:nvGrpSpPr>
        <p:grpSpPr bwMode="auto">
          <a:xfrm>
            <a:off x="933450" y="7050088"/>
            <a:ext cx="15266988" cy="7894637"/>
            <a:chOff x="933236" y="7050156"/>
            <a:chExt cx="15266408" cy="7894132"/>
          </a:xfrm>
        </p:grpSpPr>
        <p:sp>
          <p:nvSpPr>
            <p:cNvPr id="3687" name="134 CuadroTexto"/>
            <p:cNvSpPr txBox="1">
              <a:spLocks noChangeArrowheads="1"/>
            </p:cNvSpPr>
            <p:nvPr/>
          </p:nvSpPr>
          <p:spPr bwMode="auto">
            <a:xfrm>
              <a:off x="933236" y="8494689"/>
              <a:ext cx="15266408" cy="6449599"/>
            </a:xfrm>
            <a:prstGeom prst="rect">
              <a:avLst/>
            </a:prstGeom>
            <a:noFill/>
            <a:ln>
              <a:noFill/>
            </a:ln>
          </p:spPr>
          <p:txBody>
            <a:bodyPr lIns="77713" tIns="38858" rIns="77713" bIns="38858">
              <a:spAutoFit/>
            </a:bodyPr>
            <a:lstStyle/>
            <a:p>
              <a:pPr algn="just"/>
              <a:r>
                <a:rPr lang="es-ES" sz="1800">
                  <a:solidFill>
                    <a:srgbClr val="0000CC"/>
                  </a:solidFill>
                  <a:ea typeface="Times New Roman" pitchFamily="18" charset="0"/>
                  <a:cs typeface="Optima"/>
                </a:rPr>
                <a:t>El suelo es un recurso natural no renovable y su regeneración es muy lenta, estando sometido constantemente a procesos de destrucción y degradación, siendo vulnerable a perturbaciones tanto naturales como antrópicas, entre ellas la erosión, la degradación y la contaminación.</a:t>
              </a:r>
            </a:p>
            <a:p>
              <a:pPr algn="just"/>
              <a:r>
                <a:rPr lang="es-ES" sz="1800">
                  <a:solidFill>
                    <a:srgbClr val="0000CC"/>
                  </a:solidFill>
                  <a:ea typeface="Times New Roman" pitchFamily="18" charset="0"/>
                  <a:cs typeface="Optima"/>
                </a:rPr>
                <a:t>La comunidad científica mundial presta atención a los problemas relacionados con la influencia antropogénica en el cambio de las propiedades de los suelos ocurrida por el uso agrícola no eficiente y bajo condiciones poco sustentables.</a:t>
              </a:r>
            </a:p>
            <a:p>
              <a:pPr algn="just"/>
              <a:r>
                <a:rPr lang="es-ES" sz="1800">
                  <a:solidFill>
                    <a:srgbClr val="0000CC"/>
                  </a:solidFill>
                  <a:ea typeface="Times New Roman" pitchFamily="18" charset="0"/>
                  <a:cs typeface="Optima"/>
                </a:rPr>
                <a:t>El interés ambiental por la presencia de los metales pesados en suelos agrícolas está relacionado con su carácter acumulativo, su poca biodegradabilidad, su capacidad de acumulación inadvertida en el suelo hasta concentraciones tóxicas y su interacción con diferentes propiedades del suelo que determinan su movilidad y biodisponibilidad.</a:t>
              </a:r>
            </a:p>
            <a:p>
              <a:pPr algn="just"/>
              <a:r>
                <a:rPr lang="es-ES" sz="1800">
                  <a:solidFill>
                    <a:srgbClr val="0000CC"/>
                  </a:solidFill>
                  <a:ea typeface="Times New Roman" pitchFamily="18" charset="0"/>
                  <a:cs typeface="Optima"/>
                </a:rPr>
                <a:t>Diferentes autores mencionan que se ha demostrado que las plantas son efectivas en la limpieza de suelos contaminados y tienen la capacidad de acumular metales pesados de manera natural en pequeñas y altas cantidades ya que actúan por requerimientos funcionales o mecanismo de defensa, a ello se le conoce como fitorremediación.</a:t>
              </a:r>
            </a:p>
            <a:p>
              <a:pPr algn="just"/>
              <a:r>
                <a:rPr lang="es-ES" sz="1800">
                  <a:solidFill>
                    <a:srgbClr val="0000CC"/>
                  </a:solidFill>
                  <a:ea typeface="Times New Roman" pitchFamily="18" charset="0"/>
                  <a:cs typeface="Optima"/>
                </a:rPr>
                <a:t>Recientemente se ha establecido que existen sustancias naturales denominadas bioestimulantes que al aplicarse a las semillas y las plantas pueden actuar como aceleradores del metabolismo celular e influir positivamente en el crecimiento, desarrollo y protección contra enfermedades de las plantas, lo cual conduce al incremento significativo del rendimiento y saneamiento de los frutos.</a:t>
              </a:r>
            </a:p>
            <a:p>
              <a:pPr algn="just"/>
              <a:r>
                <a:rPr lang="es-ES" sz="1800">
                  <a:solidFill>
                    <a:srgbClr val="0000CC"/>
                  </a:solidFill>
                  <a:ea typeface="Times New Roman" pitchFamily="18" charset="0"/>
                  <a:cs typeface="Optima"/>
                </a:rPr>
                <a:t>Dentro de los bioestimulantes más conocidos se encuentra el quitosano, derivado de la quitina, polímero natural muy abundante que se extrae del exoesqueleto de los crustáceos En el Departamento de Fisiología y Bioquímica Vegetal del Instituto Nacional de Ciencias Agrícolas (INCA), Cuba, se obtiene la formulación conocida como Quitomax</a:t>
              </a:r>
              <a:r>
                <a:rPr lang="es-ES" sz="1800" baseline="30000">
                  <a:solidFill>
                    <a:srgbClr val="0000CC"/>
                  </a:solidFill>
                  <a:ea typeface="Times New Roman" pitchFamily="18" charset="0"/>
                  <a:cs typeface="Optima"/>
                </a:rPr>
                <a:t>® </a:t>
              </a:r>
              <a:r>
                <a:rPr lang="es-ES" sz="1800">
                  <a:solidFill>
                    <a:srgbClr val="0000CC"/>
                  </a:solidFill>
                  <a:ea typeface="Times New Roman" pitchFamily="18" charset="0"/>
                  <a:cs typeface="Optima"/>
                </a:rPr>
                <a:t>(RFC No. 010/17), cuyo principio activo es el quitosano. El mismo se ha empleado con éxito en la estimulación del rendimiento y sus componentes en el frijol y la papa, siendo un compuesto de origen natural, biodegradable y que no causa daños al medio ambiente.</a:t>
              </a:r>
            </a:p>
            <a:p>
              <a:pPr algn="just"/>
              <a:r>
                <a:rPr lang="es-ES" sz="1800">
                  <a:solidFill>
                    <a:srgbClr val="0000CC"/>
                  </a:solidFill>
                  <a:ea typeface="Times New Roman" pitchFamily="18" charset="0"/>
                  <a:cs typeface="Optima"/>
                </a:rPr>
                <a:t>Teniendo en cuenta las potencialidades del Quitomax</a:t>
              </a:r>
              <a:r>
                <a:rPr lang="es-ES" sz="1800" baseline="30000">
                  <a:solidFill>
                    <a:srgbClr val="0000CC"/>
                  </a:solidFill>
                  <a:ea typeface="Times New Roman" pitchFamily="18" charset="0"/>
                  <a:cs typeface="Optima"/>
                </a:rPr>
                <a:t>®</a:t>
              </a:r>
              <a:r>
                <a:rPr lang="es-ES" sz="1800">
                  <a:solidFill>
                    <a:srgbClr val="0000CC"/>
                  </a:solidFill>
                  <a:ea typeface="Times New Roman" pitchFamily="18" charset="0"/>
                  <a:cs typeface="Optima"/>
                </a:rPr>
                <a:t> en el crecimiento y desarrollo de las plantas, </a:t>
              </a:r>
              <a:r>
                <a:rPr lang="es-ES" sz="1800">
                  <a:solidFill>
                    <a:srgbClr val="0000CC"/>
                  </a:solidFill>
                  <a:ea typeface="SimSun" pitchFamily="2" charset="-122"/>
                  <a:cs typeface="Optima"/>
                </a:rPr>
                <a:t>se realizó el siguiente trabajo con el objetivo de evaluar el efecto de la aplicación de </a:t>
              </a:r>
              <a:r>
                <a:rPr lang="es-ES" sz="1800">
                  <a:solidFill>
                    <a:srgbClr val="0000CC"/>
                  </a:solidFill>
                  <a:ea typeface="SimSun" pitchFamily="2" charset="-122"/>
                  <a:cs typeface="Times New Roman" pitchFamily="18" charset="0"/>
                </a:rPr>
                <a:t>Quitomax</a:t>
              </a:r>
              <a:r>
                <a:rPr lang="es-ES" sz="1800" baseline="30000">
                  <a:solidFill>
                    <a:srgbClr val="0000CC"/>
                  </a:solidFill>
                  <a:ea typeface="SimSun" pitchFamily="2" charset="-122"/>
                  <a:cs typeface="Times New Roman" pitchFamily="18" charset="0"/>
                </a:rPr>
                <a:t>®</a:t>
              </a:r>
              <a:r>
                <a:rPr lang="es-ES" sz="1800">
                  <a:solidFill>
                    <a:srgbClr val="0000CC"/>
                  </a:solidFill>
                  <a:ea typeface="SimSun" pitchFamily="2" charset="-122"/>
                  <a:cs typeface="Times New Roman" pitchFamily="18" charset="0"/>
                </a:rPr>
                <a:t>, en la respuesta de plántulas de girasol (</a:t>
              </a:r>
              <a:r>
                <a:rPr lang="es-ES" sz="1800" b="1" i="1">
                  <a:solidFill>
                    <a:srgbClr val="0000CC"/>
                  </a:solidFill>
                  <a:ea typeface="SimSun" pitchFamily="2" charset="-122"/>
                  <a:cs typeface="Times New Roman" pitchFamily="18" charset="0"/>
                </a:rPr>
                <a:t>Helianthus annuus </a:t>
              </a:r>
              <a:r>
                <a:rPr lang="es-ES" sz="1800" b="1">
                  <a:solidFill>
                    <a:srgbClr val="0000CC"/>
                  </a:solidFill>
                  <a:ea typeface="SimSun" pitchFamily="2" charset="-122"/>
                  <a:cs typeface="Times New Roman" pitchFamily="18" charset="0"/>
                </a:rPr>
                <a:t>L.</a:t>
              </a:r>
              <a:r>
                <a:rPr lang="es-ES" sz="1800">
                  <a:solidFill>
                    <a:srgbClr val="0000CC"/>
                  </a:solidFill>
                  <a:ea typeface="SimSun" pitchFamily="2" charset="-122"/>
                  <a:cs typeface="Times New Roman" pitchFamily="18" charset="0"/>
                </a:rPr>
                <a:t>)</a:t>
              </a:r>
              <a:r>
                <a:rPr lang="es-ES" sz="1800" i="1">
                  <a:solidFill>
                    <a:srgbClr val="0000CC"/>
                  </a:solidFill>
                  <a:ea typeface="SimSun" pitchFamily="2" charset="-122"/>
                  <a:cs typeface="Times New Roman" pitchFamily="18" charset="0"/>
                </a:rPr>
                <a:t> </a:t>
              </a:r>
              <a:r>
                <a:rPr lang="es-ES" sz="1800">
                  <a:solidFill>
                    <a:srgbClr val="0000CC"/>
                  </a:solidFill>
                  <a:ea typeface="SimSun" pitchFamily="2" charset="-122"/>
                  <a:cs typeface="Times New Roman" pitchFamily="18" charset="0"/>
                </a:rPr>
                <a:t>cultivadas en un medio con altos niveles de metales pesados</a:t>
              </a:r>
              <a:r>
                <a:rPr lang="es-ES" sz="1800">
                  <a:solidFill>
                    <a:srgbClr val="000000"/>
                  </a:solidFill>
                  <a:ea typeface="SimSun" pitchFamily="2" charset="-122"/>
                  <a:cs typeface="Times New Roman" pitchFamily="18" charset="0"/>
                </a:rPr>
                <a:t>.</a:t>
              </a:r>
              <a:endParaRPr lang="es-ES" sz="1800">
                <a:ea typeface="SimSun" pitchFamily="2" charset="-122"/>
                <a:cs typeface="Times New Roman" pitchFamily="18" charset="0"/>
              </a:endParaRPr>
            </a:p>
            <a:p>
              <a:pPr algn="just"/>
              <a:endParaRPr lang="es-ES" sz="1800">
                <a:ea typeface="SimSun" pitchFamily="2" charset="-122"/>
              </a:endParaRPr>
            </a:p>
            <a:p>
              <a:pPr algn="just"/>
              <a:r>
                <a:rPr lang="es-ES" sz="1800">
                  <a:solidFill>
                    <a:srgbClr val="000099"/>
                  </a:solidFill>
                  <a:latin typeface="Times New Roman" pitchFamily="18" charset="0"/>
                  <a:ea typeface="SimSun" pitchFamily="2" charset="-122"/>
                  <a:cs typeface="Times New Roman" pitchFamily="18" charset="0"/>
                </a:rPr>
                <a:t>  </a:t>
              </a:r>
            </a:p>
          </p:txBody>
        </p:sp>
        <p:grpSp>
          <p:nvGrpSpPr>
            <p:cNvPr id="7" name="Group 108"/>
            <p:cNvGrpSpPr>
              <a:grpSpLocks/>
            </p:cNvGrpSpPr>
            <p:nvPr/>
          </p:nvGrpSpPr>
          <p:grpSpPr bwMode="auto">
            <a:xfrm>
              <a:off x="5902375" y="7050156"/>
              <a:ext cx="6042424" cy="1223976"/>
              <a:chOff x="1386" y="3301"/>
              <a:chExt cx="3806" cy="771"/>
            </a:xfrm>
            <a:scene3d>
              <a:camera prst="orthographicFront">
                <a:rot lat="0" lon="0" rev="0"/>
              </a:camera>
              <a:lightRig rig="balanced" dir="t">
                <a:rot lat="0" lon="0" rev="8700000"/>
              </a:lightRig>
            </a:scene3d>
          </p:grpSpPr>
          <p:sp>
            <p:nvSpPr>
              <p:cNvPr id="2154" name="Freeform 106"/>
              <p:cNvSpPr>
                <a:spLocks/>
              </p:cNvSpPr>
              <p:nvPr/>
            </p:nvSpPr>
            <p:spPr bwMode="gray">
              <a:xfrm>
                <a:off x="1386" y="3301"/>
                <a:ext cx="3806" cy="771"/>
              </a:xfrm>
              <a:custGeom>
                <a:avLst/>
                <a:gdLst/>
                <a:ahLst/>
                <a:cxnLst>
                  <a:cxn ang="0">
                    <a:pos x="266" y="42"/>
                  </a:cxn>
                  <a:cxn ang="0">
                    <a:pos x="107" y="103"/>
                  </a:cxn>
                  <a:cxn ang="0">
                    <a:pos x="69" y="200"/>
                  </a:cxn>
                  <a:cxn ang="0">
                    <a:pos x="38" y="235"/>
                  </a:cxn>
                  <a:cxn ang="0">
                    <a:pos x="15" y="332"/>
                  </a:cxn>
                  <a:cxn ang="0">
                    <a:pos x="38" y="447"/>
                  </a:cxn>
                  <a:cxn ang="0">
                    <a:pos x="198" y="587"/>
                  </a:cxn>
                  <a:cxn ang="0">
                    <a:pos x="568" y="655"/>
                  </a:cxn>
                  <a:cxn ang="0">
                    <a:pos x="928" y="699"/>
                  </a:cxn>
                  <a:cxn ang="0">
                    <a:pos x="1751" y="746"/>
                  </a:cxn>
                  <a:cxn ang="0">
                    <a:pos x="2388" y="739"/>
                  </a:cxn>
                  <a:cxn ang="0">
                    <a:pos x="2624" y="761"/>
                  </a:cxn>
                  <a:cxn ang="0">
                    <a:pos x="3030" y="737"/>
                  </a:cxn>
                  <a:cxn ang="0">
                    <a:pos x="3707" y="640"/>
                  </a:cxn>
                  <a:cxn ang="0">
                    <a:pos x="4057" y="579"/>
                  </a:cxn>
                  <a:cxn ang="0">
                    <a:pos x="4225" y="526"/>
                  </a:cxn>
                  <a:cxn ang="0">
                    <a:pos x="4331" y="508"/>
                  </a:cxn>
                  <a:cxn ang="0">
                    <a:pos x="4225" y="491"/>
                  </a:cxn>
                  <a:cxn ang="0">
                    <a:pos x="4346" y="526"/>
                  </a:cxn>
                  <a:cxn ang="0">
                    <a:pos x="4643" y="455"/>
                  </a:cxn>
                  <a:cxn ang="0">
                    <a:pos x="4849" y="341"/>
                  </a:cxn>
                  <a:cxn ang="0">
                    <a:pos x="4674" y="279"/>
                  </a:cxn>
                  <a:cxn ang="0">
                    <a:pos x="4110" y="297"/>
                  </a:cxn>
                  <a:cxn ang="0">
                    <a:pos x="4293" y="297"/>
                  </a:cxn>
                  <a:cxn ang="0">
                    <a:pos x="4651" y="200"/>
                  </a:cxn>
                  <a:cxn ang="0">
                    <a:pos x="4514" y="147"/>
                  </a:cxn>
                  <a:cxn ang="0">
                    <a:pos x="3920" y="174"/>
                  </a:cxn>
                  <a:cxn ang="0">
                    <a:pos x="3966" y="147"/>
                  </a:cxn>
                  <a:cxn ang="0">
                    <a:pos x="3578" y="121"/>
                  </a:cxn>
                  <a:cxn ang="0">
                    <a:pos x="3159" y="165"/>
                  </a:cxn>
                  <a:cxn ang="0">
                    <a:pos x="2260" y="187"/>
                  </a:cxn>
                  <a:cxn ang="0">
                    <a:pos x="1880" y="175"/>
                  </a:cxn>
                  <a:cxn ang="0">
                    <a:pos x="1460" y="175"/>
                  </a:cxn>
                  <a:cxn ang="0">
                    <a:pos x="967" y="130"/>
                  </a:cxn>
                  <a:cxn ang="0">
                    <a:pos x="746" y="59"/>
                  </a:cxn>
                  <a:cxn ang="0">
                    <a:pos x="472" y="6"/>
                  </a:cxn>
                  <a:cxn ang="0">
                    <a:pos x="306" y="4"/>
                  </a:cxn>
                </a:cxnLst>
                <a:rect l="0" t="0" r="r" b="b"/>
                <a:pathLst>
                  <a:path w="4864" h="769">
                    <a:moveTo>
                      <a:pt x="306" y="4"/>
                    </a:moveTo>
                    <a:cubicBezTo>
                      <a:pt x="265" y="21"/>
                      <a:pt x="307" y="25"/>
                      <a:pt x="266" y="42"/>
                    </a:cubicBezTo>
                    <a:cubicBezTo>
                      <a:pt x="228" y="27"/>
                      <a:pt x="225" y="21"/>
                      <a:pt x="167" y="42"/>
                    </a:cubicBezTo>
                    <a:cubicBezTo>
                      <a:pt x="141" y="52"/>
                      <a:pt x="142" y="90"/>
                      <a:pt x="107" y="103"/>
                    </a:cubicBezTo>
                    <a:cubicBezTo>
                      <a:pt x="84" y="130"/>
                      <a:pt x="69" y="156"/>
                      <a:pt x="46" y="182"/>
                    </a:cubicBezTo>
                    <a:cubicBezTo>
                      <a:pt x="53" y="188"/>
                      <a:pt x="61" y="196"/>
                      <a:pt x="69" y="200"/>
                    </a:cubicBezTo>
                    <a:cubicBezTo>
                      <a:pt x="76" y="204"/>
                      <a:pt x="94" y="200"/>
                      <a:pt x="91" y="209"/>
                    </a:cubicBezTo>
                    <a:cubicBezTo>
                      <a:pt x="89" y="218"/>
                      <a:pt x="47" y="232"/>
                      <a:pt x="38" y="235"/>
                    </a:cubicBezTo>
                    <a:cubicBezTo>
                      <a:pt x="20" y="298"/>
                      <a:pt x="37" y="278"/>
                      <a:pt x="0" y="306"/>
                    </a:cubicBezTo>
                    <a:cubicBezTo>
                      <a:pt x="5" y="314"/>
                      <a:pt x="11" y="322"/>
                      <a:pt x="15" y="332"/>
                    </a:cubicBezTo>
                    <a:cubicBezTo>
                      <a:pt x="27" y="345"/>
                      <a:pt x="65" y="366"/>
                      <a:pt x="69" y="385"/>
                    </a:cubicBezTo>
                    <a:cubicBezTo>
                      <a:pt x="71" y="398"/>
                      <a:pt x="28" y="428"/>
                      <a:pt x="38" y="447"/>
                    </a:cubicBezTo>
                    <a:cubicBezTo>
                      <a:pt x="28" y="480"/>
                      <a:pt x="110" y="494"/>
                      <a:pt x="129" y="499"/>
                    </a:cubicBezTo>
                    <a:cubicBezTo>
                      <a:pt x="157" y="521"/>
                      <a:pt x="162" y="579"/>
                      <a:pt x="198" y="587"/>
                    </a:cubicBezTo>
                    <a:cubicBezTo>
                      <a:pt x="275" y="607"/>
                      <a:pt x="321" y="631"/>
                      <a:pt x="400" y="635"/>
                    </a:cubicBezTo>
                    <a:cubicBezTo>
                      <a:pt x="471" y="643"/>
                      <a:pt x="513" y="654"/>
                      <a:pt x="568" y="655"/>
                    </a:cubicBezTo>
                    <a:cubicBezTo>
                      <a:pt x="628" y="661"/>
                      <a:pt x="700" y="664"/>
                      <a:pt x="760" y="671"/>
                    </a:cubicBezTo>
                    <a:cubicBezTo>
                      <a:pt x="817" y="693"/>
                      <a:pt x="869" y="677"/>
                      <a:pt x="928" y="699"/>
                    </a:cubicBezTo>
                    <a:cubicBezTo>
                      <a:pt x="1070" y="753"/>
                      <a:pt x="1355" y="693"/>
                      <a:pt x="1355" y="693"/>
                    </a:cubicBezTo>
                    <a:cubicBezTo>
                      <a:pt x="1539" y="731"/>
                      <a:pt x="1520" y="737"/>
                      <a:pt x="1751" y="746"/>
                    </a:cubicBezTo>
                    <a:cubicBezTo>
                      <a:pt x="1912" y="769"/>
                      <a:pt x="1924" y="727"/>
                      <a:pt x="2228" y="743"/>
                    </a:cubicBezTo>
                    <a:cubicBezTo>
                      <a:pt x="2298" y="752"/>
                      <a:pt x="2337" y="736"/>
                      <a:pt x="2388" y="739"/>
                    </a:cubicBezTo>
                    <a:cubicBezTo>
                      <a:pt x="2439" y="742"/>
                      <a:pt x="2496" y="758"/>
                      <a:pt x="2535" y="762"/>
                    </a:cubicBezTo>
                    <a:cubicBezTo>
                      <a:pt x="2574" y="766"/>
                      <a:pt x="2586" y="753"/>
                      <a:pt x="2624" y="761"/>
                    </a:cubicBezTo>
                    <a:cubicBezTo>
                      <a:pt x="2654" y="767"/>
                      <a:pt x="2674" y="747"/>
                      <a:pt x="2710" y="746"/>
                    </a:cubicBezTo>
                    <a:cubicBezTo>
                      <a:pt x="2816" y="740"/>
                      <a:pt x="2923" y="740"/>
                      <a:pt x="3030" y="737"/>
                    </a:cubicBezTo>
                    <a:cubicBezTo>
                      <a:pt x="3165" y="698"/>
                      <a:pt x="3192" y="700"/>
                      <a:pt x="3372" y="693"/>
                    </a:cubicBezTo>
                    <a:cubicBezTo>
                      <a:pt x="3491" y="677"/>
                      <a:pt x="3585" y="649"/>
                      <a:pt x="3707" y="640"/>
                    </a:cubicBezTo>
                    <a:cubicBezTo>
                      <a:pt x="3778" y="612"/>
                      <a:pt x="3647" y="661"/>
                      <a:pt x="3814" y="623"/>
                    </a:cubicBezTo>
                    <a:cubicBezTo>
                      <a:pt x="3939" y="593"/>
                      <a:pt x="3882" y="589"/>
                      <a:pt x="4057" y="579"/>
                    </a:cubicBezTo>
                    <a:cubicBezTo>
                      <a:pt x="4154" y="551"/>
                      <a:pt x="4197" y="549"/>
                      <a:pt x="4316" y="543"/>
                    </a:cubicBezTo>
                    <a:cubicBezTo>
                      <a:pt x="4293" y="535"/>
                      <a:pt x="4233" y="529"/>
                      <a:pt x="4225" y="526"/>
                    </a:cubicBezTo>
                    <a:cubicBezTo>
                      <a:pt x="4217" y="523"/>
                      <a:pt x="4240" y="518"/>
                      <a:pt x="4247" y="517"/>
                    </a:cubicBezTo>
                    <a:cubicBezTo>
                      <a:pt x="4275" y="513"/>
                      <a:pt x="4303" y="511"/>
                      <a:pt x="4331" y="508"/>
                    </a:cubicBezTo>
                    <a:cubicBezTo>
                      <a:pt x="4303" y="505"/>
                      <a:pt x="4275" y="504"/>
                      <a:pt x="4247" y="499"/>
                    </a:cubicBezTo>
                    <a:cubicBezTo>
                      <a:pt x="4240" y="498"/>
                      <a:pt x="4221" y="499"/>
                      <a:pt x="4225" y="491"/>
                    </a:cubicBezTo>
                    <a:cubicBezTo>
                      <a:pt x="4230" y="480"/>
                      <a:pt x="4245" y="485"/>
                      <a:pt x="4255" y="482"/>
                    </a:cubicBezTo>
                    <a:cubicBezTo>
                      <a:pt x="4318" y="494"/>
                      <a:pt x="4297" y="507"/>
                      <a:pt x="4346" y="526"/>
                    </a:cubicBezTo>
                    <a:cubicBezTo>
                      <a:pt x="4398" y="511"/>
                      <a:pt x="4453" y="470"/>
                      <a:pt x="4506" y="464"/>
                    </a:cubicBezTo>
                    <a:cubicBezTo>
                      <a:pt x="4552" y="460"/>
                      <a:pt x="4598" y="458"/>
                      <a:pt x="4643" y="455"/>
                    </a:cubicBezTo>
                    <a:cubicBezTo>
                      <a:pt x="4690" y="420"/>
                      <a:pt x="4742" y="423"/>
                      <a:pt x="4795" y="411"/>
                    </a:cubicBezTo>
                    <a:cubicBezTo>
                      <a:pt x="4834" y="382"/>
                      <a:pt x="4813" y="403"/>
                      <a:pt x="4849" y="341"/>
                    </a:cubicBezTo>
                    <a:cubicBezTo>
                      <a:pt x="4854" y="332"/>
                      <a:pt x="4864" y="314"/>
                      <a:pt x="4864" y="314"/>
                    </a:cubicBezTo>
                    <a:cubicBezTo>
                      <a:pt x="4803" y="279"/>
                      <a:pt x="4742" y="285"/>
                      <a:pt x="4674" y="279"/>
                    </a:cubicBezTo>
                    <a:cubicBezTo>
                      <a:pt x="4490" y="287"/>
                      <a:pt x="4499" y="279"/>
                      <a:pt x="4384" y="306"/>
                    </a:cubicBezTo>
                    <a:cubicBezTo>
                      <a:pt x="4293" y="303"/>
                      <a:pt x="4202" y="303"/>
                      <a:pt x="4110" y="297"/>
                    </a:cubicBezTo>
                    <a:cubicBezTo>
                      <a:pt x="4103" y="297"/>
                      <a:pt x="4126" y="288"/>
                      <a:pt x="4133" y="288"/>
                    </a:cubicBezTo>
                    <a:cubicBezTo>
                      <a:pt x="4187" y="288"/>
                      <a:pt x="4240" y="294"/>
                      <a:pt x="4293" y="297"/>
                    </a:cubicBezTo>
                    <a:cubicBezTo>
                      <a:pt x="4391" y="282"/>
                      <a:pt x="4444" y="268"/>
                      <a:pt x="4552" y="262"/>
                    </a:cubicBezTo>
                    <a:cubicBezTo>
                      <a:pt x="4601" y="247"/>
                      <a:pt x="4610" y="232"/>
                      <a:pt x="4651" y="200"/>
                    </a:cubicBezTo>
                    <a:cubicBezTo>
                      <a:pt x="4609" y="188"/>
                      <a:pt x="4562" y="193"/>
                      <a:pt x="4521" y="174"/>
                    </a:cubicBezTo>
                    <a:cubicBezTo>
                      <a:pt x="4514" y="171"/>
                      <a:pt x="4516" y="156"/>
                      <a:pt x="4514" y="147"/>
                    </a:cubicBezTo>
                    <a:cubicBezTo>
                      <a:pt x="4141" y="166"/>
                      <a:pt x="4291" y="156"/>
                      <a:pt x="4065" y="174"/>
                    </a:cubicBezTo>
                    <a:cubicBezTo>
                      <a:pt x="4015" y="182"/>
                      <a:pt x="3972" y="194"/>
                      <a:pt x="3920" y="174"/>
                    </a:cubicBezTo>
                    <a:cubicBezTo>
                      <a:pt x="3911" y="171"/>
                      <a:pt x="3935" y="160"/>
                      <a:pt x="3943" y="156"/>
                    </a:cubicBezTo>
                    <a:cubicBezTo>
                      <a:pt x="3951" y="152"/>
                      <a:pt x="3958" y="150"/>
                      <a:pt x="3966" y="147"/>
                    </a:cubicBezTo>
                    <a:cubicBezTo>
                      <a:pt x="3918" y="110"/>
                      <a:pt x="3968" y="135"/>
                      <a:pt x="3935" y="77"/>
                    </a:cubicBezTo>
                    <a:cubicBezTo>
                      <a:pt x="3812" y="86"/>
                      <a:pt x="3702" y="113"/>
                      <a:pt x="3578" y="121"/>
                    </a:cubicBezTo>
                    <a:cubicBezTo>
                      <a:pt x="3524" y="128"/>
                      <a:pt x="3477" y="135"/>
                      <a:pt x="3425" y="156"/>
                    </a:cubicBezTo>
                    <a:cubicBezTo>
                      <a:pt x="3342" y="188"/>
                      <a:pt x="3248" y="162"/>
                      <a:pt x="3159" y="165"/>
                    </a:cubicBezTo>
                    <a:cubicBezTo>
                      <a:pt x="2928" y="254"/>
                      <a:pt x="2813" y="169"/>
                      <a:pt x="2544" y="191"/>
                    </a:cubicBezTo>
                    <a:cubicBezTo>
                      <a:pt x="2445" y="200"/>
                      <a:pt x="2305" y="198"/>
                      <a:pt x="2260" y="187"/>
                    </a:cubicBezTo>
                    <a:cubicBezTo>
                      <a:pt x="2172" y="153"/>
                      <a:pt x="2149" y="194"/>
                      <a:pt x="2056" y="195"/>
                    </a:cubicBezTo>
                    <a:cubicBezTo>
                      <a:pt x="1964" y="187"/>
                      <a:pt x="1913" y="188"/>
                      <a:pt x="1880" y="175"/>
                    </a:cubicBezTo>
                    <a:cubicBezTo>
                      <a:pt x="1790" y="181"/>
                      <a:pt x="1677" y="212"/>
                      <a:pt x="1591" y="191"/>
                    </a:cubicBezTo>
                    <a:cubicBezTo>
                      <a:pt x="1548" y="181"/>
                      <a:pt x="1503" y="186"/>
                      <a:pt x="1460" y="175"/>
                    </a:cubicBezTo>
                    <a:cubicBezTo>
                      <a:pt x="1435" y="185"/>
                      <a:pt x="1426" y="155"/>
                      <a:pt x="1401" y="165"/>
                    </a:cubicBezTo>
                    <a:cubicBezTo>
                      <a:pt x="1252" y="156"/>
                      <a:pt x="1118" y="135"/>
                      <a:pt x="967" y="130"/>
                    </a:cubicBezTo>
                    <a:cubicBezTo>
                      <a:pt x="926" y="125"/>
                      <a:pt x="836" y="116"/>
                      <a:pt x="799" y="103"/>
                    </a:cubicBezTo>
                    <a:cubicBezTo>
                      <a:pt x="798" y="103"/>
                      <a:pt x="754" y="62"/>
                      <a:pt x="746" y="59"/>
                    </a:cubicBezTo>
                    <a:cubicBezTo>
                      <a:pt x="686" y="39"/>
                      <a:pt x="609" y="39"/>
                      <a:pt x="548" y="33"/>
                    </a:cubicBezTo>
                    <a:cubicBezTo>
                      <a:pt x="523" y="22"/>
                      <a:pt x="497" y="17"/>
                      <a:pt x="472" y="6"/>
                    </a:cubicBezTo>
                    <a:cubicBezTo>
                      <a:pt x="441" y="9"/>
                      <a:pt x="411" y="11"/>
                      <a:pt x="381" y="15"/>
                    </a:cubicBezTo>
                    <a:cubicBezTo>
                      <a:pt x="353" y="15"/>
                      <a:pt x="325" y="0"/>
                      <a:pt x="306" y="4"/>
                    </a:cubicBezTo>
                    <a:close/>
                  </a:path>
                </a:pathLst>
              </a:custGeom>
              <a:gradFill rotWithShape="0">
                <a:gsLst>
                  <a:gs pos="0">
                    <a:schemeClr val="accent1"/>
                  </a:gs>
                  <a:gs pos="100000">
                    <a:schemeClr val="accent1">
                      <a:gamma/>
                      <a:tint val="48627"/>
                      <a:invGamma/>
                    </a:schemeClr>
                  </a:gs>
                </a:gsLst>
                <a:lin ang="0" scaled="1"/>
              </a:gradFill>
              <a:ln w="9525">
                <a:noFill/>
                <a:round/>
                <a:headEnd/>
                <a:tailEnd/>
              </a:ln>
              <a:effectLst>
                <a:outerShdw blurRad="44450" dist="27940" dir="5400000" algn="ctr">
                  <a:srgbClr val="000000">
                    <a:alpha val="32000"/>
                  </a:srgbClr>
                </a:outerShdw>
              </a:effectLst>
              <a:sp3d>
                <a:bevelT w="190500" h="38100"/>
              </a:sp3d>
            </p:spPr>
            <p:txBody>
              <a:bodyPr/>
              <a:lstStyle/>
              <a:p>
                <a:pPr algn="ctr" eaLnBrk="1" hangingPunct="1">
                  <a:defRPr/>
                </a:pPr>
                <a:endParaRPr lang="es-US" sz="8116">
                  <a:latin typeface="Arial" charset="0"/>
                  <a:cs typeface="+mn-cs"/>
                </a:endParaRPr>
              </a:p>
            </p:txBody>
          </p:sp>
          <p:sp>
            <p:nvSpPr>
              <p:cNvPr id="2155" name="WordArt 107"/>
              <p:cNvSpPr>
                <a:spLocks noChangeArrowheads="1" noChangeShapeType="1" noTextEdit="1"/>
              </p:cNvSpPr>
              <p:nvPr/>
            </p:nvSpPr>
            <p:spPr bwMode="auto">
              <a:xfrm>
                <a:off x="1976" y="3528"/>
                <a:ext cx="2268" cy="363"/>
              </a:xfrm>
              <a:prstGeom prst="rect">
                <a:avLst/>
              </a:prstGeom>
              <a:ln>
                <a:noFill/>
              </a:ln>
              <a:effectLst>
                <a:outerShdw blurRad="44450" dist="27940" dir="5400000" algn="ctr">
                  <a:srgbClr val="000000">
                    <a:alpha val="32000"/>
                  </a:srgbClr>
                </a:outerShdw>
              </a:effectLst>
              <a:sp3d>
                <a:bevelT w="190500" h="38100"/>
              </a:sp3d>
            </p:spPr>
            <p:txBody>
              <a:bodyPr wrap="none" fromWordArt="1">
                <a:prstTxWarp prst="textCanDown">
                  <a:avLst>
                    <a:gd name="adj" fmla="val 26652"/>
                  </a:avLst>
                </a:prstTxWarp>
                <a:sp3d extrusionH="57150">
                  <a:bevelT w="38100" h="38100"/>
                </a:sp3d>
              </a:bodyPr>
              <a:lstStyle/>
              <a:p>
                <a:pPr algn="ctr" eaLnBrk="1" hangingPunct="1">
                  <a:defRPr/>
                </a:pPr>
                <a:r>
                  <a:rPr lang="es-US" sz="3600" b="1" kern="10" dirty="0">
                    <a:ln w="9525">
                      <a:solidFill>
                        <a:schemeClr val="tx2"/>
                      </a:solidFill>
                      <a:round/>
                      <a:headEnd/>
                      <a:tailEnd/>
                    </a:ln>
                    <a:gradFill rotWithShape="1">
                      <a:gsLst>
                        <a:gs pos="0">
                          <a:srgbClr val="000099">
                            <a:gamma/>
                            <a:shade val="46275"/>
                            <a:invGamma/>
                          </a:srgbClr>
                        </a:gs>
                        <a:gs pos="50000">
                          <a:srgbClr val="000099"/>
                        </a:gs>
                        <a:gs pos="100000">
                          <a:srgbClr val="000099">
                            <a:gamma/>
                            <a:shade val="46275"/>
                            <a:invGamma/>
                          </a:srgbClr>
                        </a:gs>
                      </a:gsLst>
                      <a:lin ang="5400000" scaled="1"/>
                    </a:gradFill>
                    <a:effectLst>
                      <a:outerShdw dist="45791" dir="2021404" algn="ctr" rotWithShape="0">
                        <a:srgbClr val="B2B2B2">
                          <a:alpha val="80000"/>
                        </a:srgbClr>
                      </a:outerShdw>
                    </a:effectLst>
                    <a:latin typeface="Times New Roman"/>
                    <a:cs typeface="Times New Roman"/>
                  </a:rPr>
                  <a:t>Introducción</a:t>
                </a:r>
              </a:p>
            </p:txBody>
          </p:sp>
        </p:grpSp>
      </p:grpSp>
      <p:grpSp>
        <p:nvGrpSpPr>
          <p:cNvPr id="15" name="74 Grupo"/>
          <p:cNvGrpSpPr/>
          <p:nvPr/>
        </p:nvGrpSpPr>
        <p:grpSpPr bwMode="auto">
          <a:xfrm>
            <a:off x="18360311" y="6972367"/>
            <a:ext cx="9720904" cy="1297001"/>
            <a:chOff x="14762387" y="5181715"/>
            <a:chExt cx="9720263" cy="1298064"/>
          </a:xfrm>
          <a:scene3d>
            <a:camera prst="orthographicFront">
              <a:rot lat="0" lon="0" rev="0"/>
            </a:camera>
            <a:lightRig rig="balanced" dir="t">
              <a:rot lat="0" lon="0" rev="8700000"/>
            </a:lightRig>
          </a:scene3d>
        </p:grpSpPr>
        <p:sp>
          <p:nvSpPr>
            <p:cNvPr id="2158" name="Freeform 110"/>
            <p:cNvSpPr>
              <a:spLocks/>
            </p:cNvSpPr>
            <p:nvPr/>
          </p:nvSpPr>
          <p:spPr bwMode="gray">
            <a:xfrm>
              <a:off x="14762387" y="5181715"/>
              <a:ext cx="9720263" cy="1298064"/>
            </a:xfrm>
            <a:custGeom>
              <a:avLst/>
              <a:gdLst/>
              <a:ahLst/>
              <a:cxnLst>
                <a:cxn ang="0">
                  <a:pos x="266" y="42"/>
                </a:cxn>
                <a:cxn ang="0">
                  <a:pos x="107" y="103"/>
                </a:cxn>
                <a:cxn ang="0">
                  <a:pos x="69" y="200"/>
                </a:cxn>
                <a:cxn ang="0">
                  <a:pos x="38" y="235"/>
                </a:cxn>
                <a:cxn ang="0">
                  <a:pos x="15" y="332"/>
                </a:cxn>
                <a:cxn ang="0">
                  <a:pos x="38" y="447"/>
                </a:cxn>
                <a:cxn ang="0">
                  <a:pos x="198" y="587"/>
                </a:cxn>
                <a:cxn ang="0">
                  <a:pos x="568" y="655"/>
                </a:cxn>
                <a:cxn ang="0">
                  <a:pos x="928" y="699"/>
                </a:cxn>
                <a:cxn ang="0">
                  <a:pos x="1751" y="746"/>
                </a:cxn>
                <a:cxn ang="0">
                  <a:pos x="2388" y="739"/>
                </a:cxn>
                <a:cxn ang="0">
                  <a:pos x="2624" y="761"/>
                </a:cxn>
                <a:cxn ang="0">
                  <a:pos x="3030" y="737"/>
                </a:cxn>
                <a:cxn ang="0">
                  <a:pos x="3707" y="640"/>
                </a:cxn>
                <a:cxn ang="0">
                  <a:pos x="4057" y="579"/>
                </a:cxn>
                <a:cxn ang="0">
                  <a:pos x="4225" y="526"/>
                </a:cxn>
                <a:cxn ang="0">
                  <a:pos x="4331" y="508"/>
                </a:cxn>
                <a:cxn ang="0">
                  <a:pos x="4225" y="491"/>
                </a:cxn>
                <a:cxn ang="0">
                  <a:pos x="4346" y="526"/>
                </a:cxn>
                <a:cxn ang="0">
                  <a:pos x="4643" y="455"/>
                </a:cxn>
                <a:cxn ang="0">
                  <a:pos x="4849" y="341"/>
                </a:cxn>
                <a:cxn ang="0">
                  <a:pos x="4674" y="279"/>
                </a:cxn>
                <a:cxn ang="0">
                  <a:pos x="4110" y="297"/>
                </a:cxn>
                <a:cxn ang="0">
                  <a:pos x="4293" y="297"/>
                </a:cxn>
                <a:cxn ang="0">
                  <a:pos x="4651" y="200"/>
                </a:cxn>
                <a:cxn ang="0">
                  <a:pos x="4514" y="147"/>
                </a:cxn>
                <a:cxn ang="0">
                  <a:pos x="3920" y="174"/>
                </a:cxn>
                <a:cxn ang="0">
                  <a:pos x="3966" y="147"/>
                </a:cxn>
                <a:cxn ang="0">
                  <a:pos x="3578" y="121"/>
                </a:cxn>
                <a:cxn ang="0">
                  <a:pos x="3159" y="165"/>
                </a:cxn>
                <a:cxn ang="0">
                  <a:pos x="2260" y="187"/>
                </a:cxn>
                <a:cxn ang="0">
                  <a:pos x="1880" y="175"/>
                </a:cxn>
                <a:cxn ang="0">
                  <a:pos x="1460" y="175"/>
                </a:cxn>
                <a:cxn ang="0">
                  <a:pos x="967" y="130"/>
                </a:cxn>
                <a:cxn ang="0">
                  <a:pos x="746" y="59"/>
                </a:cxn>
                <a:cxn ang="0">
                  <a:pos x="472" y="6"/>
                </a:cxn>
                <a:cxn ang="0">
                  <a:pos x="306" y="4"/>
                </a:cxn>
              </a:cxnLst>
              <a:rect l="0" t="0" r="r" b="b"/>
              <a:pathLst>
                <a:path w="4864" h="769">
                  <a:moveTo>
                    <a:pt x="306" y="4"/>
                  </a:moveTo>
                  <a:cubicBezTo>
                    <a:pt x="265" y="21"/>
                    <a:pt x="307" y="25"/>
                    <a:pt x="266" y="42"/>
                  </a:cubicBezTo>
                  <a:cubicBezTo>
                    <a:pt x="228" y="27"/>
                    <a:pt x="225" y="21"/>
                    <a:pt x="167" y="42"/>
                  </a:cubicBezTo>
                  <a:cubicBezTo>
                    <a:pt x="141" y="52"/>
                    <a:pt x="142" y="90"/>
                    <a:pt x="107" y="103"/>
                  </a:cubicBezTo>
                  <a:cubicBezTo>
                    <a:pt x="84" y="130"/>
                    <a:pt x="69" y="156"/>
                    <a:pt x="46" y="182"/>
                  </a:cubicBezTo>
                  <a:cubicBezTo>
                    <a:pt x="53" y="188"/>
                    <a:pt x="61" y="196"/>
                    <a:pt x="69" y="200"/>
                  </a:cubicBezTo>
                  <a:cubicBezTo>
                    <a:pt x="76" y="204"/>
                    <a:pt x="94" y="200"/>
                    <a:pt x="91" y="209"/>
                  </a:cubicBezTo>
                  <a:cubicBezTo>
                    <a:pt x="89" y="218"/>
                    <a:pt x="47" y="232"/>
                    <a:pt x="38" y="235"/>
                  </a:cubicBezTo>
                  <a:cubicBezTo>
                    <a:pt x="20" y="298"/>
                    <a:pt x="37" y="278"/>
                    <a:pt x="0" y="306"/>
                  </a:cubicBezTo>
                  <a:cubicBezTo>
                    <a:pt x="5" y="314"/>
                    <a:pt x="11" y="322"/>
                    <a:pt x="15" y="332"/>
                  </a:cubicBezTo>
                  <a:cubicBezTo>
                    <a:pt x="27" y="345"/>
                    <a:pt x="65" y="366"/>
                    <a:pt x="69" y="385"/>
                  </a:cubicBezTo>
                  <a:cubicBezTo>
                    <a:pt x="71" y="398"/>
                    <a:pt x="28" y="428"/>
                    <a:pt x="38" y="447"/>
                  </a:cubicBezTo>
                  <a:cubicBezTo>
                    <a:pt x="28" y="480"/>
                    <a:pt x="110" y="494"/>
                    <a:pt x="129" y="499"/>
                  </a:cubicBezTo>
                  <a:cubicBezTo>
                    <a:pt x="157" y="521"/>
                    <a:pt x="162" y="579"/>
                    <a:pt x="198" y="587"/>
                  </a:cubicBezTo>
                  <a:cubicBezTo>
                    <a:pt x="275" y="607"/>
                    <a:pt x="321" y="631"/>
                    <a:pt x="400" y="635"/>
                  </a:cubicBezTo>
                  <a:cubicBezTo>
                    <a:pt x="471" y="643"/>
                    <a:pt x="513" y="654"/>
                    <a:pt x="568" y="655"/>
                  </a:cubicBezTo>
                  <a:cubicBezTo>
                    <a:pt x="628" y="661"/>
                    <a:pt x="700" y="664"/>
                    <a:pt x="760" y="671"/>
                  </a:cubicBezTo>
                  <a:cubicBezTo>
                    <a:pt x="817" y="693"/>
                    <a:pt x="869" y="677"/>
                    <a:pt x="928" y="699"/>
                  </a:cubicBezTo>
                  <a:cubicBezTo>
                    <a:pt x="1070" y="753"/>
                    <a:pt x="1355" y="693"/>
                    <a:pt x="1355" y="693"/>
                  </a:cubicBezTo>
                  <a:cubicBezTo>
                    <a:pt x="1539" y="731"/>
                    <a:pt x="1520" y="737"/>
                    <a:pt x="1751" y="746"/>
                  </a:cubicBezTo>
                  <a:cubicBezTo>
                    <a:pt x="1912" y="769"/>
                    <a:pt x="1924" y="727"/>
                    <a:pt x="2228" y="743"/>
                  </a:cubicBezTo>
                  <a:cubicBezTo>
                    <a:pt x="2298" y="752"/>
                    <a:pt x="2337" y="736"/>
                    <a:pt x="2388" y="739"/>
                  </a:cubicBezTo>
                  <a:cubicBezTo>
                    <a:pt x="2439" y="742"/>
                    <a:pt x="2496" y="758"/>
                    <a:pt x="2535" y="762"/>
                  </a:cubicBezTo>
                  <a:cubicBezTo>
                    <a:pt x="2574" y="766"/>
                    <a:pt x="2586" y="753"/>
                    <a:pt x="2624" y="761"/>
                  </a:cubicBezTo>
                  <a:cubicBezTo>
                    <a:pt x="2654" y="767"/>
                    <a:pt x="2674" y="747"/>
                    <a:pt x="2710" y="746"/>
                  </a:cubicBezTo>
                  <a:cubicBezTo>
                    <a:pt x="2816" y="740"/>
                    <a:pt x="2923" y="740"/>
                    <a:pt x="3030" y="737"/>
                  </a:cubicBezTo>
                  <a:cubicBezTo>
                    <a:pt x="3165" y="698"/>
                    <a:pt x="3192" y="700"/>
                    <a:pt x="3372" y="693"/>
                  </a:cubicBezTo>
                  <a:cubicBezTo>
                    <a:pt x="3491" y="677"/>
                    <a:pt x="3585" y="649"/>
                    <a:pt x="3707" y="640"/>
                  </a:cubicBezTo>
                  <a:cubicBezTo>
                    <a:pt x="3778" y="612"/>
                    <a:pt x="3647" y="661"/>
                    <a:pt x="3814" y="623"/>
                  </a:cubicBezTo>
                  <a:cubicBezTo>
                    <a:pt x="3939" y="593"/>
                    <a:pt x="3882" y="589"/>
                    <a:pt x="4057" y="579"/>
                  </a:cubicBezTo>
                  <a:cubicBezTo>
                    <a:pt x="4154" y="551"/>
                    <a:pt x="4197" y="549"/>
                    <a:pt x="4316" y="543"/>
                  </a:cubicBezTo>
                  <a:cubicBezTo>
                    <a:pt x="4293" y="535"/>
                    <a:pt x="4233" y="529"/>
                    <a:pt x="4225" y="526"/>
                  </a:cubicBezTo>
                  <a:cubicBezTo>
                    <a:pt x="4217" y="523"/>
                    <a:pt x="4240" y="518"/>
                    <a:pt x="4247" y="517"/>
                  </a:cubicBezTo>
                  <a:cubicBezTo>
                    <a:pt x="4275" y="513"/>
                    <a:pt x="4303" y="511"/>
                    <a:pt x="4331" y="508"/>
                  </a:cubicBezTo>
                  <a:cubicBezTo>
                    <a:pt x="4303" y="505"/>
                    <a:pt x="4275" y="504"/>
                    <a:pt x="4247" y="499"/>
                  </a:cubicBezTo>
                  <a:cubicBezTo>
                    <a:pt x="4240" y="498"/>
                    <a:pt x="4221" y="499"/>
                    <a:pt x="4225" y="491"/>
                  </a:cubicBezTo>
                  <a:cubicBezTo>
                    <a:pt x="4230" y="480"/>
                    <a:pt x="4245" y="485"/>
                    <a:pt x="4255" y="482"/>
                  </a:cubicBezTo>
                  <a:cubicBezTo>
                    <a:pt x="4318" y="494"/>
                    <a:pt x="4297" y="507"/>
                    <a:pt x="4346" y="526"/>
                  </a:cubicBezTo>
                  <a:cubicBezTo>
                    <a:pt x="4398" y="511"/>
                    <a:pt x="4453" y="470"/>
                    <a:pt x="4506" y="464"/>
                  </a:cubicBezTo>
                  <a:cubicBezTo>
                    <a:pt x="4552" y="460"/>
                    <a:pt x="4598" y="458"/>
                    <a:pt x="4643" y="455"/>
                  </a:cubicBezTo>
                  <a:cubicBezTo>
                    <a:pt x="4690" y="420"/>
                    <a:pt x="4742" y="423"/>
                    <a:pt x="4795" y="411"/>
                  </a:cubicBezTo>
                  <a:cubicBezTo>
                    <a:pt x="4834" y="382"/>
                    <a:pt x="4813" y="403"/>
                    <a:pt x="4849" y="341"/>
                  </a:cubicBezTo>
                  <a:cubicBezTo>
                    <a:pt x="4854" y="332"/>
                    <a:pt x="4864" y="314"/>
                    <a:pt x="4864" y="314"/>
                  </a:cubicBezTo>
                  <a:cubicBezTo>
                    <a:pt x="4803" y="279"/>
                    <a:pt x="4742" y="285"/>
                    <a:pt x="4674" y="279"/>
                  </a:cubicBezTo>
                  <a:cubicBezTo>
                    <a:pt x="4490" y="287"/>
                    <a:pt x="4499" y="279"/>
                    <a:pt x="4384" y="306"/>
                  </a:cubicBezTo>
                  <a:cubicBezTo>
                    <a:pt x="4293" y="303"/>
                    <a:pt x="4202" y="303"/>
                    <a:pt x="4110" y="297"/>
                  </a:cubicBezTo>
                  <a:cubicBezTo>
                    <a:pt x="4103" y="297"/>
                    <a:pt x="4126" y="288"/>
                    <a:pt x="4133" y="288"/>
                  </a:cubicBezTo>
                  <a:cubicBezTo>
                    <a:pt x="4187" y="288"/>
                    <a:pt x="4240" y="294"/>
                    <a:pt x="4293" y="297"/>
                  </a:cubicBezTo>
                  <a:cubicBezTo>
                    <a:pt x="4391" y="282"/>
                    <a:pt x="4444" y="268"/>
                    <a:pt x="4552" y="262"/>
                  </a:cubicBezTo>
                  <a:cubicBezTo>
                    <a:pt x="4601" y="247"/>
                    <a:pt x="4610" y="232"/>
                    <a:pt x="4651" y="200"/>
                  </a:cubicBezTo>
                  <a:cubicBezTo>
                    <a:pt x="4609" y="188"/>
                    <a:pt x="4562" y="193"/>
                    <a:pt x="4521" y="174"/>
                  </a:cubicBezTo>
                  <a:cubicBezTo>
                    <a:pt x="4514" y="171"/>
                    <a:pt x="4516" y="156"/>
                    <a:pt x="4514" y="147"/>
                  </a:cubicBezTo>
                  <a:cubicBezTo>
                    <a:pt x="4141" y="166"/>
                    <a:pt x="4291" y="156"/>
                    <a:pt x="4065" y="174"/>
                  </a:cubicBezTo>
                  <a:cubicBezTo>
                    <a:pt x="4015" y="182"/>
                    <a:pt x="3972" y="194"/>
                    <a:pt x="3920" y="174"/>
                  </a:cubicBezTo>
                  <a:cubicBezTo>
                    <a:pt x="3911" y="171"/>
                    <a:pt x="3935" y="160"/>
                    <a:pt x="3943" y="156"/>
                  </a:cubicBezTo>
                  <a:cubicBezTo>
                    <a:pt x="3951" y="152"/>
                    <a:pt x="3958" y="150"/>
                    <a:pt x="3966" y="147"/>
                  </a:cubicBezTo>
                  <a:cubicBezTo>
                    <a:pt x="3918" y="110"/>
                    <a:pt x="3968" y="135"/>
                    <a:pt x="3935" y="77"/>
                  </a:cubicBezTo>
                  <a:cubicBezTo>
                    <a:pt x="3812" y="86"/>
                    <a:pt x="3702" y="113"/>
                    <a:pt x="3578" y="121"/>
                  </a:cubicBezTo>
                  <a:cubicBezTo>
                    <a:pt x="3524" y="128"/>
                    <a:pt x="3477" y="135"/>
                    <a:pt x="3425" y="156"/>
                  </a:cubicBezTo>
                  <a:cubicBezTo>
                    <a:pt x="3342" y="188"/>
                    <a:pt x="3248" y="162"/>
                    <a:pt x="3159" y="165"/>
                  </a:cubicBezTo>
                  <a:cubicBezTo>
                    <a:pt x="2928" y="254"/>
                    <a:pt x="2813" y="169"/>
                    <a:pt x="2544" y="191"/>
                  </a:cubicBezTo>
                  <a:cubicBezTo>
                    <a:pt x="2445" y="200"/>
                    <a:pt x="2305" y="198"/>
                    <a:pt x="2260" y="187"/>
                  </a:cubicBezTo>
                  <a:cubicBezTo>
                    <a:pt x="2172" y="153"/>
                    <a:pt x="2149" y="194"/>
                    <a:pt x="2056" y="195"/>
                  </a:cubicBezTo>
                  <a:cubicBezTo>
                    <a:pt x="1964" y="187"/>
                    <a:pt x="1913" y="188"/>
                    <a:pt x="1880" y="175"/>
                  </a:cubicBezTo>
                  <a:cubicBezTo>
                    <a:pt x="1790" y="181"/>
                    <a:pt x="1677" y="212"/>
                    <a:pt x="1591" y="191"/>
                  </a:cubicBezTo>
                  <a:cubicBezTo>
                    <a:pt x="1548" y="181"/>
                    <a:pt x="1503" y="186"/>
                    <a:pt x="1460" y="175"/>
                  </a:cubicBezTo>
                  <a:cubicBezTo>
                    <a:pt x="1435" y="185"/>
                    <a:pt x="1426" y="155"/>
                    <a:pt x="1401" y="165"/>
                  </a:cubicBezTo>
                  <a:cubicBezTo>
                    <a:pt x="1252" y="156"/>
                    <a:pt x="1118" y="135"/>
                    <a:pt x="967" y="130"/>
                  </a:cubicBezTo>
                  <a:cubicBezTo>
                    <a:pt x="926" y="125"/>
                    <a:pt x="836" y="116"/>
                    <a:pt x="799" y="103"/>
                  </a:cubicBezTo>
                  <a:cubicBezTo>
                    <a:pt x="798" y="103"/>
                    <a:pt x="754" y="62"/>
                    <a:pt x="746" y="59"/>
                  </a:cubicBezTo>
                  <a:cubicBezTo>
                    <a:pt x="686" y="39"/>
                    <a:pt x="609" y="39"/>
                    <a:pt x="548" y="33"/>
                  </a:cubicBezTo>
                  <a:cubicBezTo>
                    <a:pt x="523" y="22"/>
                    <a:pt x="497" y="17"/>
                    <a:pt x="472" y="6"/>
                  </a:cubicBezTo>
                  <a:cubicBezTo>
                    <a:pt x="441" y="9"/>
                    <a:pt x="411" y="11"/>
                    <a:pt x="381" y="15"/>
                  </a:cubicBezTo>
                  <a:cubicBezTo>
                    <a:pt x="353" y="15"/>
                    <a:pt x="325" y="0"/>
                    <a:pt x="306" y="4"/>
                  </a:cubicBezTo>
                  <a:close/>
                </a:path>
              </a:pathLst>
            </a:custGeom>
            <a:gradFill rotWithShape="0">
              <a:gsLst>
                <a:gs pos="0">
                  <a:schemeClr val="accent1"/>
                </a:gs>
                <a:gs pos="100000">
                  <a:schemeClr val="accent1">
                    <a:gamma/>
                    <a:tint val="48627"/>
                    <a:invGamma/>
                  </a:schemeClr>
                </a:gs>
              </a:gsLst>
              <a:lin ang="0" scaled="1"/>
            </a:gradFill>
            <a:ln w="9525">
              <a:noFill/>
              <a:round/>
              <a:headEnd/>
              <a:tailEnd/>
            </a:ln>
            <a:effectLst>
              <a:outerShdw blurRad="44450" dist="27940" dir="5400000" algn="ctr">
                <a:srgbClr val="000000">
                  <a:alpha val="32000"/>
                </a:srgbClr>
              </a:outerShdw>
            </a:effectLst>
            <a:sp3d>
              <a:bevelT w="190500" h="38100"/>
            </a:sp3d>
          </p:spPr>
          <p:txBody>
            <a:bodyPr/>
            <a:lstStyle/>
            <a:p>
              <a:pPr algn="ctr" eaLnBrk="1" hangingPunct="1">
                <a:defRPr/>
              </a:pPr>
              <a:endParaRPr lang="es-US" sz="8116">
                <a:latin typeface="Arial" charset="0"/>
                <a:cs typeface="+mn-cs"/>
              </a:endParaRPr>
            </a:p>
          </p:txBody>
        </p:sp>
        <p:sp>
          <p:nvSpPr>
            <p:cNvPr id="2159" name="WordArt 111"/>
            <p:cNvSpPr>
              <a:spLocks noChangeArrowheads="1" noChangeShapeType="1" noTextEdit="1"/>
            </p:cNvSpPr>
            <p:nvPr/>
          </p:nvSpPr>
          <p:spPr bwMode="auto">
            <a:xfrm>
              <a:off x="16109154" y="5535096"/>
              <a:ext cx="5926137" cy="796925"/>
            </a:xfrm>
            <a:prstGeom prst="rect">
              <a:avLst/>
            </a:prstGeom>
            <a:ln>
              <a:noFill/>
            </a:ln>
            <a:effectLst>
              <a:outerShdw blurRad="44450" dist="27940" dir="5400000" algn="ctr">
                <a:srgbClr val="000000">
                  <a:alpha val="32000"/>
                </a:srgbClr>
              </a:outerShdw>
            </a:effectLst>
            <a:sp3d>
              <a:bevelT w="190500" h="38100"/>
            </a:sp3d>
          </p:spPr>
          <p:txBody>
            <a:bodyPr wrap="none" fromWordArt="1">
              <a:prstTxWarp prst="textCanDown">
                <a:avLst>
                  <a:gd name="adj" fmla="val 21738"/>
                </a:avLst>
              </a:prstTxWarp>
              <a:sp3d extrusionH="57150">
                <a:bevelT w="38100" h="38100"/>
              </a:sp3d>
            </a:bodyPr>
            <a:lstStyle/>
            <a:p>
              <a:pPr algn="ctr" eaLnBrk="1" hangingPunct="1">
                <a:defRPr/>
              </a:pPr>
              <a:r>
                <a:rPr lang="es-US" sz="5400" b="1" kern="10" dirty="0">
                  <a:ln w="9525">
                    <a:solidFill>
                      <a:schemeClr val="tx2"/>
                    </a:solidFill>
                    <a:round/>
                    <a:headEnd/>
                    <a:tailEnd/>
                  </a:ln>
                  <a:gradFill rotWithShape="1">
                    <a:gsLst>
                      <a:gs pos="0">
                        <a:srgbClr val="000099">
                          <a:gamma/>
                          <a:shade val="46275"/>
                          <a:invGamma/>
                        </a:srgbClr>
                      </a:gs>
                      <a:gs pos="50000">
                        <a:srgbClr val="000099"/>
                      </a:gs>
                      <a:gs pos="100000">
                        <a:srgbClr val="000099">
                          <a:gamma/>
                          <a:shade val="46275"/>
                          <a:invGamma/>
                        </a:srgbClr>
                      </a:gs>
                    </a:gsLst>
                    <a:lin ang="5400000" scaled="1"/>
                  </a:gradFill>
                  <a:effectLst>
                    <a:outerShdw dist="45791" dir="2021404" algn="ctr" rotWithShape="0">
                      <a:srgbClr val="B2B2B2">
                        <a:alpha val="80000"/>
                      </a:srgbClr>
                    </a:outerShdw>
                  </a:effectLst>
                  <a:latin typeface="Times New Roman"/>
                  <a:cs typeface="Times New Roman"/>
                </a:rPr>
                <a:t>Materiales y Métodos</a:t>
              </a:r>
            </a:p>
          </p:txBody>
        </p:sp>
      </p:grpSp>
      <p:sp>
        <p:nvSpPr>
          <p:cNvPr id="3089" name="27 CuadroTexto"/>
          <p:cNvSpPr txBox="1">
            <a:spLocks noChangeArrowheads="1"/>
          </p:cNvSpPr>
          <p:nvPr/>
        </p:nvSpPr>
        <p:spPr bwMode="auto">
          <a:xfrm>
            <a:off x="12593638" y="23795038"/>
            <a:ext cx="9798050" cy="1477962"/>
          </a:xfrm>
          <a:prstGeom prst="rect">
            <a:avLst/>
          </a:prstGeom>
          <a:noFill/>
          <a:ln w="9525">
            <a:noFill/>
            <a:miter lim="800000"/>
            <a:headEnd/>
            <a:tailEnd/>
          </a:ln>
        </p:spPr>
        <p:txBody>
          <a:bodyPr lIns="91425" tIns="45713" rIns="91425" bIns="45713">
            <a:spAutoFit/>
          </a:bodyPr>
          <a:lstStyle/>
          <a:p>
            <a:pPr algn="ctr"/>
            <a:r>
              <a:rPr lang="es-ES" sz="2400" i="1">
                <a:solidFill>
                  <a:srgbClr val="0000CC"/>
                </a:solidFill>
                <a:latin typeface="Times New Roman" pitchFamily="18" charset="0"/>
                <a:cs typeface="Times New Roman" pitchFamily="18" charset="0"/>
              </a:rPr>
              <a:t> </a:t>
            </a:r>
            <a:r>
              <a:rPr lang="es-ES" sz="2400" b="1" i="1">
                <a:solidFill>
                  <a:srgbClr val="0000CC"/>
                </a:solidFill>
                <a:latin typeface="Times New Roman" pitchFamily="18" charset="0"/>
                <a:cs typeface="Times New Roman" pitchFamily="18" charset="0"/>
              </a:rPr>
              <a:t>Figura.</a:t>
            </a:r>
            <a:r>
              <a:rPr lang="es-ES" sz="2400" i="1">
                <a:solidFill>
                  <a:srgbClr val="0000CC"/>
                </a:solidFill>
                <a:latin typeface="Times New Roman" pitchFamily="18" charset="0"/>
                <a:cs typeface="Times New Roman" pitchFamily="18" charset="0"/>
              </a:rPr>
              <a:t> Altura de plantas de girasol cultivadas en un suelo contaminado con Pb y Cd y tratadas con </a:t>
            </a:r>
            <a:r>
              <a:rPr lang="es-ES" sz="2400" i="1">
                <a:solidFill>
                  <a:srgbClr val="0000CC"/>
                </a:solidFill>
                <a:latin typeface="Times New Roman" pitchFamily="18" charset="0"/>
                <a:ea typeface="儷宋 Pro"/>
                <a:cs typeface="Times New Roman" pitchFamily="18" charset="0"/>
              </a:rPr>
              <a:t>Quitomax</a:t>
            </a:r>
            <a:r>
              <a:rPr lang="es-ES" sz="2400" i="1" baseline="30000">
                <a:solidFill>
                  <a:srgbClr val="0000CC"/>
                </a:solidFill>
                <a:latin typeface="Times New Roman" pitchFamily="18" charset="0"/>
                <a:ea typeface="儷宋 Pro"/>
                <a:cs typeface="Times New Roman" pitchFamily="18" charset="0"/>
              </a:rPr>
              <a:t>®</a:t>
            </a:r>
            <a:endParaRPr lang="es-ES" sz="2400" i="1">
              <a:solidFill>
                <a:srgbClr val="0000CC"/>
              </a:solidFill>
              <a:latin typeface="Times New Roman" pitchFamily="18" charset="0"/>
              <a:cs typeface="Times New Roman" pitchFamily="18" charset="0"/>
            </a:endParaRPr>
          </a:p>
          <a:p>
            <a:pPr algn="ctr"/>
            <a:r>
              <a:rPr lang="es-ES" sz="1800" i="1">
                <a:solidFill>
                  <a:srgbClr val="0000CC"/>
                </a:solidFill>
                <a:latin typeface="Times New Roman" pitchFamily="18" charset="0"/>
                <a:cs typeface="Times New Roman" pitchFamily="18" charset="0"/>
              </a:rPr>
              <a:t>*Letras diferentes indican diferencias significativas según Tuckey para p≤ 0.05</a:t>
            </a:r>
            <a:endParaRPr lang="es-ES" sz="1800">
              <a:solidFill>
                <a:srgbClr val="0000CC"/>
              </a:solidFill>
              <a:latin typeface="Times New Roman" pitchFamily="18" charset="0"/>
              <a:cs typeface="Times New Roman" pitchFamily="18" charset="0"/>
            </a:endParaRPr>
          </a:p>
          <a:p>
            <a:pPr algn="ctr" eaLnBrk="1" hangingPunct="1"/>
            <a:endParaRPr lang="es-ES" sz="2400" i="1">
              <a:solidFill>
                <a:srgbClr val="0000CC"/>
              </a:solidFill>
              <a:latin typeface="Times New Roman" pitchFamily="18" charset="0"/>
              <a:cs typeface="Times New Roman" pitchFamily="18" charset="0"/>
            </a:endParaRPr>
          </a:p>
        </p:txBody>
      </p:sp>
      <p:sp>
        <p:nvSpPr>
          <p:cNvPr id="3090" name="29 CuadroTexto"/>
          <p:cNvSpPr txBox="1">
            <a:spLocks noChangeArrowheads="1"/>
          </p:cNvSpPr>
          <p:nvPr/>
        </p:nvSpPr>
        <p:spPr bwMode="auto">
          <a:xfrm>
            <a:off x="3084513" y="31075313"/>
            <a:ext cx="16932275" cy="1476375"/>
          </a:xfrm>
          <a:prstGeom prst="rect">
            <a:avLst/>
          </a:prstGeom>
          <a:noFill/>
          <a:ln w="9525">
            <a:noFill/>
            <a:miter lim="800000"/>
            <a:headEnd/>
            <a:tailEnd/>
          </a:ln>
        </p:spPr>
        <p:txBody>
          <a:bodyPr lIns="91425" tIns="45713" rIns="91425" bIns="45713">
            <a:spAutoFit/>
          </a:bodyPr>
          <a:lstStyle/>
          <a:p>
            <a:pPr algn="ctr"/>
            <a:r>
              <a:rPr lang="es-ES" sz="2400" b="1" i="1">
                <a:solidFill>
                  <a:srgbClr val="0000CC"/>
                </a:solidFill>
                <a:latin typeface="Times New Roman" pitchFamily="18" charset="0"/>
                <a:cs typeface="Times New Roman" pitchFamily="18" charset="0"/>
              </a:rPr>
              <a:t>Figura. </a:t>
            </a:r>
            <a:r>
              <a:rPr lang="es-ES" sz="2400" i="1">
                <a:solidFill>
                  <a:srgbClr val="0000CC"/>
                </a:solidFill>
                <a:latin typeface="Times New Roman" pitchFamily="18" charset="0"/>
                <a:cs typeface="Times New Roman" pitchFamily="18" charset="0"/>
              </a:rPr>
              <a:t>Masa seca de la parte aérea (A) y de la raíz (B) de plantas de girasol cultivadas en un suelo contaminado con Pb y Cd </a:t>
            </a:r>
          </a:p>
          <a:p>
            <a:pPr algn="ctr"/>
            <a:r>
              <a:rPr lang="es-ES" sz="2400" i="1">
                <a:solidFill>
                  <a:srgbClr val="0000CC"/>
                </a:solidFill>
                <a:latin typeface="Times New Roman" pitchFamily="18" charset="0"/>
                <a:cs typeface="Times New Roman" pitchFamily="18" charset="0"/>
              </a:rPr>
              <a:t>y tratadas con </a:t>
            </a:r>
            <a:r>
              <a:rPr lang="es-ES" sz="2400" i="1">
                <a:solidFill>
                  <a:srgbClr val="0000CC"/>
                </a:solidFill>
                <a:latin typeface="Times New Roman" pitchFamily="18" charset="0"/>
                <a:ea typeface="儷宋 Pro"/>
                <a:cs typeface="Times New Roman" pitchFamily="18" charset="0"/>
              </a:rPr>
              <a:t>Quitomax</a:t>
            </a:r>
            <a:r>
              <a:rPr lang="es-ES" sz="2400" i="1" baseline="30000">
                <a:solidFill>
                  <a:srgbClr val="0000CC"/>
                </a:solidFill>
                <a:latin typeface="Times New Roman" pitchFamily="18" charset="0"/>
                <a:ea typeface="儷宋 Pro"/>
                <a:cs typeface="Times New Roman" pitchFamily="18" charset="0"/>
              </a:rPr>
              <a:t>®</a:t>
            </a:r>
            <a:endParaRPr lang="es-ES" sz="2400" i="1">
              <a:solidFill>
                <a:srgbClr val="0000CC"/>
              </a:solidFill>
              <a:latin typeface="Times New Roman" pitchFamily="18" charset="0"/>
              <a:cs typeface="Times New Roman" pitchFamily="18" charset="0"/>
            </a:endParaRPr>
          </a:p>
          <a:p>
            <a:pPr algn="ctr"/>
            <a:r>
              <a:rPr lang="es-ES" sz="1800" i="1">
                <a:solidFill>
                  <a:srgbClr val="0000CC"/>
                </a:solidFill>
                <a:latin typeface="Times New Roman" pitchFamily="18" charset="0"/>
                <a:cs typeface="Times New Roman" pitchFamily="18" charset="0"/>
              </a:rPr>
              <a:t>*Letras diferentes indican diferencias significativas según Tuckey para p≤ 0.05</a:t>
            </a:r>
            <a:endParaRPr lang="es-ES" sz="1800">
              <a:solidFill>
                <a:srgbClr val="0000CC"/>
              </a:solidFill>
              <a:latin typeface="Times New Roman" pitchFamily="18" charset="0"/>
              <a:cs typeface="Times New Roman" pitchFamily="18" charset="0"/>
            </a:endParaRPr>
          </a:p>
          <a:p>
            <a:pPr algn="ctr"/>
            <a:endParaRPr lang="es-ES" sz="2400">
              <a:solidFill>
                <a:srgbClr val="0000CC"/>
              </a:solidFill>
              <a:latin typeface="Times New Roman" pitchFamily="18" charset="0"/>
              <a:cs typeface="Times New Roman" pitchFamily="18" charset="0"/>
            </a:endParaRPr>
          </a:p>
        </p:txBody>
      </p:sp>
      <p:graphicFrame>
        <p:nvGraphicFramePr>
          <p:cNvPr id="10" name="Tabla 9"/>
          <p:cNvGraphicFramePr>
            <a:graphicFrameLocks noGrp="1"/>
          </p:cNvGraphicFramePr>
          <p:nvPr/>
        </p:nvGraphicFramePr>
        <p:xfrm>
          <a:off x="7604125" y="34140775"/>
          <a:ext cx="9345394" cy="2438400"/>
        </p:xfrm>
        <a:graphic>
          <a:graphicData uri="http://schemas.openxmlformats.org/drawingml/2006/table">
            <a:tbl>
              <a:tblPr firstRow="1" firstCol="1" bandRow="1" bandCol="1">
                <a:tableStyleId>{5C22544A-7EE6-4342-B048-85BDC9FD1C3A}</a:tableStyleId>
              </a:tblPr>
              <a:tblGrid>
                <a:gridCol w="2707459"/>
                <a:gridCol w="2212645"/>
                <a:gridCol w="2212645"/>
                <a:gridCol w="2212645"/>
              </a:tblGrid>
              <a:tr h="277571">
                <a:tc>
                  <a:txBody>
                    <a:bodyPr/>
                    <a:lstStyle/>
                    <a:p>
                      <a:pPr algn="ctr">
                        <a:lnSpc>
                          <a:spcPct val="100000"/>
                        </a:lnSpc>
                        <a:spcBef>
                          <a:spcPts val="0"/>
                        </a:spcBef>
                      </a:pPr>
                      <a:r>
                        <a:rPr lang="es-ES" sz="2000" dirty="0">
                          <a:solidFill>
                            <a:srgbClr val="0000CC"/>
                          </a:solidFill>
                          <a:effectLst/>
                          <a:latin typeface="+mn-lt"/>
                          <a:ea typeface="Times New Roman" panose="02020603050405020304" pitchFamily="18" charset="0"/>
                        </a:rPr>
                        <a:t>Tratamientos</a:t>
                      </a:r>
                      <a:endParaRPr lang="x-none" sz="20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c>
                  <a:txBody>
                    <a:bodyPr/>
                    <a:lstStyle/>
                    <a:p>
                      <a:pPr algn="ctr">
                        <a:lnSpc>
                          <a:spcPct val="100000"/>
                        </a:lnSpc>
                        <a:spcBef>
                          <a:spcPts val="0"/>
                        </a:spcBef>
                      </a:pPr>
                      <a:r>
                        <a:rPr lang="es-ES" sz="2000" dirty="0">
                          <a:solidFill>
                            <a:srgbClr val="0000CC"/>
                          </a:solidFill>
                          <a:effectLst/>
                          <a:latin typeface="+mn-lt"/>
                          <a:ea typeface="Times New Roman" panose="02020603050405020304" pitchFamily="18" charset="0"/>
                        </a:rPr>
                        <a:t>Raíz</a:t>
                      </a:r>
                      <a:endParaRPr lang="x-none" sz="20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c>
                  <a:txBody>
                    <a:bodyPr/>
                    <a:lstStyle/>
                    <a:p>
                      <a:pPr algn="ctr">
                        <a:lnSpc>
                          <a:spcPct val="100000"/>
                        </a:lnSpc>
                        <a:spcBef>
                          <a:spcPts val="0"/>
                        </a:spcBef>
                      </a:pPr>
                      <a:r>
                        <a:rPr lang="es-ES" sz="2000" dirty="0">
                          <a:solidFill>
                            <a:srgbClr val="0000CC"/>
                          </a:solidFill>
                          <a:effectLst/>
                          <a:latin typeface="+mn-lt"/>
                          <a:ea typeface="Times New Roman" panose="02020603050405020304" pitchFamily="18" charset="0"/>
                        </a:rPr>
                        <a:t>Hoja</a:t>
                      </a:r>
                      <a:endParaRPr lang="x-none" sz="20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c>
                  <a:txBody>
                    <a:bodyPr/>
                    <a:lstStyle/>
                    <a:p>
                      <a:pPr algn="ctr">
                        <a:lnSpc>
                          <a:spcPct val="100000"/>
                        </a:lnSpc>
                        <a:spcBef>
                          <a:spcPts val="0"/>
                        </a:spcBef>
                      </a:pPr>
                      <a:r>
                        <a:rPr lang="es-ES" sz="2000" dirty="0">
                          <a:solidFill>
                            <a:srgbClr val="0000CC"/>
                          </a:solidFill>
                          <a:effectLst/>
                          <a:latin typeface="+mn-lt"/>
                          <a:ea typeface="Times New Roman" panose="02020603050405020304" pitchFamily="18" charset="0"/>
                        </a:rPr>
                        <a:t>Tallo</a:t>
                      </a:r>
                      <a:endParaRPr lang="x-none" sz="20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r>
              <a:tr h="0">
                <a:tc>
                  <a:txBody>
                    <a:bodyPr/>
                    <a:lstStyle/>
                    <a:p>
                      <a:pPr algn="ctr">
                        <a:lnSpc>
                          <a:spcPct val="100000"/>
                        </a:lnSpc>
                        <a:spcAft>
                          <a:spcPts val="0"/>
                        </a:spcAft>
                      </a:pPr>
                      <a:r>
                        <a:rPr lang="es-ES" sz="2000" baseline="0" dirty="0">
                          <a:solidFill>
                            <a:srgbClr val="0000CC"/>
                          </a:solidFill>
                          <a:effectLst/>
                          <a:latin typeface="+mn-lt"/>
                          <a:ea typeface="Times New Roman" panose="02020603050405020304" pitchFamily="18" charset="0"/>
                        </a:rPr>
                        <a:t>1</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a:solidFill>
                            <a:srgbClr val="0000CC"/>
                          </a:solidFill>
                          <a:effectLst/>
                          <a:latin typeface="+mn-lt"/>
                          <a:ea typeface="Times New Roman" panose="02020603050405020304" pitchFamily="18" charset="0"/>
                        </a:rPr>
                        <a:t>6,62</a:t>
                      </a:r>
                      <a:endParaRPr lang="x-none" sz="200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0"/>
                        </a:spcBef>
                      </a:pPr>
                      <a:r>
                        <a:rPr lang="en-US" sz="2000">
                          <a:solidFill>
                            <a:srgbClr val="0000CC"/>
                          </a:solidFill>
                          <a:effectLst/>
                          <a:latin typeface="+mn-lt"/>
                          <a:ea typeface="Times New Roman" panose="02020603050405020304" pitchFamily="18" charset="0"/>
                        </a:rPr>
                        <a:t>33,3</a:t>
                      </a:r>
                      <a:endParaRPr lang="x-none" sz="200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a:solidFill>
                            <a:srgbClr val="0000CC"/>
                          </a:solidFill>
                          <a:effectLst/>
                          <a:latin typeface="+mn-lt"/>
                          <a:ea typeface="Times New Roman" panose="02020603050405020304" pitchFamily="18" charset="0"/>
                        </a:rPr>
                        <a:t>33,32</a:t>
                      </a:r>
                      <a:endParaRPr lang="x-none" sz="200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 sz="2000" baseline="0" dirty="0">
                          <a:solidFill>
                            <a:srgbClr val="0000CC"/>
                          </a:solidFill>
                          <a:effectLst/>
                          <a:latin typeface="+mn-lt"/>
                          <a:ea typeface="Times New Roman" panose="02020603050405020304" pitchFamily="18" charset="0"/>
                        </a:rPr>
                        <a:t>2</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rgbClr val="0000CC"/>
                          </a:solidFill>
                          <a:effectLst/>
                          <a:latin typeface="+mn-lt"/>
                          <a:ea typeface="Times New Roman" panose="02020603050405020304" pitchFamily="18" charset="0"/>
                        </a:rPr>
                        <a:t>34,32</a:t>
                      </a:r>
                      <a:endParaRPr lang="x-none" sz="2000" dirty="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0"/>
                        </a:spcBef>
                      </a:pPr>
                      <a:r>
                        <a:rPr lang="en-US" sz="2000">
                          <a:solidFill>
                            <a:srgbClr val="0000CC"/>
                          </a:solidFill>
                          <a:effectLst/>
                          <a:latin typeface="+mn-lt"/>
                          <a:ea typeface="Times New Roman" panose="02020603050405020304" pitchFamily="18" charset="0"/>
                        </a:rPr>
                        <a:t>14,39</a:t>
                      </a:r>
                      <a:endParaRPr lang="x-none" sz="200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a:solidFill>
                            <a:srgbClr val="0000CC"/>
                          </a:solidFill>
                          <a:effectLst/>
                          <a:latin typeface="+mn-lt"/>
                          <a:ea typeface="Times New Roman" panose="02020603050405020304" pitchFamily="18" charset="0"/>
                        </a:rPr>
                        <a:t>3,79</a:t>
                      </a:r>
                      <a:endParaRPr lang="x-none" sz="200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 sz="2000" baseline="0" dirty="0">
                          <a:solidFill>
                            <a:srgbClr val="0000CC"/>
                          </a:solidFill>
                          <a:effectLst/>
                          <a:latin typeface="+mn-lt"/>
                          <a:ea typeface="Times New Roman" panose="02020603050405020304" pitchFamily="18" charset="0"/>
                        </a:rPr>
                        <a:t>3</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rgbClr val="0000CC"/>
                          </a:solidFill>
                          <a:effectLst/>
                          <a:latin typeface="+mn-lt"/>
                          <a:ea typeface="Times New Roman" panose="02020603050405020304" pitchFamily="18" charset="0"/>
                        </a:rPr>
                        <a:t>127,76</a:t>
                      </a:r>
                      <a:endParaRPr lang="x-none" sz="2000" dirty="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0"/>
                        </a:spcBef>
                      </a:pPr>
                      <a:r>
                        <a:rPr lang="en-US" sz="2000">
                          <a:solidFill>
                            <a:srgbClr val="0000CC"/>
                          </a:solidFill>
                          <a:effectLst/>
                          <a:latin typeface="+mn-lt"/>
                          <a:ea typeface="Times New Roman" panose="02020603050405020304" pitchFamily="18" charset="0"/>
                        </a:rPr>
                        <a:t>25,36</a:t>
                      </a:r>
                      <a:endParaRPr lang="x-none" sz="200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a:solidFill>
                            <a:srgbClr val="0000CC"/>
                          </a:solidFill>
                          <a:effectLst/>
                          <a:latin typeface="+mn-lt"/>
                          <a:ea typeface="Times New Roman" panose="02020603050405020304" pitchFamily="18" charset="0"/>
                        </a:rPr>
                        <a:t>5,36</a:t>
                      </a:r>
                      <a:endParaRPr lang="x-none" sz="200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 sz="2000" baseline="0" dirty="0">
                          <a:solidFill>
                            <a:srgbClr val="0000CC"/>
                          </a:solidFill>
                          <a:effectLst/>
                          <a:latin typeface="+mn-lt"/>
                          <a:ea typeface="Times New Roman" panose="02020603050405020304" pitchFamily="18" charset="0"/>
                        </a:rPr>
                        <a:t>4</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rgbClr val="0000CC"/>
                          </a:solidFill>
                          <a:effectLst/>
                          <a:latin typeface="+mn-lt"/>
                          <a:ea typeface="Times New Roman" panose="02020603050405020304" pitchFamily="18" charset="0"/>
                        </a:rPr>
                        <a:t>125,25</a:t>
                      </a:r>
                      <a:endParaRPr lang="x-none" sz="2000" dirty="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0"/>
                        </a:spcBef>
                      </a:pPr>
                      <a:r>
                        <a:rPr lang="es-ES" sz="2000" dirty="0">
                          <a:solidFill>
                            <a:srgbClr val="0000CC"/>
                          </a:solidFill>
                          <a:latin typeface="+mn-lt"/>
                        </a:rPr>
                        <a:t>25,  25</a:t>
                      </a:r>
                      <a:endParaRPr lang="x-none" sz="2000" dirty="0">
                        <a:solidFill>
                          <a:srgbClr val="0000CC"/>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a:solidFill>
                            <a:srgbClr val="0000CC"/>
                          </a:solidFill>
                          <a:effectLst/>
                          <a:latin typeface="+mn-lt"/>
                          <a:ea typeface="Times New Roman" panose="02020603050405020304" pitchFamily="18" charset="0"/>
                        </a:rPr>
                        <a:t>9,29</a:t>
                      </a:r>
                      <a:endParaRPr lang="x-none" sz="200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 sz="2000" baseline="0" dirty="0">
                          <a:solidFill>
                            <a:srgbClr val="0000CC"/>
                          </a:solidFill>
                          <a:effectLst/>
                          <a:latin typeface="+mn-lt"/>
                          <a:ea typeface="Times New Roman" panose="02020603050405020304" pitchFamily="18" charset="0"/>
                        </a:rPr>
                        <a:t>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rgbClr val="0000CC"/>
                          </a:solidFill>
                          <a:effectLst/>
                          <a:latin typeface="+mn-lt"/>
                          <a:ea typeface="Times New Roman" panose="02020603050405020304" pitchFamily="18" charset="0"/>
                        </a:rPr>
                        <a:t>1,88</a:t>
                      </a:r>
                      <a:endParaRPr lang="x-none" sz="2000" dirty="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0"/>
                        </a:spcBef>
                      </a:pPr>
                      <a:r>
                        <a:rPr lang="en-US" sz="2000" dirty="0">
                          <a:solidFill>
                            <a:srgbClr val="0000CC"/>
                          </a:solidFill>
                          <a:effectLst/>
                          <a:latin typeface="+mn-lt"/>
                          <a:ea typeface="Times New Roman" panose="02020603050405020304" pitchFamily="18" charset="0"/>
                        </a:rPr>
                        <a:t>1, 43</a:t>
                      </a:r>
                      <a:endParaRPr lang="x-none" sz="2000" dirty="0">
                        <a:solidFill>
                          <a:srgbClr val="0000CC"/>
                        </a:solidFill>
                        <a:effectLst/>
                        <a:latin typeface="+mn-lt"/>
                        <a:ea typeface="Times New Roman" panose="02020603050405020304" pitchFamily="18" charset="0"/>
                      </a:endParaRPr>
                    </a:p>
                  </a:txBody>
                  <a:tcPr marL="44450" marR="4445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a:solidFill>
                            <a:srgbClr val="0000CC"/>
                          </a:solidFill>
                          <a:effectLst/>
                          <a:latin typeface="+mn-lt"/>
                          <a:ea typeface="Times New Roman" panose="02020603050405020304" pitchFamily="18" charset="0"/>
                        </a:rPr>
                        <a:t>0,8</a:t>
                      </a:r>
                      <a:endParaRPr lang="x-none" sz="200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 sz="2000" baseline="0" dirty="0">
                          <a:solidFill>
                            <a:srgbClr val="0000CC"/>
                          </a:solidFill>
                          <a:effectLst/>
                          <a:latin typeface="+mn-lt"/>
                          <a:ea typeface="Times New Roman" panose="02020603050405020304" pitchFamily="18" charset="0"/>
                        </a:rPr>
                        <a:t>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a:solidFill>
                            <a:srgbClr val="0000CC"/>
                          </a:solidFill>
                          <a:effectLst/>
                          <a:latin typeface="+mn-lt"/>
                          <a:ea typeface="Times New Roman" panose="02020603050405020304" pitchFamily="18" charset="0"/>
                        </a:rPr>
                        <a:t>3,8</a:t>
                      </a:r>
                      <a:endParaRPr lang="x-none" sz="200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0"/>
                        </a:spcBef>
                      </a:pPr>
                      <a:r>
                        <a:rPr lang="es-ES" sz="2000" dirty="0">
                          <a:solidFill>
                            <a:srgbClr val="0000CC"/>
                          </a:solidFill>
                          <a:latin typeface="+mn-lt"/>
                        </a:rPr>
                        <a:t>7, 2</a:t>
                      </a:r>
                      <a:endParaRPr lang="x-none" sz="2000" dirty="0">
                        <a:solidFill>
                          <a:srgbClr val="0000CC"/>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rgbClr val="0000CC"/>
                          </a:solidFill>
                          <a:effectLst/>
                          <a:latin typeface="+mn-lt"/>
                          <a:ea typeface="Times New Roman" panose="02020603050405020304" pitchFamily="18" charset="0"/>
                        </a:rPr>
                        <a:t>4,22</a:t>
                      </a:r>
                      <a:endParaRPr lang="x-none" sz="2000" dirty="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 sz="2000" baseline="0" dirty="0">
                          <a:solidFill>
                            <a:srgbClr val="0000CC"/>
                          </a:solidFill>
                          <a:effectLst/>
                          <a:latin typeface="+mn-lt"/>
                          <a:ea typeface="Times New Roman" panose="02020603050405020304" pitchFamily="18" charset="0"/>
                        </a:rPr>
                        <a:t>7</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rgbClr val="0000CC"/>
                          </a:solidFill>
                          <a:effectLst/>
                          <a:latin typeface="+mn-lt"/>
                          <a:ea typeface="Times New Roman" panose="02020603050405020304" pitchFamily="18" charset="0"/>
                        </a:rPr>
                        <a:t>3,5</a:t>
                      </a:r>
                      <a:endParaRPr lang="x-none" sz="2000" dirty="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0"/>
                        </a:spcBef>
                      </a:pPr>
                      <a:r>
                        <a:rPr lang="en-US" sz="2000" dirty="0">
                          <a:solidFill>
                            <a:srgbClr val="0000CC"/>
                          </a:solidFill>
                          <a:effectLst/>
                          <a:latin typeface="+mn-lt"/>
                          <a:ea typeface="Times New Roman" panose="02020603050405020304" pitchFamily="18" charset="0"/>
                        </a:rPr>
                        <a:t>6, 47</a:t>
                      </a:r>
                      <a:endParaRPr lang="x-none" sz="2000" dirty="0">
                        <a:solidFill>
                          <a:srgbClr val="0000CC"/>
                        </a:solidFill>
                        <a:effectLst/>
                        <a:latin typeface="+mn-lt"/>
                        <a:ea typeface="Times New Roman" panose="02020603050405020304" pitchFamily="18" charset="0"/>
                      </a:endParaRPr>
                    </a:p>
                  </a:txBody>
                  <a:tcPr marL="44450" marR="4445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rgbClr val="0000CC"/>
                          </a:solidFill>
                          <a:effectLst/>
                          <a:latin typeface="+mn-lt"/>
                          <a:ea typeface="Times New Roman" panose="02020603050405020304" pitchFamily="18" charset="0"/>
                        </a:rPr>
                        <a:t>3,71</a:t>
                      </a:r>
                      <a:endParaRPr lang="x-none" sz="2000" dirty="0">
                        <a:solidFill>
                          <a:srgbClr val="0000CC"/>
                        </a:solidFill>
                        <a:effectLst/>
                        <a:latin typeface="+mn-lt"/>
                        <a:ea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graphicFrame>
        <p:nvGraphicFramePr>
          <p:cNvPr id="11" name="Tabla 10"/>
          <p:cNvGraphicFramePr>
            <a:graphicFrameLocks noGrp="1"/>
          </p:cNvGraphicFramePr>
          <p:nvPr/>
        </p:nvGraphicFramePr>
        <p:xfrm>
          <a:off x="18484850" y="10439400"/>
          <a:ext cx="11510092" cy="2468880"/>
        </p:xfrm>
        <a:graphic>
          <a:graphicData uri="http://schemas.openxmlformats.org/drawingml/2006/table">
            <a:tbl>
              <a:tblPr firstRow="1" firstCol="1" bandRow="1">
                <a:tableStyleId>{5C22544A-7EE6-4342-B048-85BDC9FD1C3A}</a:tableStyleId>
              </a:tblPr>
              <a:tblGrid>
                <a:gridCol w="2121783"/>
                <a:gridCol w="2450323"/>
                <a:gridCol w="6937986"/>
              </a:tblGrid>
              <a:tr h="126365">
                <a:tc rowSpan="2">
                  <a:txBody>
                    <a:bodyPr/>
                    <a:lstStyle/>
                    <a:p>
                      <a:pPr algn="ctr">
                        <a:lnSpc>
                          <a:spcPct val="100000"/>
                        </a:lnSpc>
                        <a:spcAft>
                          <a:spcPts val="0"/>
                        </a:spcAft>
                      </a:pPr>
                      <a:r>
                        <a:rPr lang="es-ES_tradnl" sz="1800" baseline="0" dirty="0">
                          <a:solidFill>
                            <a:srgbClr val="000099"/>
                          </a:solidFill>
                          <a:effectLst/>
                          <a:latin typeface="+mn-lt"/>
                          <a:ea typeface="Times New Roman" panose="02020603050405020304" pitchFamily="18" charset="0"/>
                        </a:rPr>
                        <a:t>Tratamientos</a:t>
                      </a:r>
                      <a:endParaRPr lang="es-ES" sz="1800" baseline="0" dirty="0">
                        <a:solidFill>
                          <a:srgbClr val="000099"/>
                        </a:solidFill>
                        <a:effectLst/>
                        <a:latin typeface="+mn-lt"/>
                        <a:ea typeface="Times New Roman" panose="02020603050405020304" pitchFamily="18" charset="0"/>
                      </a:endParaRPr>
                    </a:p>
                  </a:txBody>
                  <a:tcPr marL="68585" marR="6858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c gridSpan="2">
                  <a:txBody>
                    <a:bodyPr/>
                    <a:lstStyle/>
                    <a:p>
                      <a:pPr algn="ctr">
                        <a:lnSpc>
                          <a:spcPct val="100000"/>
                        </a:lnSpc>
                        <a:spcAft>
                          <a:spcPts val="0"/>
                        </a:spcAft>
                      </a:pPr>
                      <a:r>
                        <a:rPr lang="es-ES_tradnl" sz="1800" baseline="0" dirty="0">
                          <a:solidFill>
                            <a:srgbClr val="000099"/>
                          </a:solidFill>
                          <a:effectLst/>
                        </a:rPr>
                        <a:t>Descripción de los tratamientos</a:t>
                      </a:r>
                      <a:endParaRPr lang="es-ES" sz="1800" baseline="0" dirty="0">
                        <a:solidFill>
                          <a:srgbClr val="000099"/>
                        </a:solidFill>
                        <a:effectLst/>
                        <a:latin typeface="Times New Roman" panose="02020603050405020304" pitchFamily="18" charset="0"/>
                        <a:ea typeface="Times New Roman" panose="02020603050405020304" pitchFamily="18" charset="0"/>
                      </a:endParaRPr>
                    </a:p>
                  </a:txBody>
                  <a:tcPr marL="68585" marR="6858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c hMerge="1">
                  <a:txBody>
                    <a:bodyPr/>
                    <a:lstStyle/>
                    <a:p>
                      <a:endParaRPr lang="es-ES"/>
                    </a:p>
                  </a:txBody>
                  <a:tcPr/>
                </a:tc>
              </a:tr>
              <a:tr h="78740">
                <a:tc vMerge="1">
                  <a:txBody>
                    <a:bodyPr/>
                    <a:lstStyle/>
                    <a:p>
                      <a:endParaRPr lang="es-ES"/>
                    </a:p>
                  </a:txBody>
                  <a:tcPr/>
                </a:tc>
                <a:tc>
                  <a:txBody>
                    <a:bodyPr/>
                    <a:lstStyle/>
                    <a:p>
                      <a:pPr algn="ctr"/>
                      <a:r>
                        <a:rPr lang="en-US" sz="1800" dirty="0" err="1">
                          <a:solidFill>
                            <a:srgbClr val="0000CC"/>
                          </a:solidFill>
                          <a:effectLst/>
                          <a:latin typeface="+mn-lt"/>
                        </a:rPr>
                        <a:t>Suelo</a:t>
                      </a:r>
                      <a:r>
                        <a:rPr lang="en-US" sz="1800" dirty="0">
                          <a:solidFill>
                            <a:srgbClr val="0000CC"/>
                          </a:solidFill>
                          <a:effectLst/>
                          <a:latin typeface="+mn-lt"/>
                        </a:rPr>
                        <a:t> </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c>
                  <a:txBody>
                    <a:bodyPr/>
                    <a:lstStyle/>
                    <a:p>
                      <a:pPr algn="ctr"/>
                      <a:r>
                        <a:rPr lang="es-ES" sz="1800" dirty="0" err="1">
                          <a:solidFill>
                            <a:srgbClr val="0000CC"/>
                          </a:solidFill>
                          <a:effectLst/>
                          <a:latin typeface="+mn-lt"/>
                        </a:rPr>
                        <a:t>Quitomax</a:t>
                      </a:r>
                      <a:r>
                        <a:rPr lang="es-ES" sz="1800" baseline="30000" dirty="0">
                          <a:solidFill>
                            <a:srgbClr val="0000CC"/>
                          </a:solidFill>
                          <a:effectLst/>
                          <a:latin typeface="+mn-lt"/>
                        </a:rPr>
                        <a:t>®</a:t>
                      </a:r>
                      <a:endParaRPr lang="x-none" sz="1800" dirty="0">
                        <a:solidFill>
                          <a:srgbClr val="0000CC"/>
                        </a:solidFill>
                        <a:effectLst/>
                        <a:latin typeface="+mn-lt"/>
                        <a:ea typeface="Times New Roman" panose="02020603050405020304" pitchFamily="18" charset="0"/>
                      </a:endParaRPr>
                    </a:p>
                  </a:txBody>
                  <a:tcPr marL="68585" marR="6858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r>
              <a:tr h="0">
                <a:tc>
                  <a:txBody>
                    <a:bodyPr/>
                    <a:lstStyle/>
                    <a:p>
                      <a:pPr algn="ctr">
                        <a:lnSpc>
                          <a:spcPct val="100000"/>
                        </a:lnSpc>
                        <a:spcAft>
                          <a:spcPts val="0"/>
                        </a:spcAft>
                      </a:pPr>
                      <a:r>
                        <a:rPr lang="es-ES_tradnl" sz="1800" baseline="0" dirty="0">
                          <a:solidFill>
                            <a:srgbClr val="000099"/>
                          </a:solidFill>
                          <a:effectLst/>
                          <a:latin typeface="+mn-lt"/>
                          <a:ea typeface="Times New Roman" panose="02020603050405020304" pitchFamily="18" charset="0"/>
                        </a:rPr>
                        <a:t>1</a:t>
                      </a:r>
                      <a:endParaRPr lang="es-ES" sz="1800" baseline="0" dirty="0">
                        <a:solidFill>
                          <a:srgbClr val="000099"/>
                        </a:solidFill>
                        <a:effectLst/>
                        <a:latin typeface="+mn-lt"/>
                        <a:ea typeface="Times New Roman" panose="02020603050405020304" pitchFamily="18" charset="0"/>
                      </a:endParaRPr>
                    </a:p>
                  </a:txBody>
                  <a:tcPr marL="68585" marR="6858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err="1">
                          <a:solidFill>
                            <a:srgbClr val="0000CC"/>
                          </a:solidFill>
                          <a:effectLst/>
                          <a:latin typeface="+mn-lt"/>
                        </a:rPr>
                        <a:t>Testigo</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Aft>
                          <a:spcPts val="0"/>
                        </a:spcAft>
                      </a:pPr>
                      <a:r>
                        <a:rPr lang="es-ES_tradnl" sz="1800" baseline="0" dirty="0">
                          <a:solidFill>
                            <a:srgbClr val="0000CC"/>
                          </a:solidFill>
                          <a:effectLst/>
                          <a:latin typeface="+mn-lt"/>
                          <a:ea typeface="Times New Roman" panose="02020603050405020304" pitchFamily="18" charset="0"/>
                        </a:rPr>
                        <a:t>-</a:t>
                      </a:r>
                      <a:endParaRPr lang="es-ES" sz="1800" baseline="0" dirty="0">
                        <a:solidFill>
                          <a:srgbClr val="0000CC"/>
                        </a:solidFill>
                        <a:effectLst/>
                        <a:latin typeface="+mn-lt"/>
                        <a:ea typeface="Times New Roman" panose="02020603050405020304" pitchFamily="18" charset="0"/>
                      </a:endParaRPr>
                    </a:p>
                  </a:txBody>
                  <a:tcPr marL="68585" marR="6858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_tradnl" sz="1800" baseline="0" dirty="0">
                          <a:solidFill>
                            <a:srgbClr val="000099"/>
                          </a:solidFill>
                          <a:effectLst/>
                          <a:latin typeface="+mn-lt"/>
                          <a:ea typeface="Times New Roman" panose="02020603050405020304" pitchFamily="18" charset="0"/>
                        </a:rPr>
                        <a:t>2</a:t>
                      </a:r>
                      <a:endParaRPr lang="es-ES" sz="1800" baseline="0" dirty="0">
                        <a:solidFill>
                          <a:srgbClr val="000099"/>
                        </a:solidFill>
                        <a:effectLst/>
                        <a:latin typeface="+mn-lt"/>
                        <a:ea typeface="Times New Roman" panose="02020603050405020304" pitchFamily="18" charset="0"/>
                      </a:endParaRPr>
                    </a:p>
                  </a:txBody>
                  <a:tcPr marL="68585" marR="6858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rgbClr val="0000CC"/>
                          </a:solidFill>
                          <a:effectLst/>
                          <a:latin typeface="+mn-lt"/>
                          <a:ea typeface="Times New Roman" panose="02020603050405020304" pitchFamily="18" charset="0"/>
                        </a:rPr>
                        <a:t>Pb 300 mg Kg</a:t>
                      </a:r>
                      <a:r>
                        <a:rPr lang="en-US" sz="1800" baseline="30000" dirty="0">
                          <a:solidFill>
                            <a:srgbClr val="0000CC"/>
                          </a:solidFill>
                          <a:effectLst/>
                          <a:latin typeface="+mn-lt"/>
                          <a:ea typeface="Times New Roman" panose="02020603050405020304" pitchFamily="18" charset="0"/>
                        </a:rPr>
                        <a:t>-1</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rgbClr val="0000CC"/>
                          </a:solidFill>
                          <a:effectLst/>
                          <a:latin typeface="+mn-lt"/>
                          <a:ea typeface="Times New Roman" panose="02020603050405020304" pitchFamily="18" charset="0"/>
                        </a:rPr>
                        <a:t>-</a:t>
                      </a:r>
                      <a:endParaRPr lang="x-none" sz="180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_tradnl" sz="1800" baseline="0" dirty="0">
                          <a:solidFill>
                            <a:srgbClr val="000099"/>
                          </a:solidFill>
                          <a:effectLst/>
                          <a:latin typeface="+mn-lt"/>
                          <a:ea typeface="Times New Roman" panose="02020603050405020304" pitchFamily="18" charset="0"/>
                        </a:rPr>
                        <a:t>3</a:t>
                      </a:r>
                      <a:endParaRPr lang="es-ES" sz="1800" baseline="0" dirty="0">
                        <a:solidFill>
                          <a:srgbClr val="000099"/>
                        </a:solidFill>
                        <a:effectLst/>
                        <a:latin typeface="+mn-lt"/>
                        <a:ea typeface="Times New Roman" panose="02020603050405020304" pitchFamily="18" charset="0"/>
                      </a:endParaRPr>
                    </a:p>
                  </a:txBody>
                  <a:tcPr marL="68585" marR="6858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rgbClr val="0000CC"/>
                          </a:solidFill>
                          <a:effectLst/>
                          <a:latin typeface="+mn-lt"/>
                          <a:ea typeface="Times New Roman" panose="02020603050405020304" pitchFamily="18" charset="0"/>
                        </a:rPr>
                        <a:t>Pb 300 mg Kg</a:t>
                      </a:r>
                      <a:r>
                        <a:rPr lang="en-US" sz="1800" baseline="30000" dirty="0">
                          <a:solidFill>
                            <a:srgbClr val="0000CC"/>
                          </a:solidFill>
                          <a:effectLst/>
                          <a:latin typeface="+mn-lt"/>
                          <a:ea typeface="Times New Roman" panose="02020603050405020304" pitchFamily="18" charset="0"/>
                        </a:rPr>
                        <a:t>-1</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 sz="1800" dirty="0">
                          <a:solidFill>
                            <a:srgbClr val="0000CC"/>
                          </a:solidFill>
                          <a:effectLst/>
                          <a:latin typeface="+mn-lt"/>
                          <a:ea typeface="Times New Roman" panose="02020603050405020304" pitchFamily="18" charset="0"/>
                        </a:rPr>
                        <a:t>Aspersión foliar (1 g L</a:t>
                      </a:r>
                      <a:r>
                        <a:rPr lang="es-ES" sz="1800" baseline="30000" dirty="0">
                          <a:solidFill>
                            <a:srgbClr val="0000CC"/>
                          </a:solidFill>
                          <a:effectLst/>
                          <a:latin typeface="+mn-lt"/>
                          <a:ea typeface="Times New Roman" panose="02020603050405020304" pitchFamily="18" charset="0"/>
                        </a:rPr>
                        <a:t>-1</a:t>
                      </a:r>
                      <a:r>
                        <a:rPr lang="es-ES" sz="1800" dirty="0">
                          <a:solidFill>
                            <a:srgbClr val="0000CC"/>
                          </a:solidFill>
                          <a:effectLst/>
                          <a:latin typeface="+mn-lt"/>
                          <a:ea typeface="Times New Roman" panose="02020603050405020304" pitchFamily="18" charset="0"/>
                        </a:rPr>
                        <a:t>) (Dosis 10 </a:t>
                      </a:r>
                      <a:r>
                        <a:rPr lang="es-ES" sz="1800" dirty="0" err="1">
                          <a:solidFill>
                            <a:srgbClr val="0000CC"/>
                          </a:solidFill>
                          <a:effectLst/>
                          <a:latin typeface="+mn-lt"/>
                          <a:ea typeface="Times New Roman" panose="02020603050405020304" pitchFamily="18" charset="0"/>
                        </a:rPr>
                        <a:t>mL</a:t>
                      </a:r>
                      <a:r>
                        <a:rPr lang="es-ES" sz="1800" dirty="0">
                          <a:solidFill>
                            <a:srgbClr val="0000CC"/>
                          </a:solidFill>
                          <a:effectLst/>
                          <a:latin typeface="+mn-lt"/>
                          <a:ea typeface="Times New Roman" panose="02020603050405020304" pitchFamily="18" charset="0"/>
                        </a:rPr>
                        <a:t> x Planta)</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_tradnl" sz="1800" baseline="0" dirty="0">
                          <a:solidFill>
                            <a:srgbClr val="000099"/>
                          </a:solidFill>
                          <a:effectLst/>
                          <a:latin typeface="+mn-lt"/>
                          <a:ea typeface="Times New Roman" panose="02020603050405020304" pitchFamily="18" charset="0"/>
                        </a:rPr>
                        <a:t>4</a:t>
                      </a:r>
                      <a:endParaRPr lang="es-ES" sz="1800" baseline="0" dirty="0">
                        <a:solidFill>
                          <a:srgbClr val="000099"/>
                        </a:solidFill>
                        <a:effectLst/>
                        <a:latin typeface="+mn-lt"/>
                        <a:ea typeface="Times New Roman" panose="02020603050405020304" pitchFamily="18" charset="0"/>
                      </a:endParaRPr>
                    </a:p>
                  </a:txBody>
                  <a:tcPr marL="68585" marR="6858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rgbClr val="0000CC"/>
                          </a:solidFill>
                          <a:effectLst/>
                          <a:latin typeface="+mn-lt"/>
                          <a:ea typeface="Times New Roman" panose="02020603050405020304" pitchFamily="18" charset="0"/>
                        </a:rPr>
                        <a:t>Pb 300 mg Kg</a:t>
                      </a:r>
                      <a:r>
                        <a:rPr lang="en-US" sz="1800" baseline="30000" dirty="0">
                          <a:solidFill>
                            <a:srgbClr val="0000CC"/>
                          </a:solidFill>
                          <a:effectLst/>
                          <a:latin typeface="+mn-lt"/>
                          <a:ea typeface="Times New Roman" panose="02020603050405020304" pitchFamily="18" charset="0"/>
                        </a:rPr>
                        <a:t>-1</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 sz="1800" dirty="0">
                          <a:solidFill>
                            <a:srgbClr val="0000CC"/>
                          </a:solidFill>
                          <a:effectLst/>
                          <a:latin typeface="+mn-lt"/>
                          <a:ea typeface="Times New Roman" panose="02020603050405020304" pitchFamily="18" charset="0"/>
                        </a:rPr>
                        <a:t>Aspersión foliar (1, 5 g L</a:t>
                      </a:r>
                      <a:r>
                        <a:rPr lang="es-ES" sz="1800" baseline="30000" dirty="0">
                          <a:solidFill>
                            <a:srgbClr val="0000CC"/>
                          </a:solidFill>
                          <a:effectLst/>
                          <a:latin typeface="+mn-lt"/>
                          <a:ea typeface="Times New Roman" panose="02020603050405020304" pitchFamily="18" charset="0"/>
                        </a:rPr>
                        <a:t>-1</a:t>
                      </a:r>
                      <a:r>
                        <a:rPr lang="es-ES" sz="1800" dirty="0">
                          <a:solidFill>
                            <a:srgbClr val="0000CC"/>
                          </a:solidFill>
                          <a:effectLst/>
                          <a:latin typeface="+mn-lt"/>
                          <a:ea typeface="Times New Roman" panose="02020603050405020304" pitchFamily="18" charset="0"/>
                        </a:rPr>
                        <a:t>) (Dosis 10 </a:t>
                      </a:r>
                      <a:r>
                        <a:rPr lang="es-ES" sz="1800" dirty="0" err="1">
                          <a:solidFill>
                            <a:srgbClr val="0000CC"/>
                          </a:solidFill>
                          <a:effectLst/>
                          <a:latin typeface="+mn-lt"/>
                          <a:ea typeface="Times New Roman" panose="02020603050405020304" pitchFamily="18" charset="0"/>
                        </a:rPr>
                        <a:t>mL</a:t>
                      </a:r>
                      <a:r>
                        <a:rPr lang="es-ES" sz="1800" dirty="0">
                          <a:solidFill>
                            <a:srgbClr val="0000CC"/>
                          </a:solidFill>
                          <a:effectLst/>
                          <a:latin typeface="+mn-lt"/>
                          <a:ea typeface="Times New Roman" panose="02020603050405020304" pitchFamily="18" charset="0"/>
                        </a:rPr>
                        <a:t> x Planta)</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_tradnl" sz="1800" baseline="0" dirty="0">
                          <a:solidFill>
                            <a:srgbClr val="000099"/>
                          </a:solidFill>
                          <a:effectLst/>
                          <a:latin typeface="+mn-lt"/>
                          <a:ea typeface="Times New Roman" panose="02020603050405020304" pitchFamily="18" charset="0"/>
                        </a:rPr>
                        <a:t>5</a:t>
                      </a:r>
                      <a:endParaRPr lang="es-ES" sz="1800" baseline="0" dirty="0">
                        <a:solidFill>
                          <a:srgbClr val="000099"/>
                        </a:solidFill>
                        <a:effectLst/>
                        <a:latin typeface="+mn-lt"/>
                        <a:ea typeface="Times New Roman" panose="02020603050405020304" pitchFamily="18" charset="0"/>
                      </a:endParaRPr>
                    </a:p>
                  </a:txBody>
                  <a:tcPr marL="68585" marR="6858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 sz="1800" dirty="0">
                          <a:solidFill>
                            <a:srgbClr val="0000CC"/>
                          </a:solidFill>
                          <a:effectLst/>
                          <a:latin typeface="+mn-lt"/>
                          <a:ea typeface="Times New Roman" panose="02020603050405020304" pitchFamily="18" charset="0"/>
                        </a:rPr>
                        <a:t>Cd 15 mg kg</a:t>
                      </a:r>
                      <a:r>
                        <a:rPr lang="es-ES" sz="1800" baseline="30000" dirty="0">
                          <a:solidFill>
                            <a:srgbClr val="0000CC"/>
                          </a:solidFill>
                          <a:effectLst/>
                          <a:latin typeface="+mn-lt"/>
                          <a:ea typeface="Times New Roman" panose="02020603050405020304" pitchFamily="18" charset="0"/>
                        </a:rPr>
                        <a:t>-1</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 sz="1800" dirty="0">
                          <a:solidFill>
                            <a:srgbClr val="0000CC"/>
                          </a:solidFill>
                          <a:effectLst/>
                          <a:latin typeface="+mn-lt"/>
                          <a:ea typeface="Times New Roman" panose="02020603050405020304" pitchFamily="18" charset="0"/>
                        </a:rPr>
                        <a:t>-</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_tradnl" sz="1800" baseline="0" dirty="0">
                          <a:solidFill>
                            <a:srgbClr val="000099"/>
                          </a:solidFill>
                          <a:effectLst/>
                          <a:latin typeface="+mn-lt"/>
                          <a:ea typeface="Times New Roman" panose="02020603050405020304" pitchFamily="18" charset="0"/>
                        </a:rPr>
                        <a:t>6</a:t>
                      </a:r>
                      <a:endParaRPr lang="es-ES" sz="1800" baseline="0" dirty="0">
                        <a:solidFill>
                          <a:srgbClr val="000099"/>
                        </a:solidFill>
                        <a:effectLst/>
                        <a:latin typeface="+mn-lt"/>
                        <a:ea typeface="Times New Roman" panose="02020603050405020304" pitchFamily="18" charset="0"/>
                      </a:endParaRPr>
                    </a:p>
                  </a:txBody>
                  <a:tcPr marL="68585" marR="6858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 sz="1800">
                          <a:solidFill>
                            <a:srgbClr val="0000CC"/>
                          </a:solidFill>
                          <a:effectLst/>
                          <a:latin typeface="+mn-lt"/>
                          <a:ea typeface="Times New Roman" panose="02020603050405020304" pitchFamily="18" charset="0"/>
                        </a:rPr>
                        <a:t>Cd 15 mg kg</a:t>
                      </a:r>
                      <a:r>
                        <a:rPr lang="es-ES" sz="1800" baseline="30000">
                          <a:solidFill>
                            <a:srgbClr val="0000CC"/>
                          </a:solidFill>
                          <a:effectLst/>
                          <a:latin typeface="+mn-lt"/>
                          <a:ea typeface="Times New Roman" panose="02020603050405020304" pitchFamily="18" charset="0"/>
                        </a:rPr>
                        <a:t>-1</a:t>
                      </a:r>
                      <a:endParaRPr lang="x-none" sz="180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 sz="1800" dirty="0">
                          <a:solidFill>
                            <a:srgbClr val="0000CC"/>
                          </a:solidFill>
                          <a:effectLst/>
                          <a:latin typeface="+mn-lt"/>
                          <a:ea typeface="Times New Roman" panose="02020603050405020304" pitchFamily="18" charset="0"/>
                        </a:rPr>
                        <a:t>Aspersión foliar (1 g L</a:t>
                      </a:r>
                      <a:r>
                        <a:rPr lang="es-ES" sz="1800" baseline="30000" dirty="0">
                          <a:solidFill>
                            <a:srgbClr val="0000CC"/>
                          </a:solidFill>
                          <a:effectLst/>
                          <a:latin typeface="+mn-lt"/>
                          <a:ea typeface="Times New Roman" panose="02020603050405020304" pitchFamily="18" charset="0"/>
                        </a:rPr>
                        <a:t>-1</a:t>
                      </a:r>
                      <a:r>
                        <a:rPr lang="es-ES" sz="1800" dirty="0">
                          <a:solidFill>
                            <a:srgbClr val="0000CC"/>
                          </a:solidFill>
                          <a:effectLst/>
                          <a:latin typeface="+mn-lt"/>
                          <a:ea typeface="Times New Roman" panose="02020603050405020304" pitchFamily="18" charset="0"/>
                        </a:rPr>
                        <a:t>) (Dosis 10 </a:t>
                      </a:r>
                      <a:r>
                        <a:rPr lang="es-ES" sz="1800" dirty="0" err="1">
                          <a:solidFill>
                            <a:srgbClr val="0000CC"/>
                          </a:solidFill>
                          <a:effectLst/>
                          <a:latin typeface="+mn-lt"/>
                          <a:ea typeface="Times New Roman" panose="02020603050405020304" pitchFamily="18" charset="0"/>
                        </a:rPr>
                        <a:t>mL</a:t>
                      </a:r>
                      <a:r>
                        <a:rPr lang="es-ES" sz="1800" dirty="0">
                          <a:solidFill>
                            <a:srgbClr val="0000CC"/>
                          </a:solidFill>
                          <a:effectLst/>
                          <a:latin typeface="+mn-lt"/>
                          <a:ea typeface="Times New Roman" panose="02020603050405020304" pitchFamily="18" charset="0"/>
                        </a:rPr>
                        <a:t> x Planta)</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gn="ctr">
                        <a:lnSpc>
                          <a:spcPct val="100000"/>
                        </a:lnSpc>
                        <a:spcAft>
                          <a:spcPts val="0"/>
                        </a:spcAft>
                      </a:pPr>
                      <a:r>
                        <a:rPr lang="es-ES_tradnl" sz="1800" baseline="0" dirty="0">
                          <a:solidFill>
                            <a:srgbClr val="000099"/>
                          </a:solidFill>
                          <a:effectLst/>
                          <a:latin typeface="+mn-lt"/>
                          <a:ea typeface="Times New Roman" panose="02020603050405020304" pitchFamily="18" charset="0"/>
                        </a:rPr>
                        <a:t>7</a:t>
                      </a:r>
                      <a:endParaRPr lang="es-ES" sz="1800" baseline="0" dirty="0">
                        <a:solidFill>
                          <a:srgbClr val="000099"/>
                        </a:solidFill>
                        <a:effectLst/>
                        <a:latin typeface="+mn-lt"/>
                        <a:ea typeface="Times New Roman" panose="02020603050405020304" pitchFamily="18" charset="0"/>
                      </a:endParaRPr>
                    </a:p>
                  </a:txBody>
                  <a:tcPr marL="68585" marR="6858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 sz="1800" dirty="0">
                          <a:solidFill>
                            <a:srgbClr val="0000CC"/>
                          </a:solidFill>
                          <a:effectLst/>
                          <a:latin typeface="+mn-lt"/>
                          <a:ea typeface="Times New Roman" panose="02020603050405020304" pitchFamily="18" charset="0"/>
                        </a:rPr>
                        <a:t>Cd 15 mg kg</a:t>
                      </a:r>
                      <a:r>
                        <a:rPr lang="es-ES" sz="1800" baseline="30000" dirty="0">
                          <a:solidFill>
                            <a:srgbClr val="0000CC"/>
                          </a:solidFill>
                          <a:effectLst/>
                          <a:latin typeface="+mn-lt"/>
                          <a:ea typeface="Times New Roman" panose="02020603050405020304" pitchFamily="18" charset="0"/>
                        </a:rPr>
                        <a:t>-1</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 sz="1800" dirty="0">
                          <a:solidFill>
                            <a:srgbClr val="0000CC"/>
                          </a:solidFill>
                          <a:effectLst/>
                          <a:latin typeface="+mn-lt"/>
                          <a:ea typeface="Times New Roman" panose="02020603050405020304" pitchFamily="18" charset="0"/>
                        </a:rPr>
                        <a:t>Aspersión foliar (1, 5 g L</a:t>
                      </a:r>
                      <a:r>
                        <a:rPr lang="es-ES" sz="1800" baseline="30000" dirty="0">
                          <a:solidFill>
                            <a:srgbClr val="0000CC"/>
                          </a:solidFill>
                          <a:effectLst/>
                          <a:latin typeface="+mn-lt"/>
                          <a:ea typeface="Times New Roman" panose="02020603050405020304" pitchFamily="18" charset="0"/>
                        </a:rPr>
                        <a:t>-1</a:t>
                      </a:r>
                      <a:r>
                        <a:rPr lang="es-ES" sz="1800" dirty="0">
                          <a:solidFill>
                            <a:srgbClr val="0000CC"/>
                          </a:solidFill>
                          <a:effectLst/>
                          <a:latin typeface="+mn-lt"/>
                          <a:ea typeface="Times New Roman" panose="02020603050405020304" pitchFamily="18" charset="0"/>
                        </a:rPr>
                        <a:t>) (Dosis 10 </a:t>
                      </a:r>
                      <a:r>
                        <a:rPr lang="es-ES" sz="1800" dirty="0" err="1">
                          <a:solidFill>
                            <a:srgbClr val="0000CC"/>
                          </a:solidFill>
                          <a:effectLst/>
                          <a:latin typeface="+mn-lt"/>
                          <a:ea typeface="Times New Roman" panose="02020603050405020304" pitchFamily="18" charset="0"/>
                        </a:rPr>
                        <a:t>mL</a:t>
                      </a:r>
                      <a:r>
                        <a:rPr lang="es-ES" sz="1800" dirty="0">
                          <a:solidFill>
                            <a:srgbClr val="0000CC"/>
                          </a:solidFill>
                          <a:effectLst/>
                          <a:latin typeface="+mn-lt"/>
                          <a:ea typeface="Times New Roman" panose="02020603050405020304" pitchFamily="18" charset="0"/>
                        </a:rPr>
                        <a:t> x Planta)</a:t>
                      </a:r>
                      <a:endParaRPr lang="x-none" sz="1800" dirty="0">
                        <a:solidFill>
                          <a:srgbClr val="0000CC"/>
                        </a:solidFill>
                        <a:effectLst/>
                        <a:latin typeface="+mn-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grpSp>
        <p:nvGrpSpPr>
          <p:cNvPr id="16" name="Group 112"/>
          <p:cNvGrpSpPr>
            <a:grpSpLocks/>
          </p:cNvGrpSpPr>
          <p:nvPr/>
        </p:nvGrpSpPr>
        <p:grpSpPr bwMode="auto">
          <a:xfrm>
            <a:off x="23597597" y="27217091"/>
            <a:ext cx="6042025" cy="1223963"/>
            <a:chOff x="10491" y="-606"/>
            <a:chExt cx="3806" cy="771"/>
          </a:xfrm>
          <a:scene3d>
            <a:camera prst="orthographicFront">
              <a:rot lat="0" lon="0" rev="0"/>
            </a:camera>
            <a:lightRig rig="balanced" dir="t">
              <a:rot lat="0" lon="0" rev="8700000"/>
            </a:lightRig>
          </a:scene3d>
        </p:grpSpPr>
        <p:sp>
          <p:nvSpPr>
            <p:cNvPr id="63" name="Freeform 113"/>
            <p:cNvSpPr>
              <a:spLocks/>
            </p:cNvSpPr>
            <p:nvPr/>
          </p:nvSpPr>
          <p:spPr bwMode="gray">
            <a:xfrm>
              <a:off x="10491" y="-606"/>
              <a:ext cx="3806" cy="771"/>
            </a:xfrm>
            <a:custGeom>
              <a:avLst/>
              <a:gdLst/>
              <a:ahLst/>
              <a:cxnLst>
                <a:cxn ang="0">
                  <a:pos x="266" y="42"/>
                </a:cxn>
                <a:cxn ang="0">
                  <a:pos x="107" y="103"/>
                </a:cxn>
                <a:cxn ang="0">
                  <a:pos x="69" y="200"/>
                </a:cxn>
                <a:cxn ang="0">
                  <a:pos x="38" y="235"/>
                </a:cxn>
                <a:cxn ang="0">
                  <a:pos x="15" y="332"/>
                </a:cxn>
                <a:cxn ang="0">
                  <a:pos x="38" y="447"/>
                </a:cxn>
                <a:cxn ang="0">
                  <a:pos x="198" y="587"/>
                </a:cxn>
                <a:cxn ang="0">
                  <a:pos x="568" y="655"/>
                </a:cxn>
                <a:cxn ang="0">
                  <a:pos x="928" y="699"/>
                </a:cxn>
                <a:cxn ang="0">
                  <a:pos x="1751" y="746"/>
                </a:cxn>
                <a:cxn ang="0">
                  <a:pos x="2388" y="739"/>
                </a:cxn>
                <a:cxn ang="0">
                  <a:pos x="2624" y="761"/>
                </a:cxn>
                <a:cxn ang="0">
                  <a:pos x="3030" y="737"/>
                </a:cxn>
                <a:cxn ang="0">
                  <a:pos x="3707" y="640"/>
                </a:cxn>
                <a:cxn ang="0">
                  <a:pos x="4057" y="579"/>
                </a:cxn>
                <a:cxn ang="0">
                  <a:pos x="4225" y="526"/>
                </a:cxn>
                <a:cxn ang="0">
                  <a:pos x="4331" y="508"/>
                </a:cxn>
                <a:cxn ang="0">
                  <a:pos x="4225" y="491"/>
                </a:cxn>
                <a:cxn ang="0">
                  <a:pos x="4346" y="526"/>
                </a:cxn>
                <a:cxn ang="0">
                  <a:pos x="4643" y="455"/>
                </a:cxn>
                <a:cxn ang="0">
                  <a:pos x="4849" y="341"/>
                </a:cxn>
                <a:cxn ang="0">
                  <a:pos x="4674" y="279"/>
                </a:cxn>
                <a:cxn ang="0">
                  <a:pos x="4110" y="297"/>
                </a:cxn>
                <a:cxn ang="0">
                  <a:pos x="4293" y="297"/>
                </a:cxn>
                <a:cxn ang="0">
                  <a:pos x="4651" y="200"/>
                </a:cxn>
                <a:cxn ang="0">
                  <a:pos x="4514" y="147"/>
                </a:cxn>
                <a:cxn ang="0">
                  <a:pos x="3920" y="174"/>
                </a:cxn>
                <a:cxn ang="0">
                  <a:pos x="3966" y="147"/>
                </a:cxn>
                <a:cxn ang="0">
                  <a:pos x="3578" y="121"/>
                </a:cxn>
                <a:cxn ang="0">
                  <a:pos x="3159" y="165"/>
                </a:cxn>
                <a:cxn ang="0">
                  <a:pos x="2260" y="187"/>
                </a:cxn>
                <a:cxn ang="0">
                  <a:pos x="1880" y="175"/>
                </a:cxn>
                <a:cxn ang="0">
                  <a:pos x="1460" y="175"/>
                </a:cxn>
                <a:cxn ang="0">
                  <a:pos x="967" y="130"/>
                </a:cxn>
                <a:cxn ang="0">
                  <a:pos x="746" y="59"/>
                </a:cxn>
                <a:cxn ang="0">
                  <a:pos x="472" y="6"/>
                </a:cxn>
                <a:cxn ang="0">
                  <a:pos x="306" y="4"/>
                </a:cxn>
              </a:cxnLst>
              <a:rect l="0" t="0" r="r" b="b"/>
              <a:pathLst>
                <a:path w="4864" h="769">
                  <a:moveTo>
                    <a:pt x="306" y="4"/>
                  </a:moveTo>
                  <a:cubicBezTo>
                    <a:pt x="265" y="21"/>
                    <a:pt x="307" y="25"/>
                    <a:pt x="266" y="42"/>
                  </a:cubicBezTo>
                  <a:cubicBezTo>
                    <a:pt x="228" y="27"/>
                    <a:pt x="225" y="21"/>
                    <a:pt x="167" y="42"/>
                  </a:cubicBezTo>
                  <a:cubicBezTo>
                    <a:pt x="141" y="52"/>
                    <a:pt x="142" y="90"/>
                    <a:pt x="107" y="103"/>
                  </a:cubicBezTo>
                  <a:cubicBezTo>
                    <a:pt x="84" y="130"/>
                    <a:pt x="69" y="156"/>
                    <a:pt x="46" y="182"/>
                  </a:cubicBezTo>
                  <a:cubicBezTo>
                    <a:pt x="53" y="188"/>
                    <a:pt x="61" y="196"/>
                    <a:pt x="69" y="200"/>
                  </a:cubicBezTo>
                  <a:cubicBezTo>
                    <a:pt x="76" y="204"/>
                    <a:pt x="94" y="200"/>
                    <a:pt x="91" y="209"/>
                  </a:cubicBezTo>
                  <a:cubicBezTo>
                    <a:pt x="89" y="218"/>
                    <a:pt x="47" y="232"/>
                    <a:pt x="38" y="235"/>
                  </a:cubicBezTo>
                  <a:cubicBezTo>
                    <a:pt x="20" y="298"/>
                    <a:pt x="37" y="278"/>
                    <a:pt x="0" y="306"/>
                  </a:cubicBezTo>
                  <a:cubicBezTo>
                    <a:pt x="5" y="314"/>
                    <a:pt x="11" y="322"/>
                    <a:pt x="15" y="332"/>
                  </a:cubicBezTo>
                  <a:cubicBezTo>
                    <a:pt x="27" y="345"/>
                    <a:pt x="65" y="366"/>
                    <a:pt x="69" y="385"/>
                  </a:cubicBezTo>
                  <a:cubicBezTo>
                    <a:pt x="71" y="398"/>
                    <a:pt x="28" y="428"/>
                    <a:pt x="38" y="447"/>
                  </a:cubicBezTo>
                  <a:cubicBezTo>
                    <a:pt x="28" y="480"/>
                    <a:pt x="110" y="494"/>
                    <a:pt x="129" y="499"/>
                  </a:cubicBezTo>
                  <a:cubicBezTo>
                    <a:pt x="157" y="521"/>
                    <a:pt x="162" y="579"/>
                    <a:pt x="198" y="587"/>
                  </a:cubicBezTo>
                  <a:cubicBezTo>
                    <a:pt x="275" y="607"/>
                    <a:pt x="321" y="631"/>
                    <a:pt x="400" y="635"/>
                  </a:cubicBezTo>
                  <a:cubicBezTo>
                    <a:pt x="471" y="643"/>
                    <a:pt x="513" y="654"/>
                    <a:pt x="568" y="655"/>
                  </a:cubicBezTo>
                  <a:cubicBezTo>
                    <a:pt x="628" y="661"/>
                    <a:pt x="700" y="664"/>
                    <a:pt x="760" y="671"/>
                  </a:cubicBezTo>
                  <a:cubicBezTo>
                    <a:pt x="817" y="693"/>
                    <a:pt x="869" y="677"/>
                    <a:pt x="928" y="699"/>
                  </a:cubicBezTo>
                  <a:cubicBezTo>
                    <a:pt x="1070" y="753"/>
                    <a:pt x="1355" y="693"/>
                    <a:pt x="1355" y="693"/>
                  </a:cubicBezTo>
                  <a:cubicBezTo>
                    <a:pt x="1539" y="731"/>
                    <a:pt x="1520" y="737"/>
                    <a:pt x="1751" y="746"/>
                  </a:cubicBezTo>
                  <a:cubicBezTo>
                    <a:pt x="1912" y="769"/>
                    <a:pt x="1924" y="727"/>
                    <a:pt x="2228" y="743"/>
                  </a:cubicBezTo>
                  <a:cubicBezTo>
                    <a:pt x="2298" y="752"/>
                    <a:pt x="2337" y="736"/>
                    <a:pt x="2388" y="739"/>
                  </a:cubicBezTo>
                  <a:cubicBezTo>
                    <a:pt x="2439" y="742"/>
                    <a:pt x="2496" y="758"/>
                    <a:pt x="2535" y="762"/>
                  </a:cubicBezTo>
                  <a:cubicBezTo>
                    <a:pt x="2574" y="766"/>
                    <a:pt x="2586" y="753"/>
                    <a:pt x="2624" y="761"/>
                  </a:cubicBezTo>
                  <a:cubicBezTo>
                    <a:pt x="2654" y="767"/>
                    <a:pt x="2674" y="747"/>
                    <a:pt x="2710" y="746"/>
                  </a:cubicBezTo>
                  <a:cubicBezTo>
                    <a:pt x="2816" y="740"/>
                    <a:pt x="2923" y="740"/>
                    <a:pt x="3030" y="737"/>
                  </a:cubicBezTo>
                  <a:cubicBezTo>
                    <a:pt x="3165" y="698"/>
                    <a:pt x="3192" y="700"/>
                    <a:pt x="3372" y="693"/>
                  </a:cubicBezTo>
                  <a:cubicBezTo>
                    <a:pt x="3491" y="677"/>
                    <a:pt x="3585" y="649"/>
                    <a:pt x="3707" y="640"/>
                  </a:cubicBezTo>
                  <a:cubicBezTo>
                    <a:pt x="3778" y="612"/>
                    <a:pt x="3647" y="661"/>
                    <a:pt x="3814" y="623"/>
                  </a:cubicBezTo>
                  <a:cubicBezTo>
                    <a:pt x="3939" y="593"/>
                    <a:pt x="3882" y="589"/>
                    <a:pt x="4057" y="579"/>
                  </a:cubicBezTo>
                  <a:cubicBezTo>
                    <a:pt x="4154" y="551"/>
                    <a:pt x="4197" y="549"/>
                    <a:pt x="4316" y="543"/>
                  </a:cubicBezTo>
                  <a:cubicBezTo>
                    <a:pt x="4293" y="535"/>
                    <a:pt x="4233" y="529"/>
                    <a:pt x="4225" y="526"/>
                  </a:cubicBezTo>
                  <a:cubicBezTo>
                    <a:pt x="4217" y="523"/>
                    <a:pt x="4240" y="518"/>
                    <a:pt x="4247" y="517"/>
                  </a:cubicBezTo>
                  <a:cubicBezTo>
                    <a:pt x="4275" y="513"/>
                    <a:pt x="4303" y="511"/>
                    <a:pt x="4331" y="508"/>
                  </a:cubicBezTo>
                  <a:cubicBezTo>
                    <a:pt x="4303" y="505"/>
                    <a:pt x="4275" y="504"/>
                    <a:pt x="4247" y="499"/>
                  </a:cubicBezTo>
                  <a:cubicBezTo>
                    <a:pt x="4240" y="498"/>
                    <a:pt x="4221" y="499"/>
                    <a:pt x="4225" y="491"/>
                  </a:cubicBezTo>
                  <a:cubicBezTo>
                    <a:pt x="4230" y="480"/>
                    <a:pt x="4245" y="485"/>
                    <a:pt x="4255" y="482"/>
                  </a:cubicBezTo>
                  <a:cubicBezTo>
                    <a:pt x="4318" y="494"/>
                    <a:pt x="4297" y="507"/>
                    <a:pt x="4346" y="526"/>
                  </a:cubicBezTo>
                  <a:cubicBezTo>
                    <a:pt x="4398" y="511"/>
                    <a:pt x="4453" y="470"/>
                    <a:pt x="4506" y="464"/>
                  </a:cubicBezTo>
                  <a:cubicBezTo>
                    <a:pt x="4552" y="460"/>
                    <a:pt x="4598" y="458"/>
                    <a:pt x="4643" y="455"/>
                  </a:cubicBezTo>
                  <a:cubicBezTo>
                    <a:pt x="4690" y="420"/>
                    <a:pt x="4742" y="423"/>
                    <a:pt x="4795" y="411"/>
                  </a:cubicBezTo>
                  <a:cubicBezTo>
                    <a:pt x="4834" y="382"/>
                    <a:pt x="4813" y="403"/>
                    <a:pt x="4849" y="341"/>
                  </a:cubicBezTo>
                  <a:cubicBezTo>
                    <a:pt x="4854" y="332"/>
                    <a:pt x="4864" y="314"/>
                    <a:pt x="4864" y="314"/>
                  </a:cubicBezTo>
                  <a:cubicBezTo>
                    <a:pt x="4803" y="279"/>
                    <a:pt x="4742" y="285"/>
                    <a:pt x="4674" y="279"/>
                  </a:cubicBezTo>
                  <a:cubicBezTo>
                    <a:pt x="4490" y="287"/>
                    <a:pt x="4499" y="279"/>
                    <a:pt x="4384" y="306"/>
                  </a:cubicBezTo>
                  <a:cubicBezTo>
                    <a:pt x="4293" y="303"/>
                    <a:pt x="4202" y="303"/>
                    <a:pt x="4110" y="297"/>
                  </a:cubicBezTo>
                  <a:cubicBezTo>
                    <a:pt x="4103" y="297"/>
                    <a:pt x="4126" y="288"/>
                    <a:pt x="4133" y="288"/>
                  </a:cubicBezTo>
                  <a:cubicBezTo>
                    <a:pt x="4187" y="288"/>
                    <a:pt x="4240" y="294"/>
                    <a:pt x="4293" y="297"/>
                  </a:cubicBezTo>
                  <a:cubicBezTo>
                    <a:pt x="4391" y="282"/>
                    <a:pt x="4444" y="268"/>
                    <a:pt x="4552" y="262"/>
                  </a:cubicBezTo>
                  <a:cubicBezTo>
                    <a:pt x="4601" y="247"/>
                    <a:pt x="4610" y="232"/>
                    <a:pt x="4651" y="200"/>
                  </a:cubicBezTo>
                  <a:cubicBezTo>
                    <a:pt x="4609" y="188"/>
                    <a:pt x="4562" y="193"/>
                    <a:pt x="4521" y="174"/>
                  </a:cubicBezTo>
                  <a:cubicBezTo>
                    <a:pt x="4514" y="171"/>
                    <a:pt x="4516" y="156"/>
                    <a:pt x="4514" y="147"/>
                  </a:cubicBezTo>
                  <a:cubicBezTo>
                    <a:pt x="4141" y="166"/>
                    <a:pt x="4291" y="156"/>
                    <a:pt x="4065" y="174"/>
                  </a:cubicBezTo>
                  <a:cubicBezTo>
                    <a:pt x="4015" y="182"/>
                    <a:pt x="3972" y="194"/>
                    <a:pt x="3920" y="174"/>
                  </a:cubicBezTo>
                  <a:cubicBezTo>
                    <a:pt x="3911" y="171"/>
                    <a:pt x="3935" y="160"/>
                    <a:pt x="3943" y="156"/>
                  </a:cubicBezTo>
                  <a:cubicBezTo>
                    <a:pt x="3951" y="152"/>
                    <a:pt x="3958" y="150"/>
                    <a:pt x="3966" y="147"/>
                  </a:cubicBezTo>
                  <a:cubicBezTo>
                    <a:pt x="3918" y="110"/>
                    <a:pt x="3968" y="135"/>
                    <a:pt x="3935" y="77"/>
                  </a:cubicBezTo>
                  <a:cubicBezTo>
                    <a:pt x="3812" y="86"/>
                    <a:pt x="3702" y="113"/>
                    <a:pt x="3578" y="121"/>
                  </a:cubicBezTo>
                  <a:cubicBezTo>
                    <a:pt x="3524" y="128"/>
                    <a:pt x="3477" y="135"/>
                    <a:pt x="3425" y="156"/>
                  </a:cubicBezTo>
                  <a:cubicBezTo>
                    <a:pt x="3342" y="188"/>
                    <a:pt x="3248" y="162"/>
                    <a:pt x="3159" y="165"/>
                  </a:cubicBezTo>
                  <a:cubicBezTo>
                    <a:pt x="2928" y="254"/>
                    <a:pt x="2813" y="169"/>
                    <a:pt x="2544" y="191"/>
                  </a:cubicBezTo>
                  <a:cubicBezTo>
                    <a:pt x="2445" y="200"/>
                    <a:pt x="2305" y="198"/>
                    <a:pt x="2260" y="187"/>
                  </a:cubicBezTo>
                  <a:cubicBezTo>
                    <a:pt x="2172" y="153"/>
                    <a:pt x="2149" y="194"/>
                    <a:pt x="2056" y="195"/>
                  </a:cubicBezTo>
                  <a:cubicBezTo>
                    <a:pt x="1964" y="187"/>
                    <a:pt x="1913" y="188"/>
                    <a:pt x="1880" y="175"/>
                  </a:cubicBezTo>
                  <a:cubicBezTo>
                    <a:pt x="1790" y="181"/>
                    <a:pt x="1677" y="212"/>
                    <a:pt x="1591" y="191"/>
                  </a:cubicBezTo>
                  <a:cubicBezTo>
                    <a:pt x="1548" y="181"/>
                    <a:pt x="1503" y="186"/>
                    <a:pt x="1460" y="175"/>
                  </a:cubicBezTo>
                  <a:cubicBezTo>
                    <a:pt x="1435" y="185"/>
                    <a:pt x="1426" y="155"/>
                    <a:pt x="1401" y="165"/>
                  </a:cubicBezTo>
                  <a:cubicBezTo>
                    <a:pt x="1252" y="156"/>
                    <a:pt x="1118" y="135"/>
                    <a:pt x="967" y="130"/>
                  </a:cubicBezTo>
                  <a:cubicBezTo>
                    <a:pt x="926" y="125"/>
                    <a:pt x="836" y="116"/>
                    <a:pt x="799" y="103"/>
                  </a:cubicBezTo>
                  <a:cubicBezTo>
                    <a:pt x="798" y="103"/>
                    <a:pt x="754" y="62"/>
                    <a:pt x="746" y="59"/>
                  </a:cubicBezTo>
                  <a:cubicBezTo>
                    <a:pt x="686" y="39"/>
                    <a:pt x="609" y="39"/>
                    <a:pt x="548" y="33"/>
                  </a:cubicBezTo>
                  <a:cubicBezTo>
                    <a:pt x="523" y="22"/>
                    <a:pt x="497" y="17"/>
                    <a:pt x="472" y="6"/>
                  </a:cubicBezTo>
                  <a:cubicBezTo>
                    <a:pt x="441" y="9"/>
                    <a:pt x="411" y="11"/>
                    <a:pt x="381" y="15"/>
                  </a:cubicBezTo>
                  <a:cubicBezTo>
                    <a:pt x="353" y="15"/>
                    <a:pt x="325" y="0"/>
                    <a:pt x="306" y="4"/>
                  </a:cubicBezTo>
                  <a:close/>
                </a:path>
              </a:pathLst>
            </a:custGeom>
            <a:gradFill rotWithShape="0">
              <a:gsLst>
                <a:gs pos="0">
                  <a:schemeClr val="accent1"/>
                </a:gs>
                <a:gs pos="100000">
                  <a:schemeClr val="accent1">
                    <a:gamma/>
                    <a:tint val="48627"/>
                    <a:invGamma/>
                  </a:schemeClr>
                </a:gs>
              </a:gsLst>
              <a:lin ang="0" scaled="1"/>
            </a:gradFill>
            <a:ln w="9525">
              <a:noFill/>
              <a:round/>
              <a:headEnd/>
              <a:tailEnd/>
            </a:ln>
            <a:effectLst>
              <a:outerShdw blurRad="44450" dist="27940" dir="5400000" algn="ctr">
                <a:srgbClr val="000000">
                  <a:alpha val="32000"/>
                </a:srgbClr>
              </a:outerShdw>
            </a:effectLst>
            <a:sp3d>
              <a:bevelT w="190500" h="38100"/>
            </a:sp3d>
          </p:spPr>
          <p:txBody>
            <a:bodyPr/>
            <a:lstStyle/>
            <a:p>
              <a:pPr algn="ctr" eaLnBrk="1" hangingPunct="1">
                <a:defRPr/>
              </a:pPr>
              <a:endParaRPr lang="es-US" sz="8116">
                <a:latin typeface="Arial" charset="0"/>
                <a:cs typeface="+mn-cs"/>
              </a:endParaRPr>
            </a:p>
          </p:txBody>
        </p:sp>
        <p:sp>
          <p:nvSpPr>
            <p:cNvPr id="64" name="WordArt 114"/>
            <p:cNvSpPr>
              <a:spLocks noChangeArrowheads="1" noChangeShapeType="1" noTextEdit="1"/>
            </p:cNvSpPr>
            <p:nvPr/>
          </p:nvSpPr>
          <p:spPr bwMode="auto">
            <a:xfrm>
              <a:off x="11081" y="-339"/>
              <a:ext cx="2268" cy="363"/>
            </a:xfrm>
            <a:prstGeom prst="rect">
              <a:avLst/>
            </a:prstGeom>
            <a:ln>
              <a:noFill/>
            </a:ln>
            <a:effectLst>
              <a:outerShdw blurRad="44450" dist="27940" dir="5400000" algn="ctr">
                <a:srgbClr val="000000">
                  <a:alpha val="32000"/>
                </a:srgbClr>
              </a:outerShdw>
            </a:effectLst>
            <a:sp3d>
              <a:bevelT w="190500" h="38100"/>
            </a:sp3d>
          </p:spPr>
          <p:txBody>
            <a:bodyPr wrap="none" fromWordArt="1">
              <a:prstTxWarp prst="textCanDown">
                <a:avLst>
                  <a:gd name="adj" fmla="val 22530"/>
                </a:avLst>
              </a:prstTxWarp>
              <a:sp3d extrusionH="57150">
                <a:bevelT w="38100" h="38100"/>
              </a:sp3d>
            </a:bodyPr>
            <a:lstStyle/>
            <a:p>
              <a:pPr algn="ctr" eaLnBrk="1" hangingPunct="1">
                <a:defRPr/>
              </a:pPr>
              <a:r>
                <a:rPr lang="es-US" sz="3600" b="1" kern="10" dirty="0">
                  <a:ln w="9525">
                    <a:solidFill>
                      <a:schemeClr val="tx2"/>
                    </a:solidFill>
                    <a:round/>
                    <a:headEnd/>
                    <a:tailEnd/>
                  </a:ln>
                  <a:gradFill rotWithShape="1">
                    <a:gsLst>
                      <a:gs pos="0">
                        <a:srgbClr val="000099">
                          <a:gamma/>
                          <a:shade val="46275"/>
                          <a:invGamma/>
                        </a:srgbClr>
                      </a:gs>
                      <a:gs pos="50000">
                        <a:srgbClr val="000099"/>
                      </a:gs>
                      <a:gs pos="100000">
                        <a:srgbClr val="000099">
                          <a:gamma/>
                          <a:shade val="46275"/>
                          <a:invGamma/>
                        </a:srgbClr>
                      </a:gs>
                    </a:gsLst>
                    <a:lin ang="5400000" scaled="1"/>
                  </a:gradFill>
                  <a:effectLst>
                    <a:outerShdw dist="45791" dir="2021404" algn="ctr" rotWithShape="0">
                      <a:srgbClr val="B2B2B2">
                        <a:alpha val="80000"/>
                      </a:srgbClr>
                    </a:outerShdw>
                  </a:effectLst>
                  <a:latin typeface="Times New Roman"/>
                  <a:cs typeface="Times New Roman"/>
                </a:rPr>
                <a:t>Conclusiones</a:t>
              </a:r>
            </a:p>
          </p:txBody>
        </p:sp>
      </p:grpSp>
      <p:sp>
        <p:nvSpPr>
          <p:cNvPr id="3179" name="29 CuadroTexto"/>
          <p:cNvSpPr txBox="1">
            <a:spLocks noChangeArrowheads="1"/>
          </p:cNvSpPr>
          <p:nvPr/>
        </p:nvSpPr>
        <p:spPr bwMode="auto">
          <a:xfrm>
            <a:off x="5878513" y="33004125"/>
            <a:ext cx="13328650" cy="831850"/>
          </a:xfrm>
          <a:prstGeom prst="rect">
            <a:avLst/>
          </a:prstGeom>
          <a:noFill/>
          <a:ln w="9525">
            <a:noFill/>
            <a:miter lim="800000"/>
            <a:headEnd/>
            <a:tailEnd/>
          </a:ln>
        </p:spPr>
        <p:txBody>
          <a:bodyPr lIns="91425" tIns="45713" rIns="91425" bIns="45713">
            <a:spAutoFit/>
          </a:bodyPr>
          <a:lstStyle/>
          <a:p>
            <a:pPr algn="ctr"/>
            <a:r>
              <a:rPr lang="es-ES" sz="2400" b="1" i="1">
                <a:solidFill>
                  <a:srgbClr val="0000CC"/>
                </a:solidFill>
                <a:latin typeface="Times New Roman" pitchFamily="18" charset="0"/>
                <a:cs typeface="Times New Roman" pitchFamily="18" charset="0"/>
              </a:rPr>
              <a:t>Tabla. </a:t>
            </a:r>
            <a:r>
              <a:rPr lang="es-ES" sz="2400" i="1">
                <a:solidFill>
                  <a:srgbClr val="0000CC"/>
                </a:solidFill>
                <a:latin typeface="Times New Roman" pitchFamily="18" charset="0"/>
                <a:cs typeface="Times New Roman" pitchFamily="18" charset="0"/>
              </a:rPr>
              <a:t>Concentración de metales pesados (mg kg</a:t>
            </a:r>
            <a:r>
              <a:rPr lang="es-ES" sz="2400" i="1" baseline="30000">
                <a:solidFill>
                  <a:srgbClr val="0000CC"/>
                </a:solidFill>
                <a:latin typeface="Times New Roman" pitchFamily="18" charset="0"/>
                <a:cs typeface="Times New Roman" pitchFamily="18" charset="0"/>
              </a:rPr>
              <a:t>-1</a:t>
            </a:r>
            <a:r>
              <a:rPr lang="es-ES" sz="2400" i="1">
                <a:solidFill>
                  <a:srgbClr val="0000CC"/>
                </a:solidFill>
                <a:latin typeface="Times New Roman" pitchFamily="18" charset="0"/>
                <a:cs typeface="Times New Roman" pitchFamily="18" charset="0"/>
              </a:rPr>
              <a:t> masa seca) en raíz, hoja y tallo de las plantas de girasol tratadas con </a:t>
            </a:r>
            <a:r>
              <a:rPr lang="es-ES" sz="2400" i="1">
                <a:solidFill>
                  <a:srgbClr val="0000CC"/>
                </a:solidFill>
                <a:latin typeface="Times New Roman" pitchFamily="18" charset="0"/>
                <a:ea typeface="儷宋 Pro"/>
                <a:cs typeface="Times New Roman" pitchFamily="18" charset="0"/>
              </a:rPr>
              <a:t>Quitomax</a:t>
            </a:r>
            <a:r>
              <a:rPr lang="es-ES" sz="2400" i="1" baseline="30000">
                <a:solidFill>
                  <a:srgbClr val="0000CC"/>
                </a:solidFill>
                <a:latin typeface="Times New Roman" pitchFamily="18" charset="0"/>
                <a:ea typeface="儷宋 Pro"/>
                <a:cs typeface="Times New Roman" pitchFamily="18" charset="0"/>
              </a:rPr>
              <a:t>® </a:t>
            </a:r>
            <a:r>
              <a:rPr lang="es-ES" sz="2400" i="1">
                <a:solidFill>
                  <a:srgbClr val="0000CC"/>
                </a:solidFill>
                <a:latin typeface="Times New Roman" pitchFamily="18" charset="0"/>
                <a:cs typeface="Times New Roman" pitchFamily="18" charset="0"/>
              </a:rPr>
              <a:t>a los 60 días de desarrollo</a:t>
            </a:r>
          </a:p>
        </p:txBody>
      </p:sp>
      <p:sp>
        <p:nvSpPr>
          <p:cNvPr id="3676" name="50 CuadroTexto"/>
          <p:cNvSpPr txBox="1">
            <a:spLocks noChangeArrowheads="1"/>
          </p:cNvSpPr>
          <p:nvPr/>
        </p:nvSpPr>
        <p:spPr bwMode="auto">
          <a:xfrm>
            <a:off x="16824325" y="13174663"/>
            <a:ext cx="15205075" cy="2862262"/>
          </a:xfrm>
          <a:prstGeom prst="rect">
            <a:avLst/>
          </a:prstGeom>
          <a:noFill/>
          <a:ln>
            <a:noFill/>
          </a:ln>
        </p:spPr>
        <p:txBody>
          <a:bodyPr>
            <a:spAutoFit/>
          </a:bodyPr>
          <a:lstStyle>
            <a:lvl1pPr>
              <a:defRPr sz="8100">
                <a:solidFill>
                  <a:schemeClr val="tx1"/>
                </a:solidFill>
                <a:latin typeface="Arial" panose="020B0604020202020204" pitchFamily="34" charset="0"/>
                <a:cs typeface="Arial" panose="020B0604020202020204" pitchFamily="34" charset="0"/>
              </a:defRPr>
            </a:lvl1pPr>
            <a:lvl2pPr marL="742950" indent="-285750">
              <a:defRPr sz="8100">
                <a:solidFill>
                  <a:schemeClr val="tx1"/>
                </a:solidFill>
                <a:latin typeface="Arial" panose="020B0604020202020204" pitchFamily="34" charset="0"/>
                <a:cs typeface="Arial" panose="020B0604020202020204" pitchFamily="34" charset="0"/>
              </a:defRPr>
            </a:lvl2pPr>
            <a:lvl3pPr marL="1143000" indent="-228600">
              <a:defRPr sz="8100">
                <a:solidFill>
                  <a:schemeClr val="tx1"/>
                </a:solidFill>
                <a:latin typeface="Arial" panose="020B0604020202020204" pitchFamily="34" charset="0"/>
                <a:cs typeface="Arial" panose="020B0604020202020204" pitchFamily="34" charset="0"/>
              </a:defRPr>
            </a:lvl3pPr>
            <a:lvl4pPr marL="1600200" indent="-228600">
              <a:defRPr sz="8100">
                <a:solidFill>
                  <a:schemeClr val="tx1"/>
                </a:solidFill>
                <a:latin typeface="Arial" panose="020B0604020202020204" pitchFamily="34" charset="0"/>
                <a:cs typeface="Arial" panose="020B0604020202020204" pitchFamily="34" charset="0"/>
              </a:defRPr>
            </a:lvl4pPr>
            <a:lvl5pPr marL="2057400" indent="-228600">
              <a:defRPr sz="81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8100">
                <a:solidFill>
                  <a:schemeClr val="tx1"/>
                </a:solidFill>
                <a:latin typeface="Arial" panose="020B0604020202020204" pitchFamily="34" charset="0"/>
                <a:cs typeface="Arial" panose="020B0604020202020204" pitchFamily="34" charset="0"/>
              </a:defRPr>
            </a:lvl9pPr>
          </a:lstStyle>
          <a:p>
            <a:pPr algn="just">
              <a:defRPr/>
            </a:pPr>
            <a:r>
              <a:rPr lang="es-ES" sz="1800" dirty="0">
                <a:solidFill>
                  <a:srgbClr val="0000CC"/>
                </a:solidFill>
                <a:latin typeface="+mn-lt"/>
                <a:ea typeface="Times New Roman" panose="02020603050405020304" pitchFamily="18" charset="0"/>
              </a:rPr>
              <a:t>En todas las experiencias se utilizaron diez recipientes plásticos por cada tratamiento, con un diseño completamente aleatorizado y el riego se realizó aplicando 500 </a:t>
            </a:r>
            <a:r>
              <a:rPr lang="es-ES" sz="1800" dirty="0" err="1">
                <a:solidFill>
                  <a:srgbClr val="0000CC"/>
                </a:solidFill>
                <a:latin typeface="+mn-lt"/>
                <a:ea typeface="Times New Roman" panose="02020603050405020304" pitchFamily="18" charset="0"/>
              </a:rPr>
              <a:t>mL</a:t>
            </a:r>
            <a:r>
              <a:rPr lang="es-ES" sz="1800" dirty="0">
                <a:solidFill>
                  <a:srgbClr val="0000CC"/>
                </a:solidFill>
                <a:latin typeface="+mn-lt"/>
                <a:ea typeface="Times New Roman" panose="02020603050405020304" pitchFamily="18" charset="0"/>
              </a:rPr>
              <a:t> de agua cada 2 días.</a:t>
            </a:r>
            <a:endParaRPr lang="x-none" sz="1800" dirty="0">
              <a:solidFill>
                <a:srgbClr val="0000CC"/>
              </a:solidFill>
              <a:latin typeface="+mn-lt"/>
              <a:ea typeface="Times New Roman" panose="02020603050405020304" pitchFamily="18" charset="0"/>
            </a:endParaRPr>
          </a:p>
          <a:p>
            <a:pPr algn="just">
              <a:defRPr/>
            </a:pPr>
            <a:r>
              <a:rPr lang="es-ES" sz="1800" dirty="0">
                <a:solidFill>
                  <a:srgbClr val="0000CC"/>
                </a:solidFill>
                <a:latin typeface="+mn-lt"/>
                <a:ea typeface="Times New Roman" panose="02020603050405020304" pitchFamily="18" charset="0"/>
              </a:rPr>
              <a:t>Al suelo contaminado y sin contaminar se le determinó el contenido de cationes intercambiables, a partir de una extracción con NH</a:t>
            </a:r>
            <a:r>
              <a:rPr lang="es-ES" sz="1800" baseline="-25000" dirty="0">
                <a:solidFill>
                  <a:srgbClr val="0000CC"/>
                </a:solidFill>
                <a:latin typeface="+mn-lt"/>
                <a:ea typeface="Times New Roman" panose="02020603050405020304" pitchFamily="18" charset="0"/>
              </a:rPr>
              <a:t>4</a:t>
            </a:r>
            <a:r>
              <a:rPr lang="es-ES" sz="1800" dirty="0">
                <a:solidFill>
                  <a:srgbClr val="0000CC"/>
                </a:solidFill>
                <a:latin typeface="+mn-lt"/>
                <a:ea typeface="Times New Roman" panose="02020603050405020304" pitchFamily="18" charset="0"/>
              </a:rPr>
              <a:t>OAc 1 mol L</a:t>
            </a:r>
            <a:r>
              <a:rPr lang="es-ES" sz="1800" baseline="30000" dirty="0">
                <a:solidFill>
                  <a:srgbClr val="0000CC"/>
                </a:solidFill>
                <a:latin typeface="+mn-lt"/>
                <a:ea typeface="Times New Roman" panose="02020603050405020304" pitchFamily="18" charset="0"/>
              </a:rPr>
              <a:t>-1</a:t>
            </a:r>
            <a:r>
              <a:rPr lang="es-ES" sz="1800" dirty="0">
                <a:solidFill>
                  <a:srgbClr val="0000CC"/>
                </a:solidFill>
                <a:latin typeface="+mn-lt"/>
                <a:ea typeface="Times New Roman" panose="02020603050405020304" pitchFamily="18" charset="0"/>
              </a:rPr>
              <a:t> a pH 7 y determinación por valoración con EDTA (Ca</a:t>
            </a:r>
            <a:r>
              <a:rPr lang="es-ES" sz="1800" b="1" baseline="30000" dirty="0">
                <a:solidFill>
                  <a:srgbClr val="0000CC"/>
                </a:solidFill>
                <a:latin typeface="+mn-lt"/>
                <a:ea typeface="Times New Roman" panose="02020603050405020304" pitchFamily="18" charset="0"/>
              </a:rPr>
              <a:t>2+</a:t>
            </a:r>
            <a:r>
              <a:rPr lang="es-ES" sz="1800" dirty="0">
                <a:solidFill>
                  <a:srgbClr val="0000CC"/>
                </a:solidFill>
                <a:latin typeface="+mn-lt"/>
                <a:ea typeface="Times New Roman" panose="02020603050405020304" pitchFamily="18" charset="0"/>
              </a:rPr>
              <a:t> y Mg</a:t>
            </a:r>
            <a:r>
              <a:rPr lang="es-ES" sz="1800" b="1" baseline="30000" dirty="0">
                <a:solidFill>
                  <a:srgbClr val="0000CC"/>
                </a:solidFill>
                <a:latin typeface="+mn-lt"/>
                <a:ea typeface="Times New Roman" panose="02020603050405020304" pitchFamily="18" charset="0"/>
              </a:rPr>
              <a:t>2+</a:t>
            </a:r>
            <a:r>
              <a:rPr lang="es-ES" sz="1800" dirty="0">
                <a:solidFill>
                  <a:srgbClr val="0000CC"/>
                </a:solidFill>
                <a:latin typeface="+mn-lt"/>
                <a:ea typeface="Times New Roman" panose="02020603050405020304" pitchFamily="18" charset="0"/>
              </a:rPr>
              <a:t>), fotometría de llama (K</a:t>
            </a:r>
            <a:r>
              <a:rPr lang="es-ES" sz="1800" b="1" baseline="30000" dirty="0">
                <a:solidFill>
                  <a:srgbClr val="0000CC"/>
                </a:solidFill>
                <a:latin typeface="+mn-lt"/>
                <a:ea typeface="Times New Roman" panose="02020603050405020304" pitchFamily="18" charset="0"/>
              </a:rPr>
              <a:t>+</a:t>
            </a:r>
            <a:r>
              <a:rPr lang="es-ES" sz="1800" dirty="0">
                <a:solidFill>
                  <a:srgbClr val="0000CC"/>
                </a:solidFill>
                <a:latin typeface="+mn-lt"/>
                <a:ea typeface="Times New Roman" panose="02020603050405020304" pitchFamily="18" charset="0"/>
              </a:rPr>
              <a:t>), el contenido de materia orgánica se determinó según el método </a:t>
            </a:r>
            <a:r>
              <a:rPr lang="es-ES" sz="1800" dirty="0" err="1">
                <a:solidFill>
                  <a:srgbClr val="0000CC"/>
                </a:solidFill>
                <a:latin typeface="+mn-lt"/>
                <a:ea typeface="Times New Roman" panose="02020603050405020304" pitchFamily="18" charset="0"/>
              </a:rPr>
              <a:t>colorimetrico</a:t>
            </a:r>
            <a:r>
              <a:rPr lang="es-ES" sz="1800" dirty="0">
                <a:solidFill>
                  <a:srgbClr val="0000CC"/>
                </a:solidFill>
                <a:latin typeface="+mn-lt"/>
                <a:ea typeface="Times New Roman" panose="02020603050405020304" pitchFamily="18" charset="0"/>
              </a:rPr>
              <a:t> de </a:t>
            </a:r>
            <a:r>
              <a:rPr lang="es-ES" sz="1800" dirty="0" err="1">
                <a:solidFill>
                  <a:srgbClr val="0000CC"/>
                </a:solidFill>
                <a:latin typeface="+mn-lt"/>
                <a:ea typeface="Times New Roman" panose="02020603050405020304" pitchFamily="18" charset="0"/>
              </a:rPr>
              <a:t>Walkley</a:t>
            </a:r>
            <a:r>
              <a:rPr lang="es-ES" sz="1800" dirty="0">
                <a:solidFill>
                  <a:srgbClr val="0000CC"/>
                </a:solidFill>
                <a:latin typeface="+mn-lt"/>
                <a:ea typeface="Times New Roman" panose="02020603050405020304" pitchFamily="18" charset="0"/>
              </a:rPr>
              <a:t> y Black y el pH por el método potenciométrico con una relación suelo: agua de 1: 2, 5.</a:t>
            </a:r>
            <a:endParaRPr lang="x-none" sz="1800" dirty="0">
              <a:solidFill>
                <a:srgbClr val="0000CC"/>
              </a:solidFill>
              <a:latin typeface="+mn-lt"/>
              <a:ea typeface="Times New Roman" panose="02020603050405020304" pitchFamily="18" charset="0"/>
            </a:endParaRPr>
          </a:p>
          <a:p>
            <a:pPr algn="just">
              <a:defRPr/>
            </a:pPr>
            <a:r>
              <a:rPr lang="es-ES" sz="1800" dirty="0">
                <a:solidFill>
                  <a:srgbClr val="0000CC"/>
                </a:solidFill>
                <a:latin typeface="+mn-lt"/>
                <a:ea typeface="Times New Roman" panose="02020603050405020304" pitchFamily="18" charset="0"/>
              </a:rPr>
              <a:t>Para la determinación de los contenidos </a:t>
            </a:r>
            <a:r>
              <a:rPr lang="es-ES" sz="1800" dirty="0" err="1">
                <a:solidFill>
                  <a:srgbClr val="0000CC"/>
                </a:solidFill>
                <a:latin typeface="+mn-lt"/>
                <a:ea typeface="Times New Roman" panose="02020603050405020304" pitchFamily="18" charset="0"/>
              </a:rPr>
              <a:t>seudototales</a:t>
            </a:r>
            <a:r>
              <a:rPr lang="es-ES" sz="1800" dirty="0">
                <a:solidFill>
                  <a:srgbClr val="0000CC"/>
                </a:solidFill>
                <a:latin typeface="+mn-lt"/>
                <a:ea typeface="Times New Roman" panose="02020603050405020304" pitchFamily="18" charset="0"/>
              </a:rPr>
              <a:t> de metales pesados, se empleó 0,5 g de las muestras tamizadas; las cuales fueron digeridas con 4 </a:t>
            </a:r>
            <a:r>
              <a:rPr lang="es-ES" sz="1800" dirty="0" err="1">
                <a:solidFill>
                  <a:srgbClr val="0000CC"/>
                </a:solidFill>
                <a:latin typeface="+mn-lt"/>
                <a:ea typeface="Times New Roman" panose="02020603050405020304" pitchFamily="18" charset="0"/>
              </a:rPr>
              <a:t>mL</a:t>
            </a:r>
            <a:r>
              <a:rPr lang="es-ES" sz="1800" dirty="0">
                <a:solidFill>
                  <a:srgbClr val="0000CC"/>
                </a:solidFill>
                <a:latin typeface="+mn-lt"/>
                <a:ea typeface="Times New Roman" panose="02020603050405020304" pitchFamily="18" charset="0"/>
              </a:rPr>
              <a:t> de HCl/ HNO</a:t>
            </a:r>
            <a:r>
              <a:rPr lang="es-ES" sz="1800" baseline="-25000" dirty="0">
                <a:solidFill>
                  <a:srgbClr val="0000CC"/>
                </a:solidFill>
                <a:latin typeface="+mn-lt"/>
                <a:ea typeface="Times New Roman" panose="02020603050405020304" pitchFamily="18" charset="0"/>
              </a:rPr>
              <a:t>3 </a:t>
            </a:r>
            <a:r>
              <a:rPr lang="es-ES" sz="1800" dirty="0">
                <a:solidFill>
                  <a:srgbClr val="0000CC"/>
                </a:solidFill>
                <a:latin typeface="+mn-lt"/>
                <a:ea typeface="Times New Roman" panose="02020603050405020304" pitchFamily="18" charset="0"/>
              </a:rPr>
              <a:t>(3:1) (</a:t>
            </a:r>
            <a:r>
              <a:rPr lang="es-ES" sz="1800" dirty="0" err="1">
                <a:solidFill>
                  <a:srgbClr val="0000CC"/>
                </a:solidFill>
                <a:latin typeface="+mn-lt"/>
                <a:ea typeface="Times New Roman" panose="02020603050405020304" pitchFamily="18" charset="0"/>
              </a:rPr>
              <a:t>v:v</a:t>
            </a:r>
            <a:r>
              <a:rPr lang="es-ES" sz="1800" dirty="0">
                <a:solidFill>
                  <a:srgbClr val="0000CC"/>
                </a:solidFill>
                <a:latin typeface="+mn-lt"/>
                <a:ea typeface="Times New Roman" panose="02020603050405020304" pitchFamily="18" charset="0"/>
              </a:rPr>
              <a:t>), para el contenido de metales biodisponibles se agitaron 0,25g de muestra con EDTA (0,02 mol L</a:t>
            </a:r>
            <a:r>
              <a:rPr lang="es-ES" sz="1800" baseline="30000" dirty="0">
                <a:solidFill>
                  <a:srgbClr val="0000CC"/>
                </a:solidFill>
                <a:latin typeface="+mn-lt"/>
                <a:ea typeface="Times New Roman" panose="02020603050405020304" pitchFamily="18" charset="0"/>
              </a:rPr>
              <a:t>-1</a:t>
            </a:r>
            <a:r>
              <a:rPr lang="es-ES" sz="1800" dirty="0">
                <a:solidFill>
                  <a:srgbClr val="0000CC"/>
                </a:solidFill>
                <a:latin typeface="+mn-lt"/>
                <a:ea typeface="Times New Roman" panose="02020603050405020304" pitchFamily="18" charset="0"/>
              </a:rPr>
              <a:t>) durante 24 horas y las concentraciones en todos los casos, se determinaron en un espectrofotómetro de absorción atómica. </a:t>
            </a:r>
            <a:endParaRPr lang="x-none" sz="1800" dirty="0">
              <a:solidFill>
                <a:srgbClr val="0000CC"/>
              </a:solidFill>
              <a:latin typeface="+mn-lt"/>
              <a:ea typeface="Times New Roman" panose="02020603050405020304" pitchFamily="18" charset="0"/>
            </a:endParaRPr>
          </a:p>
          <a:p>
            <a:pPr algn="just">
              <a:defRPr/>
            </a:pPr>
            <a:r>
              <a:rPr lang="es-ES" sz="1800" dirty="0">
                <a:solidFill>
                  <a:srgbClr val="0000CC"/>
                </a:solidFill>
                <a:latin typeface="+mn-lt"/>
                <a:ea typeface="Times New Roman" panose="02020603050405020304" pitchFamily="18" charset="0"/>
              </a:rPr>
              <a:t>A los 60 días de emergidas las plantas se evaluaron la longitud de la raíz, la altura de las plantas, la masa seca de la parte aérea y raíz, el contenido de metales pesados en la raíz y la parte aérea de la planta, por espectroscopia de absorción atómica.</a:t>
            </a:r>
            <a:endParaRPr lang="es-ES" altLang="x-none" sz="1800" dirty="0">
              <a:solidFill>
                <a:srgbClr val="000099"/>
              </a:solidFill>
            </a:endParaRPr>
          </a:p>
        </p:txBody>
      </p:sp>
      <p:pic>
        <p:nvPicPr>
          <p:cNvPr id="3181" name="Imagen 1"/>
          <p:cNvPicPr>
            <a:picLocks noChangeAspect="1"/>
          </p:cNvPicPr>
          <p:nvPr/>
        </p:nvPicPr>
        <p:blipFill>
          <a:blip r:embed="rId3"/>
          <a:srcRect/>
          <a:stretch>
            <a:fillRect/>
          </a:stretch>
        </p:blipFill>
        <p:spPr bwMode="auto">
          <a:xfrm>
            <a:off x="29427488" y="3986213"/>
            <a:ext cx="2076450" cy="3708400"/>
          </a:xfrm>
          <a:prstGeom prst="rect">
            <a:avLst/>
          </a:prstGeom>
          <a:noFill/>
          <a:ln w="9525">
            <a:noFill/>
            <a:miter lim="800000"/>
            <a:headEnd/>
            <a:tailEnd/>
          </a:ln>
        </p:spPr>
      </p:pic>
      <p:graphicFrame>
        <p:nvGraphicFramePr>
          <p:cNvPr id="5" name="Tabla 4"/>
          <p:cNvGraphicFramePr>
            <a:graphicFrameLocks noGrp="1"/>
          </p:cNvGraphicFramePr>
          <p:nvPr/>
        </p:nvGraphicFramePr>
        <p:xfrm>
          <a:off x="957263" y="19132550"/>
          <a:ext cx="10730752" cy="4196192"/>
        </p:xfrm>
        <a:graphic>
          <a:graphicData uri="http://schemas.openxmlformats.org/drawingml/2006/table">
            <a:tbl>
              <a:tblPr firstRow="1" firstCol="1" lastRow="1" lastCol="1" bandRow="1" bandCol="1">
                <a:tableStyleId>{5C22544A-7EE6-4342-B048-85BDC9FD1C3A}</a:tableStyleId>
              </a:tblPr>
              <a:tblGrid>
                <a:gridCol w="1024525"/>
                <a:gridCol w="200388"/>
                <a:gridCol w="1289651"/>
                <a:gridCol w="2573942"/>
                <a:gridCol w="2952328"/>
                <a:gridCol w="2689918"/>
              </a:tblGrid>
              <a:tr h="782390">
                <a:tc gridSpan="3">
                  <a:txBody>
                    <a:bodyPr/>
                    <a:lstStyle/>
                    <a:p>
                      <a:pPr algn="just"/>
                      <a:r>
                        <a:rPr lang="es-ES_tradnl" sz="2000" dirty="0">
                          <a:solidFill>
                            <a:srgbClr val="0000CC"/>
                          </a:solidFill>
                          <a:effectLst/>
                        </a:rPr>
                        <a:t> </a:t>
                      </a:r>
                      <a:endParaRPr lang="x-none" sz="2000" dirty="0">
                        <a:solidFill>
                          <a:srgbClr val="0000CC"/>
                        </a:solidFill>
                        <a:effectLst/>
                      </a:endParaRPr>
                    </a:p>
                    <a:p>
                      <a:pPr algn="ctr"/>
                      <a:r>
                        <a:rPr lang="es-ES_tradnl" sz="2000" dirty="0">
                          <a:solidFill>
                            <a:srgbClr val="0000CC"/>
                          </a:solidFill>
                          <a:effectLst/>
                        </a:rPr>
                        <a:t>Indicadores</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40000"/>
                        <a:lumOff val="60000"/>
                      </a:schemeClr>
                    </a:solidFill>
                  </a:tcPr>
                </a:tc>
                <a:tc hMerge="1">
                  <a:txBody>
                    <a:bodyPr/>
                    <a:lstStyle/>
                    <a:p>
                      <a:endParaRPr lang="x-none"/>
                    </a:p>
                  </a:txBody>
                  <a:tcPr/>
                </a:tc>
                <a:tc hMerge="1">
                  <a:txBody>
                    <a:bodyPr/>
                    <a:lstStyle/>
                    <a:p>
                      <a:endParaRPr lang="x-none"/>
                    </a:p>
                  </a:txBody>
                  <a:tcPr/>
                </a:tc>
                <a:tc>
                  <a:txBody>
                    <a:bodyPr/>
                    <a:lstStyle/>
                    <a:p>
                      <a:pPr algn="ctr"/>
                      <a:r>
                        <a:rPr lang="es-ES_tradnl" sz="2000" dirty="0">
                          <a:solidFill>
                            <a:srgbClr val="0000CC"/>
                          </a:solidFill>
                          <a:effectLst/>
                        </a:rPr>
                        <a:t>Suelo no Contaminado</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40000"/>
                        <a:lumOff val="60000"/>
                      </a:schemeClr>
                    </a:solidFill>
                  </a:tcPr>
                </a:tc>
                <a:tc>
                  <a:txBody>
                    <a:bodyPr/>
                    <a:lstStyle/>
                    <a:p>
                      <a:pPr algn="ctr"/>
                      <a:r>
                        <a:rPr lang="es-ES_tradnl" sz="2000" dirty="0">
                          <a:solidFill>
                            <a:srgbClr val="0000CC"/>
                          </a:solidFill>
                          <a:effectLst/>
                        </a:rPr>
                        <a:t>Suelo Contaminado</a:t>
                      </a:r>
                      <a:endParaRPr lang="x-none" sz="2000" dirty="0">
                        <a:solidFill>
                          <a:srgbClr val="0000CC"/>
                        </a:solidFill>
                        <a:effectLst/>
                      </a:endParaRPr>
                    </a:p>
                    <a:p>
                      <a:pPr algn="ctr"/>
                      <a:r>
                        <a:rPr lang="es-ES_tradnl" sz="2000" dirty="0">
                          <a:solidFill>
                            <a:srgbClr val="0000CC"/>
                          </a:solidFill>
                          <a:effectLst/>
                        </a:rPr>
                        <a:t>Pb</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40000"/>
                        <a:lumOff val="60000"/>
                      </a:schemeClr>
                    </a:solidFill>
                  </a:tcPr>
                </a:tc>
                <a:tc>
                  <a:txBody>
                    <a:bodyPr/>
                    <a:lstStyle/>
                    <a:p>
                      <a:pPr algn="ctr"/>
                      <a:r>
                        <a:rPr lang="es-ES_tradnl" sz="2000" dirty="0">
                          <a:solidFill>
                            <a:srgbClr val="0000CC"/>
                          </a:solidFill>
                          <a:effectLst/>
                        </a:rPr>
                        <a:t>Suelo Contaminado</a:t>
                      </a:r>
                      <a:endParaRPr lang="x-none" sz="2000" dirty="0">
                        <a:solidFill>
                          <a:srgbClr val="0000CC"/>
                        </a:solidFill>
                        <a:effectLst/>
                      </a:endParaRPr>
                    </a:p>
                    <a:p>
                      <a:pPr algn="ctr"/>
                      <a:r>
                        <a:rPr lang="es-ES_tradnl" sz="2000" dirty="0">
                          <a:solidFill>
                            <a:srgbClr val="0000CC"/>
                          </a:solidFill>
                          <a:effectLst/>
                        </a:rPr>
                        <a:t>Cd</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40000"/>
                        <a:lumOff val="60000"/>
                      </a:schemeClr>
                    </a:solidFill>
                  </a:tcPr>
                </a:tc>
              </a:tr>
              <a:tr h="576064">
                <a:tc gridSpan="3">
                  <a:txBody>
                    <a:bodyPr/>
                    <a:lstStyle/>
                    <a:p>
                      <a:pPr algn="ctr"/>
                      <a:r>
                        <a:rPr lang="es-ES_tradnl" sz="2000" dirty="0">
                          <a:solidFill>
                            <a:srgbClr val="0000CC"/>
                          </a:solidFill>
                          <a:effectLst/>
                        </a:rPr>
                        <a:t>Materia </a:t>
                      </a:r>
                    </a:p>
                    <a:p>
                      <a:pPr algn="ctr"/>
                      <a:r>
                        <a:rPr lang="es-ES_tradnl" sz="2000" dirty="0">
                          <a:solidFill>
                            <a:srgbClr val="0000CC"/>
                          </a:solidFill>
                          <a:effectLst/>
                        </a:rPr>
                        <a:t>orgánica (%)</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x-none"/>
                    </a:p>
                  </a:txBody>
                  <a:tcPr/>
                </a:tc>
                <a:tc hMerge="1">
                  <a:txBody>
                    <a:bodyPr/>
                    <a:lstStyle/>
                    <a:p>
                      <a:endParaRPr lang="x-none"/>
                    </a:p>
                  </a:txBody>
                  <a:tcPr/>
                </a:tc>
                <a:tc>
                  <a:txBody>
                    <a:bodyPr/>
                    <a:lstStyle/>
                    <a:p>
                      <a:pPr algn="ctr"/>
                      <a:r>
                        <a:rPr lang="es-ES_tradnl" sz="2000" dirty="0">
                          <a:solidFill>
                            <a:srgbClr val="0000CC"/>
                          </a:solidFill>
                          <a:effectLst/>
                        </a:rPr>
                        <a:t>3,07± 0,02</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dirty="0">
                          <a:solidFill>
                            <a:srgbClr val="0000CC"/>
                          </a:solidFill>
                          <a:effectLst/>
                        </a:rPr>
                        <a:t>2,03± 0,03</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dirty="0">
                          <a:solidFill>
                            <a:srgbClr val="0000CC"/>
                          </a:solidFill>
                          <a:effectLst/>
                        </a:rPr>
                        <a:t>2,03± 0,03</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7367">
                <a:tc gridSpan="3">
                  <a:txBody>
                    <a:bodyPr/>
                    <a:lstStyle/>
                    <a:p>
                      <a:pPr algn="ctr"/>
                      <a:r>
                        <a:rPr lang="es-ES_tradnl" sz="2000" dirty="0">
                          <a:solidFill>
                            <a:srgbClr val="0000CC"/>
                          </a:solidFill>
                          <a:effectLst/>
                        </a:rPr>
                        <a:t>P(ppm)</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x-none"/>
                    </a:p>
                  </a:txBody>
                  <a:tcPr/>
                </a:tc>
                <a:tc hMerge="1">
                  <a:txBody>
                    <a:bodyPr/>
                    <a:lstStyle/>
                    <a:p>
                      <a:endParaRPr lang="x-none"/>
                    </a:p>
                  </a:txBody>
                  <a:tcPr/>
                </a:tc>
                <a:tc>
                  <a:txBody>
                    <a:bodyPr/>
                    <a:lstStyle/>
                    <a:p>
                      <a:pPr algn="ctr"/>
                      <a:r>
                        <a:rPr lang="es-ES_tradnl" sz="2000" dirty="0">
                          <a:solidFill>
                            <a:srgbClr val="0000CC"/>
                          </a:solidFill>
                          <a:effectLst/>
                        </a:rPr>
                        <a:t>158,4±2,2</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a:solidFill>
                            <a:srgbClr val="0000CC"/>
                          </a:solidFill>
                          <a:effectLst/>
                        </a:rPr>
                        <a:t>265,6±0,2</a:t>
                      </a:r>
                      <a:endParaRPr lang="x-none" sz="200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a:solidFill>
                            <a:srgbClr val="0000CC"/>
                          </a:solidFill>
                          <a:effectLst/>
                        </a:rPr>
                        <a:t>243,8±0,2</a:t>
                      </a:r>
                      <a:endParaRPr lang="x-none" sz="200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7367">
                <a:tc>
                  <a:txBody>
                    <a:bodyPr/>
                    <a:lstStyle/>
                    <a:p>
                      <a:pPr algn="ctr"/>
                      <a:r>
                        <a:rPr lang="es-ES_tradnl" sz="2000">
                          <a:solidFill>
                            <a:srgbClr val="0000CC"/>
                          </a:solidFill>
                          <a:effectLst/>
                        </a:rPr>
                        <a:t>K</a:t>
                      </a:r>
                      <a:endParaRPr lang="x-none" sz="200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3" gridSpan="2">
                  <a:txBody>
                    <a:bodyPr/>
                    <a:lstStyle/>
                    <a:p>
                      <a:pPr algn="ctr"/>
                      <a:r>
                        <a:rPr lang="es-ES" sz="2000" dirty="0">
                          <a:solidFill>
                            <a:srgbClr val="0000CC"/>
                          </a:solidFill>
                          <a:effectLst/>
                        </a:rPr>
                        <a:t> </a:t>
                      </a:r>
                      <a:endParaRPr lang="x-none" sz="2000" dirty="0">
                        <a:solidFill>
                          <a:srgbClr val="0000CC"/>
                        </a:solidFill>
                        <a:effectLst/>
                      </a:endParaRPr>
                    </a:p>
                    <a:p>
                      <a:pPr algn="ctr"/>
                      <a:r>
                        <a:rPr lang="es-ES" sz="2000" dirty="0" err="1">
                          <a:solidFill>
                            <a:srgbClr val="0000CC"/>
                          </a:solidFill>
                          <a:effectLst/>
                        </a:rPr>
                        <a:t>cmol</a:t>
                      </a:r>
                      <a:r>
                        <a:rPr lang="es-ES" sz="2000" dirty="0">
                          <a:solidFill>
                            <a:srgbClr val="0000CC"/>
                          </a:solidFill>
                          <a:effectLst/>
                        </a:rPr>
                        <a:t> kg</a:t>
                      </a:r>
                      <a:r>
                        <a:rPr lang="es-ES" sz="2000" baseline="30000" dirty="0">
                          <a:solidFill>
                            <a:srgbClr val="0000CC"/>
                          </a:solidFill>
                          <a:effectLst/>
                        </a:rPr>
                        <a:t>-1</a:t>
                      </a:r>
                      <a:endParaRPr lang="x-none" sz="2000" dirty="0">
                        <a:solidFill>
                          <a:srgbClr val="0000CC"/>
                        </a:solidFill>
                        <a:effectLst/>
                      </a:endParaRPr>
                    </a:p>
                    <a:p>
                      <a:pPr algn="ctr"/>
                      <a:r>
                        <a:rPr lang="es-ES_tradnl" sz="2000" dirty="0">
                          <a:solidFill>
                            <a:srgbClr val="0000CC"/>
                          </a:solidFill>
                          <a:effectLst/>
                        </a:rPr>
                        <a:t> </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3" hMerge="1">
                  <a:txBody>
                    <a:bodyPr/>
                    <a:lstStyle/>
                    <a:p>
                      <a:endParaRPr lang="x-none"/>
                    </a:p>
                  </a:txBody>
                  <a:tcPr/>
                </a:tc>
                <a:tc>
                  <a:txBody>
                    <a:bodyPr/>
                    <a:lstStyle/>
                    <a:p>
                      <a:pPr algn="ctr"/>
                      <a:r>
                        <a:rPr lang="es-ES_tradnl" sz="2000" dirty="0">
                          <a:solidFill>
                            <a:srgbClr val="0000CC"/>
                          </a:solidFill>
                          <a:effectLst/>
                        </a:rPr>
                        <a:t>5,78±0,01</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dirty="0">
                          <a:solidFill>
                            <a:srgbClr val="0000CC"/>
                          </a:solidFill>
                          <a:effectLst/>
                        </a:rPr>
                        <a:t>6,44±0,01</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a:solidFill>
                            <a:srgbClr val="0000CC"/>
                          </a:solidFill>
                          <a:effectLst/>
                        </a:rPr>
                        <a:t>5,78±0,01</a:t>
                      </a:r>
                      <a:endParaRPr lang="x-none" sz="200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7367">
                <a:tc>
                  <a:txBody>
                    <a:bodyPr/>
                    <a:lstStyle/>
                    <a:p>
                      <a:pPr algn="ctr"/>
                      <a:r>
                        <a:rPr lang="es-ES_tradnl" sz="2000" dirty="0">
                          <a:solidFill>
                            <a:srgbClr val="0000CC"/>
                          </a:solidFill>
                          <a:effectLst/>
                        </a:rPr>
                        <a:t>Ca</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vMerge="1">
                  <a:txBody>
                    <a:bodyPr/>
                    <a:lstStyle/>
                    <a:p>
                      <a:endParaRPr lang="x-none"/>
                    </a:p>
                  </a:txBody>
                  <a:tcPr/>
                </a:tc>
                <a:tc hMerge="1" vMerge="1">
                  <a:txBody>
                    <a:bodyPr/>
                    <a:lstStyle/>
                    <a:p>
                      <a:endParaRPr lang="x-none"/>
                    </a:p>
                  </a:txBody>
                  <a:tcPr/>
                </a:tc>
                <a:tc>
                  <a:txBody>
                    <a:bodyPr/>
                    <a:lstStyle/>
                    <a:p>
                      <a:pPr algn="ctr"/>
                      <a:r>
                        <a:rPr lang="es-ES_tradnl" sz="2000" dirty="0">
                          <a:solidFill>
                            <a:srgbClr val="0000CC"/>
                          </a:solidFill>
                          <a:effectLst/>
                        </a:rPr>
                        <a:t>35,63±0,12</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dirty="0">
                          <a:solidFill>
                            <a:srgbClr val="0000CC"/>
                          </a:solidFill>
                          <a:effectLst/>
                        </a:rPr>
                        <a:t>38,43±0,12</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a:solidFill>
                            <a:srgbClr val="0000CC"/>
                          </a:solidFill>
                          <a:effectLst/>
                        </a:rPr>
                        <a:t>35,63±0,12</a:t>
                      </a:r>
                      <a:endParaRPr lang="x-none" sz="200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7367">
                <a:tc>
                  <a:txBody>
                    <a:bodyPr/>
                    <a:lstStyle/>
                    <a:p>
                      <a:pPr algn="ctr"/>
                      <a:r>
                        <a:rPr lang="es-ES_tradnl" sz="2000">
                          <a:solidFill>
                            <a:srgbClr val="0000CC"/>
                          </a:solidFill>
                          <a:effectLst/>
                        </a:rPr>
                        <a:t>Mg</a:t>
                      </a:r>
                      <a:endParaRPr lang="x-none" sz="200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vMerge="1">
                  <a:txBody>
                    <a:bodyPr/>
                    <a:lstStyle/>
                    <a:p>
                      <a:endParaRPr lang="x-none"/>
                    </a:p>
                  </a:txBody>
                  <a:tcPr/>
                </a:tc>
                <a:tc hMerge="1" vMerge="1">
                  <a:txBody>
                    <a:bodyPr/>
                    <a:lstStyle/>
                    <a:p>
                      <a:endParaRPr lang="x-none"/>
                    </a:p>
                  </a:txBody>
                  <a:tcPr/>
                </a:tc>
                <a:tc>
                  <a:txBody>
                    <a:bodyPr/>
                    <a:lstStyle/>
                    <a:p>
                      <a:pPr algn="ctr"/>
                      <a:r>
                        <a:rPr lang="es-ES_tradnl" sz="2000" dirty="0">
                          <a:solidFill>
                            <a:srgbClr val="0000CC"/>
                          </a:solidFill>
                          <a:effectLst/>
                        </a:rPr>
                        <a:t>9,8±0,3</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dirty="0">
                          <a:solidFill>
                            <a:srgbClr val="0000CC"/>
                          </a:solidFill>
                          <a:effectLst/>
                        </a:rPr>
                        <a:t>13,73±0,3</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a:solidFill>
                            <a:srgbClr val="0000CC"/>
                          </a:solidFill>
                          <a:effectLst/>
                        </a:rPr>
                        <a:t>9,8±0,3</a:t>
                      </a:r>
                      <a:endParaRPr lang="x-none" sz="200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7367">
                <a:tc gridSpan="3">
                  <a:txBody>
                    <a:bodyPr/>
                    <a:lstStyle/>
                    <a:p>
                      <a:pPr algn="ctr"/>
                      <a:r>
                        <a:rPr lang="es-ES_tradnl" sz="2000">
                          <a:solidFill>
                            <a:srgbClr val="0000CC"/>
                          </a:solidFill>
                          <a:effectLst/>
                        </a:rPr>
                        <a:t>pH(H</a:t>
                      </a:r>
                      <a:r>
                        <a:rPr lang="es-ES_tradnl" sz="2000" baseline="-25000">
                          <a:solidFill>
                            <a:srgbClr val="0000CC"/>
                          </a:solidFill>
                          <a:effectLst/>
                        </a:rPr>
                        <a:t>2</a:t>
                      </a:r>
                      <a:r>
                        <a:rPr lang="es-ES_tradnl" sz="2000">
                          <a:solidFill>
                            <a:srgbClr val="0000CC"/>
                          </a:solidFill>
                          <a:effectLst/>
                        </a:rPr>
                        <a:t>O)</a:t>
                      </a:r>
                      <a:endParaRPr lang="x-none" sz="200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x-none"/>
                    </a:p>
                  </a:txBody>
                  <a:tcPr/>
                </a:tc>
                <a:tc hMerge="1">
                  <a:txBody>
                    <a:bodyPr/>
                    <a:lstStyle/>
                    <a:p>
                      <a:endParaRPr lang="x-none"/>
                    </a:p>
                  </a:txBody>
                  <a:tcPr/>
                </a:tc>
                <a:tc>
                  <a:txBody>
                    <a:bodyPr/>
                    <a:lstStyle/>
                    <a:p>
                      <a:pPr algn="ctr"/>
                      <a:r>
                        <a:rPr lang="es-ES_tradnl" sz="2000" dirty="0">
                          <a:solidFill>
                            <a:srgbClr val="0000CC"/>
                          </a:solidFill>
                          <a:effectLst/>
                        </a:rPr>
                        <a:t>7,2</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dirty="0">
                          <a:solidFill>
                            <a:srgbClr val="0000CC"/>
                          </a:solidFill>
                          <a:effectLst/>
                        </a:rPr>
                        <a:t>6,3</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dirty="0">
                          <a:solidFill>
                            <a:srgbClr val="0000CC"/>
                          </a:solidFill>
                          <a:effectLst/>
                        </a:rPr>
                        <a:t>5,3</a:t>
                      </a:r>
                      <a:endParaRPr lang="x-none" sz="200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7367">
                <a:tc gridSpan="2">
                  <a:txBody>
                    <a:bodyPr/>
                    <a:lstStyle/>
                    <a:p>
                      <a:pPr algn="ctr"/>
                      <a:r>
                        <a:rPr lang="es-ES_tradnl" sz="2000">
                          <a:solidFill>
                            <a:srgbClr val="0000CC"/>
                          </a:solidFill>
                          <a:effectLst/>
                        </a:rPr>
                        <a:t>Metal</a:t>
                      </a:r>
                      <a:endParaRPr lang="x-none" sz="200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x-none"/>
                    </a:p>
                  </a:txBody>
                  <a:tcPr/>
                </a:tc>
                <a:tc>
                  <a:txBody>
                    <a:bodyPr/>
                    <a:lstStyle/>
                    <a:p>
                      <a:pPr algn="ctr"/>
                      <a:r>
                        <a:rPr lang="es-ES_tradnl" sz="2000">
                          <a:solidFill>
                            <a:srgbClr val="0000CC"/>
                          </a:solidFill>
                          <a:effectLst/>
                        </a:rPr>
                        <a:t>mg kg</a:t>
                      </a:r>
                      <a:r>
                        <a:rPr lang="es-ES_tradnl" sz="2000" baseline="30000">
                          <a:solidFill>
                            <a:srgbClr val="0000CC"/>
                          </a:solidFill>
                          <a:effectLst/>
                        </a:rPr>
                        <a:t>-1</a:t>
                      </a:r>
                      <a:endParaRPr lang="x-none" sz="200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b="0" dirty="0">
                          <a:solidFill>
                            <a:srgbClr val="0000CC"/>
                          </a:solidFill>
                          <a:effectLst/>
                        </a:rPr>
                        <a:t>85,6/ 4,3</a:t>
                      </a:r>
                      <a:endParaRPr lang="x-none" sz="2000" b="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b="0" dirty="0">
                          <a:solidFill>
                            <a:srgbClr val="0000CC"/>
                          </a:solidFill>
                          <a:effectLst/>
                        </a:rPr>
                        <a:t>208,24</a:t>
                      </a:r>
                      <a:endParaRPr lang="x-none" sz="2000" b="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_tradnl" sz="2000" b="0" dirty="0">
                          <a:solidFill>
                            <a:srgbClr val="0000CC"/>
                          </a:solidFill>
                          <a:effectLst/>
                        </a:rPr>
                        <a:t>8,26</a:t>
                      </a:r>
                      <a:endParaRPr lang="x-none" sz="2000" b="0" dirty="0">
                        <a:solidFill>
                          <a:srgbClr val="0000CC"/>
                        </a:solidFill>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graphicFrame>
        <p:nvGraphicFramePr>
          <p:cNvPr id="55" name="Gráfico 54"/>
          <p:cNvGraphicFramePr/>
          <p:nvPr/>
        </p:nvGraphicFramePr>
        <p:xfrm>
          <a:off x="11886384" y="17965620"/>
          <a:ext cx="10505947" cy="589756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6" name="Gráfico 55"/>
          <p:cNvGraphicFramePr/>
          <p:nvPr/>
        </p:nvGraphicFramePr>
        <p:xfrm>
          <a:off x="22185766" y="17876386"/>
          <a:ext cx="9711622" cy="5897563"/>
        </p:xfrm>
        <a:graphic>
          <a:graphicData uri="http://schemas.openxmlformats.org/drawingml/2006/chart">
            <c:chart xmlns:c="http://schemas.openxmlformats.org/drawingml/2006/chart" xmlns:r="http://schemas.openxmlformats.org/officeDocument/2006/relationships" r:id="rId5"/>
          </a:graphicData>
        </a:graphic>
      </p:graphicFrame>
      <p:sp>
        <p:nvSpPr>
          <p:cNvPr id="3237" name="27 CuadroTexto"/>
          <p:cNvSpPr txBox="1">
            <a:spLocks noChangeArrowheads="1"/>
          </p:cNvSpPr>
          <p:nvPr/>
        </p:nvSpPr>
        <p:spPr bwMode="auto">
          <a:xfrm>
            <a:off x="22601238" y="23717250"/>
            <a:ext cx="9798050" cy="1476375"/>
          </a:xfrm>
          <a:prstGeom prst="rect">
            <a:avLst/>
          </a:prstGeom>
          <a:noFill/>
          <a:ln w="9525">
            <a:noFill/>
            <a:miter lim="800000"/>
            <a:headEnd/>
            <a:tailEnd/>
          </a:ln>
        </p:spPr>
        <p:txBody>
          <a:bodyPr lIns="91425" tIns="45713" rIns="91425" bIns="45713">
            <a:spAutoFit/>
          </a:bodyPr>
          <a:lstStyle/>
          <a:p>
            <a:pPr algn="ctr"/>
            <a:r>
              <a:rPr lang="es-ES" sz="2400" i="1">
                <a:solidFill>
                  <a:srgbClr val="0000CC"/>
                </a:solidFill>
                <a:latin typeface="Times New Roman" pitchFamily="18" charset="0"/>
                <a:cs typeface="Times New Roman" pitchFamily="18" charset="0"/>
              </a:rPr>
              <a:t> </a:t>
            </a:r>
            <a:r>
              <a:rPr lang="es-ES" sz="2400" b="1" i="1">
                <a:solidFill>
                  <a:srgbClr val="0000CC"/>
                </a:solidFill>
                <a:latin typeface="Times New Roman" pitchFamily="18" charset="0"/>
                <a:cs typeface="Times New Roman" pitchFamily="18" charset="0"/>
              </a:rPr>
              <a:t>Figura.</a:t>
            </a:r>
            <a:r>
              <a:rPr lang="es-ES" sz="2400" i="1">
                <a:solidFill>
                  <a:srgbClr val="0000CC"/>
                </a:solidFill>
                <a:latin typeface="Times New Roman" pitchFamily="18" charset="0"/>
                <a:cs typeface="Times New Roman" pitchFamily="18" charset="0"/>
              </a:rPr>
              <a:t> Longitud de la raíz de plantas de girasol cultivadas en un suelo contaminado con Pb y Cd y tratadas con </a:t>
            </a:r>
            <a:r>
              <a:rPr lang="es-ES" sz="2400" i="1">
                <a:solidFill>
                  <a:srgbClr val="0000CC"/>
                </a:solidFill>
                <a:latin typeface="Times New Roman" pitchFamily="18" charset="0"/>
                <a:ea typeface="儷宋 Pro"/>
                <a:cs typeface="Times New Roman" pitchFamily="18" charset="0"/>
              </a:rPr>
              <a:t>Quitomax</a:t>
            </a:r>
            <a:r>
              <a:rPr lang="es-ES" sz="2400" i="1" baseline="30000">
                <a:solidFill>
                  <a:srgbClr val="0000CC"/>
                </a:solidFill>
                <a:latin typeface="Times New Roman" pitchFamily="18" charset="0"/>
                <a:ea typeface="儷宋 Pro"/>
                <a:cs typeface="Times New Roman" pitchFamily="18" charset="0"/>
              </a:rPr>
              <a:t>®</a:t>
            </a:r>
            <a:endParaRPr lang="es-ES" sz="2400" i="1">
              <a:solidFill>
                <a:srgbClr val="0000CC"/>
              </a:solidFill>
              <a:latin typeface="Times New Roman" pitchFamily="18" charset="0"/>
              <a:cs typeface="Times New Roman" pitchFamily="18" charset="0"/>
            </a:endParaRPr>
          </a:p>
          <a:p>
            <a:pPr algn="ctr"/>
            <a:r>
              <a:rPr lang="es-ES" sz="1800" i="1">
                <a:solidFill>
                  <a:srgbClr val="0000CC"/>
                </a:solidFill>
                <a:latin typeface="Times New Roman" pitchFamily="18" charset="0"/>
                <a:cs typeface="Times New Roman" pitchFamily="18" charset="0"/>
              </a:rPr>
              <a:t>*Letras diferentes indican diferencias significativas según Tuckey para p≤ 0.05</a:t>
            </a:r>
            <a:endParaRPr lang="es-ES" sz="1800">
              <a:solidFill>
                <a:srgbClr val="0000CC"/>
              </a:solidFill>
              <a:latin typeface="Times New Roman" pitchFamily="18" charset="0"/>
              <a:cs typeface="Times New Roman" pitchFamily="18" charset="0"/>
            </a:endParaRPr>
          </a:p>
          <a:p>
            <a:pPr algn="ctr" eaLnBrk="1" hangingPunct="1"/>
            <a:endParaRPr lang="es-ES" sz="2400" i="1">
              <a:solidFill>
                <a:srgbClr val="0000CC"/>
              </a:solidFill>
              <a:latin typeface="Times New Roman" pitchFamily="18" charset="0"/>
              <a:cs typeface="Times New Roman" pitchFamily="18" charset="0"/>
            </a:endParaRPr>
          </a:p>
        </p:txBody>
      </p:sp>
      <p:grpSp>
        <p:nvGrpSpPr>
          <p:cNvPr id="3238" name="Grupo 16"/>
          <p:cNvGrpSpPr>
            <a:grpSpLocks/>
          </p:cNvGrpSpPr>
          <p:nvPr/>
        </p:nvGrpSpPr>
        <p:grpSpPr bwMode="auto">
          <a:xfrm>
            <a:off x="13360400" y="18005425"/>
            <a:ext cx="7900988" cy="2644775"/>
            <a:chOff x="13360781" y="18005425"/>
            <a:chExt cx="7900968" cy="2645397"/>
          </a:xfrm>
        </p:grpSpPr>
        <p:sp>
          <p:nvSpPr>
            <p:cNvPr id="3270" name="Rectangle 126"/>
            <p:cNvSpPr>
              <a:spLocks noChangeArrowheads="1"/>
            </p:cNvSpPr>
            <p:nvPr/>
          </p:nvSpPr>
          <p:spPr bwMode="auto">
            <a:xfrm>
              <a:off x="18484850" y="18005425"/>
              <a:ext cx="184150" cy="1143000"/>
            </a:xfrm>
            <a:prstGeom prst="rect">
              <a:avLst/>
            </a:prstGeom>
            <a:noFill/>
            <a:ln w="9525">
              <a:noFill/>
              <a:miter lim="800000"/>
              <a:headEnd/>
              <a:tailEnd/>
            </a:ln>
          </p:spPr>
          <p:txBody>
            <a:bodyPr wrap="none" anchor="ctr">
              <a:spAutoFit/>
            </a:bodyPr>
            <a:lstStyle/>
            <a:p>
              <a:pPr algn="ctr" eaLnBrk="1" hangingPunct="1"/>
              <a:endParaRPr lang="es-US" sz="6900"/>
            </a:p>
          </p:txBody>
        </p:sp>
        <p:sp>
          <p:nvSpPr>
            <p:cNvPr id="3271" name="Text Box 2"/>
            <p:cNvSpPr txBox="1">
              <a:spLocks noChangeArrowheads="1"/>
            </p:cNvSpPr>
            <p:nvPr/>
          </p:nvSpPr>
          <p:spPr bwMode="auto">
            <a:xfrm>
              <a:off x="13360781" y="18005425"/>
              <a:ext cx="379794" cy="742998"/>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a</a:t>
              </a:r>
            </a:p>
          </p:txBody>
        </p:sp>
        <p:sp>
          <p:nvSpPr>
            <p:cNvPr id="3272" name="Text Box 3"/>
            <p:cNvSpPr txBox="1">
              <a:spLocks noChangeArrowheads="1"/>
            </p:cNvSpPr>
            <p:nvPr/>
          </p:nvSpPr>
          <p:spPr bwMode="auto">
            <a:xfrm>
              <a:off x="14642116" y="19907824"/>
              <a:ext cx="379794" cy="742998"/>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c</a:t>
              </a:r>
            </a:p>
          </p:txBody>
        </p:sp>
        <p:sp>
          <p:nvSpPr>
            <p:cNvPr id="3273" name="Text Box 4"/>
            <p:cNvSpPr txBox="1">
              <a:spLocks noChangeArrowheads="1"/>
            </p:cNvSpPr>
            <p:nvPr/>
          </p:nvSpPr>
          <p:spPr bwMode="auto">
            <a:xfrm>
              <a:off x="15922816" y="19135473"/>
              <a:ext cx="379794" cy="742998"/>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sp>
          <p:nvSpPr>
            <p:cNvPr id="3274" name="Text Box 5"/>
            <p:cNvSpPr txBox="1">
              <a:spLocks noChangeArrowheads="1"/>
            </p:cNvSpPr>
            <p:nvPr/>
          </p:nvSpPr>
          <p:spPr bwMode="auto">
            <a:xfrm>
              <a:off x="17117270" y="19164826"/>
              <a:ext cx="379794" cy="742998"/>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sp>
          <p:nvSpPr>
            <p:cNvPr id="3275" name="Text Box 6"/>
            <p:cNvSpPr txBox="1">
              <a:spLocks noChangeArrowheads="1"/>
            </p:cNvSpPr>
            <p:nvPr/>
          </p:nvSpPr>
          <p:spPr bwMode="auto">
            <a:xfrm>
              <a:off x="18360311" y="19907824"/>
              <a:ext cx="379794" cy="742998"/>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c</a:t>
              </a:r>
            </a:p>
          </p:txBody>
        </p:sp>
        <p:sp>
          <p:nvSpPr>
            <p:cNvPr id="3276" name="Text Box 7"/>
            <p:cNvSpPr txBox="1">
              <a:spLocks noChangeArrowheads="1"/>
            </p:cNvSpPr>
            <p:nvPr/>
          </p:nvSpPr>
          <p:spPr bwMode="auto">
            <a:xfrm>
              <a:off x="19617567" y="18835975"/>
              <a:ext cx="379794" cy="742998"/>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sp>
          <p:nvSpPr>
            <p:cNvPr id="3277" name="Text Box 8"/>
            <p:cNvSpPr txBox="1">
              <a:spLocks noChangeArrowheads="1"/>
            </p:cNvSpPr>
            <p:nvPr/>
          </p:nvSpPr>
          <p:spPr bwMode="auto">
            <a:xfrm>
              <a:off x="20881955" y="18870824"/>
              <a:ext cx="379794" cy="742998"/>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sp>
          <p:nvSpPr>
            <p:cNvPr id="3278" name="Text Box 9"/>
            <p:cNvSpPr txBox="1">
              <a:spLocks noChangeArrowheads="1"/>
            </p:cNvSpPr>
            <p:nvPr/>
          </p:nvSpPr>
          <p:spPr bwMode="auto">
            <a:xfrm>
              <a:off x="16382494" y="18490353"/>
              <a:ext cx="2003545" cy="792531"/>
            </a:xfrm>
            <a:prstGeom prst="rect">
              <a:avLst/>
            </a:prstGeom>
            <a:solidFill>
              <a:srgbClr val="FFFFFF"/>
            </a:solidFill>
            <a:ln w="9525">
              <a:noFill/>
              <a:miter lim="800000"/>
              <a:headEnd/>
              <a:tailEnd/>
            </a:ln>
          </p:spPr>
          <p:txBody>
            <a:bodyPr/>
            <a:lstStyle/>
            <a:p>
              <a:r>
                <a:rPr lang="es-ES" sz="2000">
                  <a:solidFill>
                    <a:srgbClr val="0000CC"/>
                  </a:solidFill>
                  <a:latin typeface="Times New Roman" pitchFamily="18" charset="0"/>
                  <a:cs typeface="Times New Roman" pitchFamily="18" charset="0"/>
                </a:rPr>
                <a:t>ES</a:t>
              </a:r>
              <a:r>
                <a:rPr lang="es-ES" sz="2000" baseline="-25000">
                  <a:solidFill>
                    <a:srgbClr val="0000CC"/>
                  </a:solidFill>
                  <a:latin typeface="Times New Roman" pitchFamily="18" charset="0"/>
                  <a:cs typeface="Times New Roman" pitchFamily="18" charset="0"/>
                </a:rPr>
                <a:t>X</a:t>
              </a:r>
              <a:r>
                <a:rPr lang="es-ES" sz="2000">
                  <a:solidFill>
                    <a:srgbClr val="0000CC"/>
                  </a:solidFill>
                  <a:latin typeface="Times New Roman" pitchFamily="18" charset="0"/>
                  <a:cs typeface="Times New Roman" pitchFamily="18" charset="0"/>
                </a:rPr>
                <a:t>= 0. 82***</a:t>
              </a:r>
            </a:p>
          </p:txBody>
        </p:sp>
      </p:grpSp>
      <p:grpSp>
        <p:nvGrpSpPr>
          <p:cNvPr id="3239" name="Grupo 17"/>
          <p:cNvGrpSpPr>
            <a:grpSpLocks/>
          </p:cNvGrpSpPr>
          <p:nvPr/>
        </p:nvGrpSpPr>
        <p:grpSpPr bwMode="auto">
          <a:xfrm>
            <a:off x="23414038" y="17821275"/>
            <a:ext cx="7532687" cy="3287713"/>
            <a:chOff x="23414313" y="17821708"/>
            <a:chExt cx="7532786" cy="3287948"/>
          </a:xfrm>
        </p:grpSpPr>
        <p:sp>
          <p:nvSpPr>
            <p:cNvPr id="3262" name="Text Box 10"/>
            <p:cNvSpPr txBox="1">
              <a:spLocks noChangeArrowheads="1"/>
            </p:cNvSpPr>
            <p:nvPr/>
          </p:nvSpPr>
          <p:spPr bwMode="auto">
            <a:xfrm>
              <a:off x="23414313" y="17821708"/>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a</a:t>
              </a:r>
            </a:p>
          </p:txBody>
        </p:sp>
        <p:sp>
          <p:nvSpPr>
            <p:cNvPr id="3263" name="Text Box 11"/>
            <p:cNvSpPr txBox="1">
              <a:spLocks noChangeArrowheads="1"/>
            </p:cNvSpPr>
            <p:nvPr/>
          </p:nvSpPr>
          <p:spPr bwMode="auto">
            <a:xfrm>
              <a:off x="24651534" y="20862006"/>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d</a:t>
              </a:r>
            </a:p>
          </p:txBody>
        </p:sp>
        <p:sp>
          <p:nvSpPr>
            <p:cNvPr id="3264" name="Text Box 12"/>
            <p:cNvSpPr txBox="1">
              <a:spLocks noChangeArrowheads="1"/>
            </p:cNvSpPr>
            <p:nvPr/>
          </p:nvSpPr>
          <p:spPr bwMode="auto">
            <a:xfrm>
              <a:off x="25790034" y="18611533"/>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sp>
          <p:nvSpPr>
            <p:cNvPr id="3265" name="Text Box 13"/>
            <p:cNvSpPr txBox="1">
              <a:spLocks noChangeArrowheads="1"/>
            </p:cNvSpPr>
            <p:nvPr/>
          </p:nvSpPr>
          <p:spPr bwMode="auto">
            <a:xfrm>
              <a:off x="27066233" y="19878471"/>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c</a:t>
              </a:r>
            </a:p>
          </p:txBody>
        </p:sp>
        <p:sp>
          <p:nvSpPr>
            <p:cNvPr id="3266" name="Text Box 14"/>
            <p:cNvSpPr txBox="1">
              <a:spLocks noChangeArrowheads="1"/>
            </p:cNvSpPr>
            <p:nvPr/>
          </p:nvSpPr>
          <p:spPr bwMode="auto">
            <a:xfrm>
              <a:off x="28270780" y="20760476"/>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d</a:t>
              </a:r>
            </a:p>
          </p:txBody>
        </p:sp>
        <p:sp>
          <p:nvSpPr>
            <p:cNvPr id="3267" name="Text Box 15"/>
            <p:cNvSpPr txBox="1">
              <a:spLocks noChangeArrowheads="1"/>
            </p:cNvSpPr>
            <p:nvPr/>
          </p:nvSpPr>
          <p:spPr bwMode="auto">
            <a:xfrm>
              <a:off x="29520560" y="18564356"/>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sp>
          <p:nvSpPr>
            <p:cNvPr id="3268" name="Text Box 16"/>
            <p:cNvSpPr txBox="1">
              <a:spLocks noChangeArrowheads="1"/>
            </p:cNvSpPr>
            <p:nvPr/>
          </p:nvSpPr>
          <p:spPr bwMode="auto">
            <a:xfrm>
              <a:off x="30708974" y="18585656"/>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sp>
          <p:nvSpPr>
            <p:cNvPr id="3269" name="Text Box 17"/>
            <p:cNvSpPr txBox="1">
              <a:spLocks noChangeArrowheads="1"/>
            </p:cNvSpPr>
            <p:nvPr/>
          </p:nvSpPr>
          <p:spPr bwMode="auto">
            <a:xfrm>
              <a:off x="26956150" y="18259372"/>
              <a:ext cx="1747839" cy="461962"/>
            </a:xfrm>
            <a:prstGeom prst="rect">
              <a:avLst/>
            </a:prstGeom>
            <a:solidFill>
              <a:srgbClr val="FFFFFF"/>
            </a:solidFill>
            <a:ln w="9525">
              <a:noFill/>
              <a:miter lim="800000"/>
              <a:headEnd/>
              <a:tailEnd/>
            </a:ln>
          </p:spPr>
          <p:txBody>
            <a:bodyPr/>
            <a:lstStyle/>
            <a:p>
              <a:r>
                <a:rPr lang="es-ES" sz="2000">
                  <a:solidFill>
                    <a:srgbClr val="0000CC"/>
                  </a:solidFill>
                  <a:latin typeface="Times New Roman" pitchFamily="18" charset="0"/>
                  <a:cs typeface="Times New Roman" pitchFamily="18" charset="0"/>
                </a:rPr>
                <a:t>ES</a:t>
              </a:r>
              <a:r>
                <a:rPr lang="es-ES" sz="2000" baseline="-25000">
                  <a:solidFill>
                    <a:srgbClr val="0000CC"/>
                  </a:solidFill>
                  <a:latin typeface="Times New Roman" pitchFamily="18" charset="0"/>
                  <a:cs typeface="Times New Roman" pitchFamily="18" charset="0"/>
                </a:rPr>
                <a:t>X</a:t>
              </a:r>
              <a:r>
                <a:rPr lang="es-ES" sz="2000">
                  <a:solidFill>
                    <a:srgbClr val="0000CC"/>
                  </a:solidFill>
                  <a:latin typeface="Times New Roman" pitchFamily="18" charset="0"/>
                  <a:cs typeface="Times New Roman" pitchFamily="18" charset="0"/>
                </a:rPr>
                <a:t>= 0. 68***</a:t>
              </a:r>
            </a:p>
          </p:txBody>
        </p:sp>
      </p:grpSp>
      <p:graphicFrame>
        <p:nvGraphicFramePr>
          <p:cNvPr id="79" name="Gráfico 78"/>
          <p:cNvGraphicFramePr/>
          <p:nvPr/>
        </p:nvGraphicFramePr>
        <p:xfrm>
          <a:off x="997289" y="25128686"/>
          <a:ext cx="11278983" cy="586499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0" name="Gráfico 79"/>
          <p:cNvGraphicFramePr/>
          <p:nvPr/>
        </p:nvGraphicFramePr>
        <p:xfrm>
          <a:off x="11416373" y="25128686"/>
          <a:ext cx="9535799" cy="5959672"/>
        </p:xfrm>
        <a:graphic>
          <a:graphicData uri="http://schemas.openxmlformats.org/drawingml/2006/chart">
            <c:chart xmlns:c="http://schemas.openxmlformats.org/drawingml/2006/chart" xmlns:r="http://schemas.openxmlformats.org/officeDocument/2006/relationships" r:id="rId7"/>
          </a:graphicData>
        </a:graphic>
      </p:graphicFrame>
      <p:grpSp>
        <p:nvGrpSpPr>
          <p:cNvPr id="3242" name="Grupo 18"/>
          <p:cNvGrpSpPr>
            <a:grpSpLocks/>
          </p:cNvGrpSpPr>
          <p:nvPr/>
        </p:nvGrpSpPr>
        <p:grpSpPr bwMode="auto">
          <a:xfrm>
            <a:off x="3255963" y="25017413"/>
            <a:ext cx="7820025" cy="2732087"/>
            <a:chOff x="3255939" y="25017724"/>
            <a:chExt cx="7820264" cy="2731000"/>
          </a:xfrm>
        </p:grpSpPr>
        <p:sp>
          <p:nvSpPr>
            <p:cNvPr id="3252" name="Rectangle 244"/>
            <p:cNvSpPr>
              <a:spLocks noChangeArrowheads="1"/>
            </p:cNvSpPr>
            <p:nvPr/>
          </p:nvSpPr>
          <p:spPr bwMode="auto">
            <a:xfrm>
              <a:off x="9720263" y="26782713"/>
              <a:ext cx="155575" cy="369887"/>
            </a:xfrm>
            <a:prstGeom prst="rect">
              <a:avLst/>
            </a:prstGeom>
            <a:noFill/>
            <a:ln w="9525">
              <a:noFill/>
              <a:miter lim="800000"/>
              <a:headEnd/>
              <a:tailEnd/>
            </a:ln>
          </p:spPr>
          <p:txBody>
            <a:bodyPr wrap="none" lIns="77713" tIns="38858" rIns="77713" bIns="38858" anchor="ctr">
              <a:spAutoFit/>
            </a:bodyPr>
            <a:lstStyle/>
            <a:p>
              <a:pPr defTabSz="917575"/>
              <a:endParaRPr lang="es-ES" sz="1900">
                <a:latin typeface="Times New Roman" pitchFamily="18" charset="0"/>
              </a:endParaRPr>
            </a:p>
          </p:txBody>
        </p:sp>
        <p:sp>
          <p:nvSpPr>
            <p:cNvPr id="3253" name="Text Box 21"/>
            <p:cNvSpPr txBox="1">
              <a:spLocks noChangeArrowheads="1"/>
            </p:cNvSpPr>
            <p:nvPr/>
          </p:nvSpPr>
          <p:spPr bwMode="auto">
            <a:xfrm>
              <a:off x="6435735" y="25280466"/>
              <a:ext cx="1846352" cy="470636"/>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Esx=0,43 ***</a:t>
              </a:r>
            </a:p>
          </p:txBody>
        </p:sp>
        <p:sp>
          <p:nvSpPr>
            <p:cNvPr id="3254" name="Text Box 22"/>
            <p:cNvSpPr txBox="1">
              <a:spLocks noChangeArrowheads="1"/>
            </p:cNvSpPr>
            <p:nvPr/>
          </p:nvSpPr>
          <p:spPr bwMode="auto">
            <a:xfrm>
              <a:off x="3255939" y="25017724"/>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a</a:t>
              </a:r>
            </a:p>
          </p:txBody>
        </p:sp>
        <p:sp>
          <p:nvSpPr>
            <p:cNvPr id="3255" name="Text Box 24"/>
            <p:cNvSpPr txBox="1">
              <a:spLocks noChangeArrowheads="1"/>
            </p:cNvSpPr>
            <p:nvPr/>
          </p:nvSpPr>
          <p:spPr bwMode="auto">
            <a:xfrm>
              <a:off x="4440141" y="27393050"/>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d</a:t>
              </a:r>
            </a:p>
          </p:txBody>
        </p:sp>
        <p:sp>
          <p:nvSpPr>
            <p:cNvPr id="3256" name="Text Box 25"/>
            <p:cNvSpPr txBox="1">
              <a:spLocks noChangeArrowheads="1"/>
            </p:cNvSpPr>
            <p:nvPr/>
          </p:nvSpPr>
          <p:spPr bwMode="auto">
            <a:xfrm>
              <a:off x="7012262" y="26375197"/>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c</a:t>
              </a:r>
            </a:p>
          </p:txBody>
        </p:sp>
        <p:sp>
          <p:nvSpPr>
            <p:cNvPr id="3257" name="Text Box 26"/>
            <p:cNvSpPr txBox="1">
              <a:spLocks noChangeArrowheads="1"/>
            </p:cNvSpPr>
            <p:nvPr/>
          </p:nvSpPr>
          <p:spPr bwMode="auto">
            <a:xfrm>
              <a:off x="5759985" y="25920774"/>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c</a:t>
              </a:r>
            </a:p>
          </p:txBody>
        </p:sp>
        <p:sp>
          <p:nvSpPr>
            <p:cNvPr id="3258" name="Text Box 27"/>
            <p:cNvSpPr txBox="1">
              <a:spLocks noChangeArrowheads="1"/>
            </p:cNvSpPr>
            <p:nvPr/>
          </p:nvSpPr>
          <p:spPr bwMode="auto">
            <a:xfrm>
              <a:off x="8211896" y="27501074"/>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d</a:t>
              </a:r>
            </a:p>
          </p:txBody>
        </p:sp>
        <p:sp>
          <p:nvSpPr>
            <p:cNvPr id="3259" name="Text Box 28"/>
            <p:cNvSpPr txBox="1">
              <a:spLocks noChangeArrowheads="1"/>
            </p:cNvSpPr>
            <p:nvPr/>
          </p:nvSpPr>
          <p:spPr bwMode="auto">
            <a:xfrm>
              <a:off x="9495936" y="25240512"/>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sp>
          <p:nvSpPr>
            <p:cNvPr id="3260" name="Text Box 29"/>
            <p:cNvSpPr txBox="1">
              <a:spLocks noChangeArrowheads="1"/>
            </p:cNvSpPr>
            <p:nvPr/>
          </p:nvSpPr>
          <p:spPr bwMode="auto">
            <a:xfrm>
              <a:off x="10838078" y="25429257"/>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sp>
          <p:nvSpPr>
            <p:cNvPr id="3261" name="Text Box 40"/>
            <p:cNvSpPr txBox="1">
              <a:spLocks noChangeArrowheads="1"/>
            </p:cNvSpPr>
            <p:nvPr/>
          </p:nvSpPr>
          <p:spPr bwMode="auto">
            <a:xfrm>
              <a:off x="4534348" y="25364337"/>
              <a:ext cx="219075" cy="302895"/>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A</a:t>
              </a:r>
            </a:p>
          </p:txBody>
        </p:sp>
      </p:grpSp>
      <p:sp>
        <p:nvSpPr>
          <p:cNvPr id="3243" name="Text Box 30"/>
          <p:cNvSpPr txBox="1">
            <a:spLocks noChangeArrowheads="1"/>
          </p:cNvSpPr>
          <p:nvPr/>
        </p:nvSpPr>
        <p:spPr bwMode="auto">
          <a:xfrm>
            <a:off x="13215938" y="25400000"/>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a</a:t>
            </a:r>
          </a:p>
        </p:txBody>
      </p:sp>
      <p:sp>
        <p:nvSpPr>
          <p:cNvPr id="3244" name="Text Box 31"/>
          <p:cNvSpPr txBox="1">
            <a:spLocks noChangeArrowheads="1"/>
          </p:cNvSpPr>
          <p:nvPr/>
        </p:nvSpPr>
        <p:spPr bwMode="auto">
          <a:xfrm>
            <a:off x="14266863" y="28786138"/>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d</a:t>
            </a:r>
          </a:p>
        </p:txBody>
      </p:sp>
      <p:sp>
        <p:nvSpPr>
          <p:cNvPr id="3245" name="Text Box 32"/>
          <p:cNvSpPr txBox="1">
            <a:spLocks noChangeArrowheads="1"/>
          </p:cNvSpPr>
          <p:nvPr/>
        </p:nvSpPr>
        <p:spPr bwMode="auto">
          <a:xfrm>
            <a:off x="15314613" y="26011188"/>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sp>
        <p:nvSpPr>
          <p:cNvPr id="3246" name="Text Box 33"/>
          <p:cNvSpPr txBox="1">
            <a:spLocks noChangeArrowheads="1"/>
          </p:cNvSpPr>
          <p:nvPr/>
        </p:nvSpPr>
        <p:spPr bwMode="auto">
          <a:xfrm>
            <a:off x="16363950" y="26155650"/>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sp>
        <p:nvSpPr>
          <p:cNvPr id="3247" name="Text Box 34"/>
          <p:cNvSpPr txBox="1">
            <a:spLocks noChangeArrowheads="1"/>
          </p:cNvSpPr>
          <p:nvPr/>
        </p:nvSpPr>
        <p:spPr bwMode="auto">
          <a:xfrm>
            <a:off x="17472025" y="28716288"/>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d</a:t>
            </a:r>
          </a:p>
        </p:txBody>
      </p:sp>
      <p:sp>
        <p:nvSpPr>
          <p:cNvPr id="3248" name="Text Box 35"/>
          <p:cNvSpPr txBox="1">
            <a:spLocks noChangeArrowheads="1"/>
          </p:cNvSpPr>
          <p:nvPr/>
        </p:nvSpPr>
        <p:spPr bwMode="auto">
          <a:xfrm>
            <a:off x="18543588" y="26452513"/>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c</a:t>
            </a:r>
          </a:p>
        </p:txBody>
      </p:sp>
      <p:sp>
        <p:nvSpPr>
          <p:cNvPr id="3249" name="Text Box 36"/>
          <p:cNvSpPr txBox="1">
            <a:spLocks noChangeArrowheads="1"/>
          </p:cNvSpPr>
          <p:nvPr/>
        </p:nvSpPr>
        <p:spPr bwMode="auto">
          <a:xfrm>
            <a:off x="19613563" y="26858913"/>
            <a:ext cx="238125" cy="247650"/>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c</a:t>
            </a:r>
          </a:p>
        </p:txBody>
      </p:sp>
      <p:sp>
        <p:nvSpPr>
          <p:cNvPr id="3250" name="Text Box 37"/>
          <p:cNvSpPr txBox="1">
            <a:spLocks noChangeArrowheads="1"/>
          </p:cNvSpPr>
          <p:nvPr/>
        </p:nvSpPr>
        <p:spPr bwMode="auto">
          <a:xfrm>
            <a:off x="17306925" y="25755600"/>
            <a:ext cx="2098675" cy="354013"/>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Esx=0,56 ***</a:t>
            </a:r>
          </a:p>
        </p:txBody>
      </p:sp>
      <p:sp>
        <p:nvSpPr>
          <p:cNvPr id="3251" name="Text Box 41"/>
          <p:cNvSpPr txBox="1">
            <a:spLocks noChangeArrowheads="1"/>
          </p:cNvSpPr>
          <p:nvPr/>
        </p:nvSpPr>
        <p:spPr bwMode="auto">
          <a:xfrm>
            <a:off x="14285913" y="25627013"/>
            <a:ext cx="219075" cy="303212"/>
          </a:xfrm>
          <a:prstGeom prst="rect">
            <a:avLst/>
          </a:prstGeom>
          <a:noFill/>
          <a:ln w="9525">
            <a:noFill/>
            <a:miter lim="800000"/>
            <a:headEnd/>
            <a:tailEnd/>
          </a:ln>
        </p:spPr>
        <p:txBody>
          <a:bodyPr/>
          <a:lstStyle/>
          <a:p>
            <a:r>
              <a:rPr lang="es-ES" sz="2000">
                <a:solidFill>
                  <a:srgbClr val="0000CC"/>
                </a:solidFill>
                <a:latin typeface="Times New Roman" pitchFamily="18" charset="0"/>
                <a:cs typeface="Times New Roman" pitchFamily="18" charset="0"/>
              </a:rPr>
              <a:t>B</a:t>
            </a:r>
          </a:p>
        </p:txBody>
      </p:sp>
      <p:pic>
        <p:nvPicPr>
          <p:cNvPr id="81" name="Taller INCA Cartaya 2021.mp3">
            <a:hlinkClick r:id="" action="ppaction://media"/>
          </p:cNvPr>
          <p:cNvPicPr>
            <a:picLocks noRot="1" noChangeAspect="1"/>
          </p:cNvPicPr>
          <p:nvPr>
            <a:audioFile r:link="rId1"/>
          </p:nvPr>
        </p:nvPicPr>
        <p:blipFill>
          <a:blip r:embed="rId8"/>
          <a:stretch>
            <a:fillRect/>
          </a:stretch>
        </p:blipFill>
        <p:spPr>
          <a:xfrm>
            <a:off x="23700634" y="4522680"/>
            <a:ext cx="1071570" cy="10715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5548" fill="hold"/>
                                        <p:tgtEl>
                                          <p:spTgt spid="8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Next" delay="0">
                      <p:tgtEl>
                        <p:sldTgt/>
                      </p:tgtEl>
                    </p:cond>
                    <p:cond evt="onPrev" delay="0">
                      <p:tgtEl>
                        <p:sldTgt/>
                      </p:tgtEl>
                    </p:cond>
                    <p:cond evt="onStopAudio" delay="0">
                      <p:tgtEl>
                        <p:sldTgt/>
                      </p:tgtEl>
                    </p:cond>
                  </p:endCondLst>
                </p:cTn>
                <p:tgtEl>
                  <p:spTgt spid="81"/>
                </p:tgtEl>
              </p:cMediaNode>
            </p:audio>
          </p:childTnLst>
        </p:cTn>
      </p:par>
    </p:tnLst>
  </p:timing>
</p:sld>
</file>

<file path=ppt/theme/theme1.xml><?xml version="1.0" encoding="utf-8"?>
<a:theme xmlns:a="http://schemas.openxmlformats.org/drawingml/2006/main" name="cdb2004116gl">
  <a:themeElements>
    <a:clrScheme name="cdb2004116gl 2">
      <a:dk1>
        <a:srgbClr val="3D81BF"/>
      </a:dk1>
      <a:lt1>
        <a:srgbClr val="FFFFFF"/>
      </a:lt1>
      <a:dk2>
        <a:srgbClr val="000000"/>
      </a:dk2>
      <a:lt2>
        <a:srgbClr val="C1D1D3"/>
      </a:lt2>
      <a:accent1>
        <a:srgbClr val="68ADDC"/>
      </a:accent1>
      <a:accent2>
        <a:srgbClr val="D6B098"/>
      </a:accent2>
      <a:accent3>
        <a:srgbClr val="FFFFFF"/>
      </a:accent3>
      <a:accent4>
        <a:srgbClr val="336DA3"/>
      </a:accent4>
      <a:accent5>
        <a:srgbClr val="B9D3EB"/>
      </a:accent5>
      <a:accent6>
        <a:srgbClr val="C29F89"/>
      </a:accent6>
      <a:hlink>
        <a:srgbClr val="8AD4CD"/>
      </a:hlink>
      <a:folHlink>
        <a:srgbClr val="84B09A"/>
      </a:folHlink>
    </a:clrScheme>
    <a:fontScheme name="cdb2004116gl">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3497263" rtl="0" eaLnBrk="1" fontAlgn="base" latinLnBrk="0" hangingPunct="1">
          <a:lnSpc>
            <a:spcPct val="100000"/>
          </a:lnSpc>
          <a:spcBef>
            <a:spcPct val="0"/>
          </a:spcBef>
          <a:spcAft>
            <a:spcPct val="0"/>
          </a:spcAft>
          <a:buClrTx/>
          <a:buSzTx/>
          <a:buFontTx/>
          <a:buNone/>
          <a:tabLst/>
          <a:defRPr kumimoji="0" lang="es-ES_tradnl" sz="6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3497263" rtl="0" eaLnBrk="1" fontAlgn="base" latinLnBrk="0" hangingPunct="1">
          <a:lnSpc>
            <a:spcPct val="100000"/>
          </a:lnSpc>
          <a:spcBef>
            <a:spcPct val="0"/>
          </a:spcBef>
          <a:spcAft>
            <a:spcPct val="0"/>
          </a:spcAft>
          <a:buClrTx/>
          <a:buSzTx/>
          <a:buFontTx/>
          <a:buNone/>
          <a:tabLst/>
          <a:defRPr kumimoji="0" lang="es-ES_tradnl" sz="6900" b="0" i="0" u="none" strike="noStrike" cap="none" normalizeH="0" baseline="0" smtClean="0">
            <a:ln>
              <a:noFill/>
            </a:ln>
            <a:solidFill>
              <a:schemeClr val="tx1"/>
            </a:solidFill>
            <a:effectLst/>
            <a:latin typeface="Arial" charset="0"/>
          </a:defRPr>
        </a:defPPr>
      </a:lstStyle>
    </a:lnDef>
  </a:objectDefaults>
  <a:extraClrSchemeLst>
    <a:extraClrScheme>
      <a:clrScheme name="cdb2004116gl 1">
        <a:dk1>
          <a:srgbClr val="2F7158"/>
        </a:dk1>
        <a:lt1>
          <a:srgbClr val="FFFFFF"/>
        </a:lt1>
        <a:dk2>
          <a:srgbClr val="000000"/>
        </a:dk2>
        <a:lt2>
          <a:srgbClr val="C0C0C0"/>
        </a:lt2>
        <a:accent1>
          <a:srgbClr val="6E9B4D"/>
        </a:accent1>
        <a:accent2>
          <a:srgbClr val="9BBC5A"/>
        </a:accent2>
        <a:accent3>
          <a:srgbClr val="FFFFFF"/>
        </a:accent3>
        <a:accent4>
          <a:srgbClr val="275F4A"/>
        </a:accent4>
        <a:accent5>
          <a:srgbClr val="BACBB2"/>
        </a:accent5>
        <a:accent6>
          <a:srgbClr val="8CAA51"/>
        </a:accent6>
        <a:hlink>
          <a:srgbClr val="C5D096"/>
        </a:hlink>
        <a:folHlink>
          <a:srgbClr val="999C90"/>
        </a:folHlink>
      </a:clrScheme>
      <a:clrMap bg1="lt1" tx1="dk1" bg2="lt2" tx2="dk2" accent1="accent1" accent2="accent2" accent3="accent3" accent4="accent4" accent5="accent5" accent6="accent6" hlink="hlink" folHlink="folHlink"/>
    </a:extraClrScheme>
    <a:extraClrScheme>
      <a:clrScheme name="cdb2004116gl 2">
        <a:dk1>
          <a:srgbClr val="3D81BF"/>
        </a:dk1>
        <a:lt1>
          <a:srgbClr val="FFFFFF"/>
        </a:lt1>
        <a:dk2>
          <a:srgbClr val="000000"/>
        </a:dk2>
        <a:lt2>
          <a:srgbClr val="C1D1D3"/>
        </a:lt2>
        <a:accent1>
          <a:srgbClr val="68ADDC"/>
        </a:accent1>
        <a:accent2>
          <a:srgbClr val="D6B098"/>
        </a:accent2>
        <a:accent3>
          <a:srgbClr val="FFFFFF"/>
        </a:accent3>
        <a:accent4>
          <a:srgbClr val="336DA3"/>
        </a:accent4>
        <a:accent5>
          <a:srgbClr val="B9D3EB"/>
        </a:accent5>
        <a:accent6>
          <a:srgbClr val="C29F89"/>
        </a:accent6>
        <a:hlink>
          <a:srgbClr val="8AD4CD"/>
        </a:hlink>
        <a:folHlink>
          <a:srgbClr val="84B09A"/>
        </a:folHlink>
      </a:clrScheme>
      <a:clrMap bg1="lt1" tx1="dk1" bg2="lt2" tx2="dk2" accent1="accent1" accent2="accent2" accent3="accent3" accent4="accent4" accent5="accent5" accent6="accent6" hlink="hlink" folHlink="folHlink"/>
    </a:extraClrScheme>
    <a:extraClrScheme>
      <a:clrScheme name="cdb2004116gl 3">
        <a:dk1>
          <a:srgbClr val="113F71"/>
        </a:dk1>
        <a:lt1>
          <a:srgbClr val="FFFFFF"/>
        </a:lt1>
        <a:dk2>
          <a:srgbClr val="000000"/>
        </a:dk2>
        <a:lt2>
          <a:srgbClr val="C1D1D3"/>
        </a:lt2>
        <a:accent1>
          <a:srgbClr val="5C9CDC"/>
        </a:accent1>
        <a:accent2>
          <a:srgbClr val="DCC254"/>
        </a:accent2>
        <a:accent3>
          <a:srgbClr val="FFFFFF"/>
        </a:accent3>
        <a:accent4>
          <a:srgbClr val="0D345F"/>
        </a:accent4>
        <a:accent5>
          <a:srgbClr val="B5CBEB"/>
        </a:accent5>
        <a:accent6>
          <a:srgbClr val="C7B04B"/>
        </a:accent6>
        <a:hlink>
          <a:srgbClr val="82D8EC"/>
        </a:hlink>
        <a:folHlink>
          <a:srgbClr val="7C9BD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PowerPoint</Template>
  <TotalTime>2372</TotalTime>
  <Words>1341</Words>
  <Application>Microsoft Office PowerPoint</Application>
  <PresentationFormat>Personalizado</PresentationFormat>
  <Paragraphs>174</Paragraphs>
  <Slides>1</Slides>
  <Notes>0</Notes>
  <HiddenSlides>0</HiddenSlides>
  <MMClips>1</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1</vt:i4>
      </vt:variant>
    </vt:vector>
  </HeadingPairs>
  <TitlesOfParts>
    <vt:vector size="10" baseType="lpstr">
      <vt:lpstr>Arial</vt:lpstr>
      <vt:lpstr>Verdana</vt:lpstr>
      <vt:lpstr>Wingdings</vt:lpstr>
      <vt:lpstr>Calibri</vt:lpstr>
      <vt:lpstr>Times New Roman</vt:lpstr>
      <vt:lpstr>儷宋 Pro</vt:lpstr>
      <vt:lpstr>Optima</vt:lpstr>
      <vt:lpstr>SimSun</vt:lpstr>
      <vt:lpstr>cdb2004116gl</vt:lpstr>
      <vt:lpstr>Diapositiva 1</vt:lpstr>
    </vt:vector>
  </TitlesOfParts>
  <Company>INCA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Sin título de diapositiva</dc:title>
  <dc:creator>administrador</dc:creator>
  <cp:lastModifiedBy>Yanelis</cp:lastModifiedBy>
  <cp:revision>150</cp:revision>
  <dcterms:created xsi:type="dcterms:W3CDTF">2004-08-04T16:35:06Z</dcterms:created>
  <dcterms:modified xsi:type="dcterms:W3CDTF">2021-12-14T06:43:53Z</dcterms:modified>
</cp:coreProperties>
</file>