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Lst>
  <p:sldSz cx="21931313" cy="329184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0204"/>
    <a:srgbClr val="990033"/>
    <a:srgbClr val="AE1A48"/>
    <a:srgbClr val="F8E4F4"/>
    <a:srgbClr val="A61A63"/>
    <a:srgbClr val="F4D8EF"/>
    <a:srgbClr val="EEC4E6"/>
    <a:srgbClr val="000000"/>
  </p:clrMru>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Estilo medio 1 - Énfasi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FECB4D8-DB02-4DC6-A0A2-4F2EBAE1DC90}" styleName="Estilo medio 1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Estilo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7292A2E-F333-43FB-9621-5CBBE7FDCDCB}" styleName="Estilo claro 2 - Acento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E25E649-3F16-4E02-A733-19D2CDBF48F0}" styleName="Estilo medio 3 - Énfasis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8EC20E35-A176-4012-BC5E-935CFFF8708E}" styleName="Estilo me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5735" autoAdjust="0"/>
    <p:restoredTop sz="99642" autoAdjust="0"/>
  </p:normalViewPr>
  <p:slideViewPr>
    <p:cSldViewPr>
      <p:cViewPr>
        <p:scale>
          <a:sx n="50" d="100"/>
          <a:sy n="50" d="100"/>
        </p:scale>
        <p:origin x="-12" y="984"/>
      </p:cViewPr>
      <p:guideLst>
        <p:guide orient="horz" pos="10368"/>
        <p:guide pos="6908"/>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644849" y="5387342"/>
            <a:ext cx="18641616" cy="11460480"/>
          </a:xfrm>
        </p:spPr>
        <p:txBody>
          <a:bodyPr anchor="b"/>
          <a:lstStyle>
            <a:lvl1pPr algn="ctr">
              <a:defRPr sz="1439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741414" y="17289782"/>
            <a:ext cx="16448485" cy="7947658"/>
          </a:xfrm>
        </p:spPr>
        <p:txBody>
          <a:bodyPr/>
          <a:lstStyle>
            <a:lvl1pPr marL="0" indent="0" algn="ctr">
              <a:buNone/>
              <a:defRPr sz="5756"/>
            </a:lvl1pPr>
            <a:lvl2pPr marL="1096548" indent="0" algn="ctr">
              <a:buNone/>
              <a:defRPr sz="4797"/>
            </a:lvl2pPr>
            <a:lvl3pPr marL="2193097" indent="0" algn="ctr">
              <a:buNone/>
              <a:defRPr sz="4317"/>
            </a:lvl3pPr>
            <a:lvl4pPr marL="3289645" indent="0" algn="ctr">
              <a:buNone/>
              <a:defRPr sz="3837"/>
            </a:lvl4pPr>
            <a:lvl5pPr marL="4386194" indent="0" algn="ctr">
              <a:buNone/>
              <a:defRPr sz="3837"/>
            </a:lvl5pPr>
            <a:lvl6pPr marL="5482742" indent="0" algn="ctr">
              <a:buNone/>
              <a:defRPr sz="3837"/>
            </a:lvl6pPr>
            <a:lvl7pPr marL="6579291" indent="0" algn="ctr">
              <a:buNone/>
              <a:defRPr sz="3837"/>
            </a:lvl7pPr>
            <a:lvl8pPr marL="7675839" indent="0" algn="ctr">
              <a:buNone/>
              <a:defRPr sz="3837"/>
            </a:lvl8pPr>
            <a:lvl9pPr marL="8772388" indent="0" algn="ctr">
              <a:buNone/>
              <a:defRPr sz="3837"/>
            </a:lvl9pPr>
          </a:lstStyle>
          <a:p>
            <a:r>
              <a:rPr lang="es-ES"/>
              <a:t>Haga clic para modificar el estilo de subtítulo del patrón</a:t>
            </a:r>
            <a:endParaRPr lang="en-US" dirty="0"/>
          </a:p>
        </p:txBody>
      </p:sp>
      <p:sp>
        <p:nvSpPr>
          <p:cNvPr id="4"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5"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6"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8BD5D06F-52E5-4482-B6C3-6C163BF14EF7}" type="slidenum">
              <a:rPr lang="es-ES" altLang="es-ES"/>
              <a:pPr/>
              <a:t>‹Nº›</a:t>
            </a:fld>
            <a:endParaRPr lang="es-ES" alt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5"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6"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23D50CC7-CE8A-4635-BD98-1027DEC560DC}" type="slidenum">
              <a:rPr lang="es-ES" altLang="es-ES"/>
              <a:pPr/>
              <a:t>‹Nº›</a:t>
            </a:fld>
            <a:endParaRPr lang="es-ES" alt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496357" y="8206749"/>
            <a:ext cx="18915757" cy="13693138"/>
          </a:xfrm>
        </p:spPr>
        <p:txBody>
          <a:bodyPr anchor="b"/>
          <a:lstStyle>
            <a:lvl1pPr>
              <a:defRPr sz="1439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496357" y="22029429"/>
            <a:ext cx="18915757" cy="7200898"/>
          </a:xfrm>
        </p:spPr>
        <p:txBody>
          <a:bodyPr/>
          <a:lstStyle>
            <a:lvl1pPr marL="0" indent="0">
              <a:buNone/>
              <a:defRPr sz="5756">
                <a:solidFill>
                  <a:schemeClr val="tx1"/>
                </a:solidFill>
              </a:defRPr>
            </a:lvl1pPr>
            <a:lvl2pPr marL="1096548" indent="0">
              <a:buNone/>
              <a:defRPr sz="4797">
                <a:solidFill>
                  <a:schemeClr val="tx1">
                    <a:tint val="75000"/>
                  </a:schemeClr>
                </a:solidFill>
              </a:defRPr>
            </a:lvl2pPr>
            <a:lvl3pPr marL="2193097" indent="0">
              <a:buNone/>
              <a:defRPr sz="4317">
                <a:solidFill>
                  <a:schemeClr val="tx1">
                    <a:tint val="75000"/>
                  </a:schemeClr>
                </a:solidFill>
              </a:defRPr>
            </a:lvl3pPr>
            <a:lvl4pPr marL="3289645" indent="0">
              <a:buNone/>
              <a:defRPr sz="3837">
                <a:solidFill>
                  <a:schemeClr val="tx1">
                    <a:tint val="75000"/>
                  </a:schemeClr>
                </a:solidFill>
              </a:defRPr>
            </a:lvl4pPr>
            <a:lvl5pPr marL="4386194" indent="0">
              <a:buNone/>
              <a:defRPr sz="3837">
                <a:solidFill>
                  <a:schemeClr val="tx1">
                    <a:tint val="75000"/>
                  </a:schemeClr>
                </a:solidFill>
              </a:defRPr>
            </a:lvl5pPr>
            <a:lvl6pPr marL="5482742" indent="0">
              <a:buNone/>
              <a:defRPr sz="3837">
                <a:solidFill>
                  <a:schemeClr val="tx1">
                    <a:tint val="75000"/>
                  </a:schemeClr>
                </a:solidFill>
              </a:defRPr>
            </a:lvl6pPr>
            <a:lvl7pPr marL="6579291" indent="0">
              <a:buNone/>
              <a:defRPr sz="3837">
                <a:solidFill>
                  <a:schemeClr val="tx1">
                    <a:tint val="75000"/>
                  </a:schemeClr>
                </a:solidFill>
              </a:defRPr>
            </a:lvl7pPr>
            <a:lvl8pPr marL="7675839" indent="0">
              <a:buNone/>
              <a:defRPr sz="3837">
                <a:solidFill>
                  <a:schemeClr val="tx1">
                    <a:tint val="75000"/>
                  </a:schemeClr>
                </a:solidFill>
              </a:defRPr>
            </a:lvl8pPr>
            <a:lvl9pPr marL="8772388" indent="0">
              <a:buNone/>
              <a:defRPr sz="3837">
                <a:solidFill>
                  <a:schemeClr val="tx1">
                    <a:tint val="75000"/>
                  </a:schemeClr>
                </a:solidFill>
              </a:defRPr>
            </a:lvl9pPr>
          </a:lstStyle>
          <a:p>
            <a:pPr lvl="0"/>
            <a:r>
              <a:rPr lang="es-ES"/>
              <a:t>Editar los estilos de texto del patrón</a:t>
            </a:r>
          </a:p>
        </p:txBody>
      </p:sp>
      <p:sp>
        <p:nvSpPr>
          <p:cNvPr id="4"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5"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6"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F64B3C05-8A0C-4251-A398-5030FD53F8B1}" type="slidenum">
              <a:rPr lang="es-ES" altLang="es-ES"/>
              <a:pPr/>
              <a:t>‹Nº›</a:t>
            </a:fld>
            <a:endParaRPr lang="es-ES" alt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507778" y="8763000"/>
            <a:ext cx="9320808" cy="20886422"/>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11102727" y="8763000"/>
            <a:ext cx="9320808" cy="20886422"/>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6"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7"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51792EB0-0AA1-4FB4-AB45-B104559E1440}" type="slidenum">
              <a:rPr lang="es-ES" altLang="es-ES"/>
              <a:pPr/>
              <a:t>‹Nº›</a:t>
            </a:fld>
            <a:endParaRPr lang="es-ES" alt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510635" y="1752607"/>
            <a:ext cx="18915757" cy="6362702"/>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510637" y="8069582"/>
            <a:ext cx="9277972" cy="3954778"/>
          </a:xfrm>
        </p:spPr>
        <p:txBody>
          <a:bodyPr anchor="b"/>
          <a:lstStyle>
            <a:lvl1pPr marL="0" indent="0">
              <a:buNone/>
              <a:defRPr sz="5756" b="1"/>
            </a:lvl1pPr>
            <a:lvl2pPr marL="1096548" indent="0">
              <a:buNone/>
              <a:defRPr sz="4797" b="1"/>
            </a:lvl2pPr>
            <a:lvl3pPr marL="2193097" indent="0">
              <a:buNone/>
              <a:defRPr sz="4317" b="1"/>
            </a:lvl3pPr>
            <a:lvl4pPr marL="3289645" indent="0">
              <a:buNone/>
              <a:defRPr sz="3837" b="1"/>
            </a:lvl4pPr>
            <a:lvl5pPr marL="4386194" indent="0">
              <a:buNone/>
              <a:defRPr sz="3837" b="1"/>
            </a:lvl5pPr>
            <a:lvl6pPr marL="5482742" indent="0">
              <a:buNone/>
              <a:defRPr sz="3837" b="1"/>
            </a:lvl6pPr>
            <a:lvl7pPr marL="6579291" indent="0">
              <a:buNone/>
              <a:defRPr sz="3837" b="1"/>
            </a:lvl7pPr>
            <a:lvl8pPr marL="7675839" indent="0">
              <a:buNone/>
              <a:defRPr sz="3837" b="1"/>
            </a:lvl8pPr>
            <a:lvl9pPr marL="8772388" indent="0">
              <a:buNone/>
              <a:defRPr sz="3837" b="1"/>
            </a:lvl9pPr>
          </a:lstStyle>
          <a:p>
            <a:pPr lvl="0"/>
            <a:r>
              <a:rPr lang="es-ES"/>
              <a:t>Editar los estilos de texto del patrón</a:t>
            </a:r>
          </a:p>
        </p:txBody>
      </p:sp>
      <p:sp>
        <p:nvSpPr>
          <p:cNvPr id="4" name="Content Placeholder 3"/>
          <p:cNvSpPr>
            <a:spLocks noGrp="1"/>
          </p:cNvSpPr>
          <p:nvPr>
            <p:ph sz="half" idx="2"/>
          </p:nvPr>
        </p:nvSpPr>
        <p:spPr>
          <a:xfrm>
            <a:off x="1510637" y="12024360"/>
            <a:ext cx="9277972" cy="17686022"/>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11102728" y="8069582"/>
            <a:ext cx="9323665" cy="3954778"/>
          </a:xfrm>
        </p:spPr>
        <p:txBody>
          <a:bodyPr anchor="b"/>
          <a:lstStyle>
            <a:lvl1pPr marL="0" indent="0">
              <a:buNone/>
              <a:defRPr sz="5756" b="1"/>
            </a:lvl1pPr>
            <a:lvl2pPr marL="1096548" indent="0">
              <a:buNone/>
              <a:defRPr sz="4797" b="1"/>
            </a:lvl2pPr>
            <a:lvl3pPr marL="2193097" indent="0">
              <a:buNone/>
              <a:defRPr sz="4317" b="1"/>
            </a:lvl3pPr>
            <a:lvl4pPr marL="3289645" indent="0">
              <a:buNone/>
              <a:defRPr sz="3837" b="1"/>
            </a:lvl4pPr>
            <a:lvl5pPr marL="4386194" indent="0">
              <a:buNone/>
              <a:defRPr sz="3837" b="1"/>
            </a:lvl5pPr>
            <a:lvl6pPr marL="5482742" indent="0">
              <a:buNone/>
              <a:defRPr sz="3837" b="1"/>
            </a:lvl6pPr>
            <a:lvl7pPr marL="6579291" indent="0">
              <a:buNone/>
              <a:defRPr sz="3837" b="1"/>
            </a:lvl7pPr>
            <a:lvl8pPr marL="7675839" indent="0">
              <a:buNone/>
              <a:defRPr sz="3837" b="1"/>
            </a:lvl8pPr>
            <a:lvl9pPr marL="8772388" indent="0">
              <a:buNone/>
              <a:defRPr sz="3837" b="1"/>
            </a:lvl9pPr>
          </a:lstStyle>
          <a:p>
            <a:pPr lvl="0"/>
            <a:r>
              <a:rPr lang="es-ES"/>
              <a:t>Editar los estilos de texto del patrón</a:t>
            </a:r>
          </a:p>
        </p:txBody>
      </p:sp>
      <p:sp>
        <p:nvSpPr>
          <p:cNvPr id="6" name="Content Placeholder 5"/>
          <p:cNvSpPr>
            <a:spLocks noGrp="1"/>
          </p:cNvSpPr>
          <p:nvPr>
            <p:ph sz="quarter" idx="4"/>
          </p:nvPr>
        </p:nvSpPr>
        <p:spPr>
          <a:xfrm>
            <a:off x="11102728" y="12024360"/>
            <a:ext cx="9323665" cy="17686022"/>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8"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9"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2C2CC6C9-644E-4D59-BB6C-ECDAE4DDF4EF}" type="slidenum">
              <a:rPr lang="es-ES" altLang="es-ES"/>
              <a:pPr/>
              <a:t>‹Nº›</a:t>
            </a:fld>
            <a:endParaRPr lang="es-ES" alt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4"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5"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94686DC7-C139-4AD9-BA33-106C0636FF85}" type="slidenum">
              <a:rPr lang="es-ES" altLang="es-ES"/>
              <a:pPr/>
              <a:t>‹Nº›</a:t>
            </a:fld>
            <a:endParaRPr lang="es-ES" alt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3"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4"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75F6D8F9-CA16-41D7-B59D-604F0C524E75}" type="slidenum">
              <a:rPr lang="es-ES" altLang="es-ES"/>
              <a:pPr/>
              <a:t>‹Nº›</a:t>
            </a:fld>
            <a:endParaRPr lang="es-ES" alt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510634" y="2194560"/>
            <a:ext cx="7073419" cy="7680960"/>
          </a:xfrm>
        </p:spPr>
        <p:txBody>
          <a:bodyPr anchor="b"/>
          <a:lstStyle>
            <a:lvl1pPr>
              <a:defRPr sz="7675"/>
            </a:lvl1pPr>
          </a:lstStyle>
          <a:p>
            <a:r>
              <a:rPr lang="es-ES"/>
              <a:t>Haga clic para modificar el estilo de título del patrón</a:t>
            </a:r>
            <a:endParaRPr lang="en-US" dirty="0"/>
          </a:p>
        </p:txBody>
      </p:sp>
      <p:sp>
        <p:nvSpPr>
          <p:cNvPr id="3" name="Content Placeholder 2"/>
          <p:cNvSpPr>
            <a:spLocks noGrp="1"/>
          </p:cNvSpPr>
          <p:nvPr>
            <p:ph idx="1"/>
          </p:nvPr>
        </p:nvSpPr>
        <p:spPr>
          <a:xfrm>
            <a:off x="9323665" y="4739647"/>
            <a:ext cx="11102727" cy="23393400"/>
          </a:xfrm>
        </p:spPr>
        <p:txBody>
          <a:bodyPr/>
          <a:lstStyle>
            <a:lvl1pPr>
              <a:defRPr sz="7675"/>
            </a:lvl1pPr>
            <a:lvl2pPr>
              <a:defRPr sz="6716"/>
            </a:lvl2pPr>
            <a:lvl3pPr>
              <a:defRPr sz="5756"/>
            </a:lvl3pPr>
            <a:lvl4pPr>
              <a:defRPr sz="4797"/>
            </a:lvl4pPr>
            <a:lvl5pPr>
              <a:defRPr sz="4797"/>
            </a:lvl5pPr>
            <a:lvl6pPr>
              <a:defRPr sz="4797"/>
            </a:lvl6pPr>
            <a:lvl7pPr>
              <a:defRPr sz="4797"/>
            </a:lvl7pPr>
            <a:lvl8pPr>
              <a:defRPr sz="4797"/>
            </a:lvl8pPr>
            <a:lvl9pPr>
              <a:defRPr sz="4797"/>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510634" y="9875520"/>
            <a:ext cx="7073419" cy="18295622"/>
          </a:xfrm>
        </p:spPr>
        <p:txBody>
          <a:bodyPr/>
          <a:lstStyle>
            <a:lvl1pPr marL="0" indent="0">
              <a:buNone/>
              <a:defRPr sz="3837"/>
            </a:lvl1pPr>
            <a:lvl2pPr marL="1096548" indent="0">
              <a:buNone/>
              <a:defRPr sz="3358"/>
            </a:lvl2pPr>
            <a:lvl3pPr marL="2193097" indent="0">
              <a:buNone/>
              <a:defRPr sz="2878"/>
            </a:lvl3pPr>
            <a:lvl4pPr marL="3289645" indent="0">
              <a:buNone/>
              <a:defRPr sz="2398"/>
            </a:lvl4pPr>
            <a:lvl5pPr marL="4386194" indent="0">
              <a:buNone/>
              <a:defRPr sz="2398"/>
            </a:lvl5pPr>
            <a:lvl6pPr marL="5482742" indent="0">
              <a:buNone/>
              <a:defRPr sz="2398"/>
            </a:lvl6pPr>
            <a:lvl7pPr marL="6579291" indent="0">
              <a:buNone/>
              <a:defRPr sz="2398"/>
            </a:lvl7pPr>
            <a:lvl8pPr marL="7675839" indent="0">
              <a:buNone/>
              <a:defRPr sz="2398"/>
            </a:lvl8pPr>
            <a:lvl9pPr marL="8772388" indent="0">
              <a:buNone/>
              <a:defRPr sz="2398"/>
            </a:lvl9pPr>
          </a:lstStyle>
          <a:p>
            <a:pPr lvl="0"/>
            <a:r>
              <a:rPr lang="es-ES"/>
              <a:t>Editar los estilos de texto del patrón</a:t>
            </a:r>
          </a:p>
        </p:txBody>
      </p:sp>
      <p:sp>
        <p:nvSpPr>
          <p:cNvPr id="5"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6"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7"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0588BC31-12D7-4832-8D7D-008581393603}" type="slidenum">
              <a:rPr lang="es-ES" altLang="es-ES"/>
              <a:pPr/>
              <a:t>‹Nº›</a:t>
            </a:fld>
            <a:endParaRPr lang="es-ES" alt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510634" y="2194560"/>
            <a:ext cx="7073419" cy="7680960"/>
          </a:xfrm>
        </p:spPr>
        <p:txBody>
          <a:bodyPr anchor="b"/>
          <a:lstStyle>
            <a:lvl1pPr>
              <a:defRPr sz="7675"/>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9323665" y="4739647"/>
            <a:ext cx="11102727" cy="23393400"/>
          </a:xfrm>
        </p:spPr>
        <p:txBody>
          <a:bodyPr rtlCol="0">
            <a:normAutofit/>
          </a:bodyPr>
          <a:lstStyle>
            <a:lvl1pPr marL="0" indent="0">
              <a:buNone/>
              <a:defRPr sz="7675"/>
            </a:lvl1pPr>
            <a:lvl2pPr marL="1096548" indent="0">
              <a:buNone/>
              <a:defRPr sz="6716"/>
            </a:lvl2pPr>
            <a:lvl3pPr marL="2193097" indent="0">
              <a:buNone/>
              <a:defRPr sz="5756"/>
            </a:lvl3pPr>
            <a:lvl4pPr marL="3289645" indent="0">
              <a:buNone/>
              <a:defRPr sz="4797"/>
            </a:lvl4pPr>
            <a:lvl5pPr marL="4386194" indent="0">
              <a:buNone/>
              <a:defRPr sz="4797"/>
            </a:lvl5pPr>
            <a:lvl6pPr marL="5482742" indent="0">
              <a:buNone/>
              <a:defRPr sz="4797"/>
            </a:lvl6pPr>
            <a:lvl7pPr marL="6579291" indent="0">
              <a:buNone/>
              <a:defRPr sz="4797"/>
            </a:lvl7pPr>
            <a:lvl8pPr marL="7675839" indent="0">
              <a:buNone/>
              <a:defRPr sz="4797"/>
            </a:lvl8pPr>
            <a:lvl9pPr marL="8772388" indent="0">
              <a:buNone/>
              <a:defRPr sz="4797"/>
            </a:lvl9pPr>
          </a:lstStyle>
          <a:p>
            <a:pPr lvl="0"/>
            <a:r>
              <a:rPr lang="es-ES" noProof="0" dirty="0"/>
              <a:t>Haga clic en el icono para agregar una imagen</a:t>
            </a:r>
            <a:endParaRPr lang="en-US" noProof="0" dirty="0"/>
          </a:p>
        </p:txBody>
      </p:sp>
      <p:sp>
        <p:nvSpPr>
          <p:cNvPr id="4" name="Text Placeholder 3"/>
          <p:cNvSpPr>
            <a:spLocks noGrp="1"/>
          </p:cNvSpPr>
          <p:nvPr>
            <p:ph type="body" sz="half" idx="2"/>
          </p:nvPr>
        </p:nvSpPr>
        <p:spPr>
          <a:xfrm>
            <a:off x="1510634" y="9875520"/>
            <a:ext cx="7073419" cy="18295622"/>
          </a:xfrm>
        </p:spPr>
        <p:txBody>
          <a:bodyPr/>
          <a:lstStyle>
            <a:lvl1pPr marL="0" indent="0">
              <a:buNone/>
              <a:defRPr sz="3837"/>
            </a:lvl1pPr>
            <a:lvl2pPr marL="1096548" indent="0">
              <a:buNone/>
              <a:defRPr sz="3358"/>
            </a:lvl2pPr>
            <a:lvl3pPr marL="2193097" indent="0">
              <a:buNone/>
              <a:defRPr sz="2878"/>
            </a:lvl3pPr>
            <a:lvl4pPr marL="3289645" indent="0">
              <a:buNone/>
              <a:defRPr sz="2398"/>
            </a:lvl4pPr>
            <a:lvl5pPr marL="4386194" indent="0">
              <a:buNone/>
              <a:defRPr sz="2398"/>
            </a:lvl5pPr>
            <a:lvl6pPr marL="5482742" indent="0">
              <a:buNone/>
              <a:defRPr sz="2398"/>
            </a:lvl6pPr>
            <a:lvl7pPr marL="6579291" indent="0">
              <a:buNone/>
              <a:defRPr sz="2398"/>
            </a:lvl7pPr>
            <a:lvl8pPr marL="7675839" indent="0">
              <a:buNone/>
              <a:defRPr sz="2398"/>
            </a:lvl8pPr>
            <a:lvl9pPr marL="8772388" indent="0">
              <a:buNone/>
              <a:defRPr sz="2398"/>
            </a:lvl9pPr>
          </a:lstStyle>
          <a:p>
            <a:pPr lvl="0"/>
            <a:r>
              <a:rPr lang="es-ES"/>
              <a:t>Editar los estilos de texto del patrón</a:t>
            </a:r>
          </a:p>
        </p:txBody>
      </p:sp>
      <p:sp>
        <p:nvSpPr>
          <p:cNvPr id="5"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6"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7"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AAE7566B-681D-4DF0-BD91-C1FBFE1609E5}" type="slidenum">
              <a:rPr lang="es-ES" altLang="es-ES"/>
              <a:pPr/>
              <a:t>‹Nº›</a:t>
            </a:fld>
            <a:endParaRPr lang="es-ES" alt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5"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6"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6D3BD0F2-83F9-44B7-A3CF-7DE795E8AD28}" type="slidenum">
              <a:rPr lang="es-ES" altLang="es-ES"/>
              <a:pPr/>
              <a:t>‹Nº›</a:t>
            </a:fld>
            <a:endParaRPr lang="es-ES" alt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694597" y="1752600"/>
            <a:ext cx="4728939" cy="27896822"/>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507779" y="1752600"/>
            <a:ext cx="13912677" cy="27896822"/>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a:extLst>
              <a:ext uri="{FF2B5EF4-FFF2-40B4-BE49-F238E27FC236}">
                <a16:creationId xmlns:a16="http://schemas.microsoft.com/office/drawing/2014/main" xmlns="" id="{E70FF9E7-C039-48B6-9C70-9E1F08761E64}"/>
              </a:ext>
            </a:extLst>
          </p:cNvPr>
          <p:cNvSpPr>
            <a:spLocks noGrp="1"/>
          </p:cNvSpPr>
          <p:nvPr>
            <p:ph type="dt" sz="half" idx="10"/>
          </p:nvPr>
        </p:nvSpPr>
        <p:spPr/>
        <p:txBody>
          <a:bodyPr/>
          <a:lstStyle>
            <a:lvl1pPr>
              <a:defRPr/>
            </a:lvl1pPr>
          </a:lstStyle>
          <a:p>
            <a:pPr>
              <a:defRPr/>
            </a:pPr>
            <a:endParaRPr lang="es-ES"/>
          </a:p>
        </p:txBody>
      </p:sp>
      <p:sp>
        <p:nvSpPr>
          <p:cNvPr id="5" name="Footer Placeholder 4">
            <a:extLst>
              <a:ext uri="{FF2B5EF4-FFF2-40B4-BE49-F238E27FC236}">
                <a16:creationId xmlns:a16="http://schemas.microsoft.com/office/drawing/2014/main" xmlns="" id="{9C6E3B17-FF63-41CA-A88C-8D6CC0A56A88}"/>
              </a:ext>
            </a:extLst>
          </p:cNvPr>
          <p:cNvSpPr>
            <a:spLocks noGrp="1"/>
          </p:cNvSpPr>
          <p:nvPr>
            <p:ph type="ftr" sz="quarter" idx="11"/>
          </p:nvPr>
        </p:nvSpPr>
        <p:spPr/>
        <p:txBody>
          <a:bodyPr/>
          <a:lstStyle>
            <a:lvl1pPr>
              <a:defRPr/>
            </a:lvl1pPr>
          </a:lstStyle>
          <a:p>
            <a:pPr>
              <a:defRPr/>
            </a:pPr>
            <a:endParaRPr lang="es-ES"/>
          </a:p>
        </p:txBody>
      </p:sp>
      <p:sp>
        <p:nvSpPr>
          <p:cNvPr id="6" name="Slide Number Placeholder 5">
            <a:extLst>
              <a:ext uri="{FF2B5EF4-FFF2-40B4-BE49-F238E27FC236}">
                <a16:creationId xmlns:a16="http://schemas.microsoft.com/office/drawing/2014/main" xmlns="" id="{E35D8388-D21B-4369-8AC4-B152DC94BD54}"/>
              </a:ext>
            </a:extLst>
          </p:cNvPr>
          <p:cNvSpPr>
            <a:spLocks noGrp="1"/>
          </p:cNvSpPr>
          <p:nvPr>
            <p:ph type="sldNum" sz="quarter" idx="12"/>
          </p:nvPr>
        </p:nvSpPr>
        <p:spPr/>
        <p:txBody>
          <a:bodyPr/>
          <a:lstStyle>
            <a:lvl1pPr>
              <a:defRPr/>
            </a:lvl1pPr>
          </a:lstStyle>
          <a:p>
            <a:fld id="{2F453CD6-3CAC-4B37-B9C2-AFF2ECCF0B0C}" type="slidenum">
              <a:rPr lang="es-ES" altLang="es-ES"/>
              <a:pPr/>
              <a:t>‹Nº›</a:t>
            </a:fld>
            <a:endParaRPr lang="es-ES" alt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1508125" y="1752600"/>
            <a:ext cx="18915063" cy="63627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noChangeArrowheads="1"/>
          </p:cNvSpPr>
          <p:nvPr>
            <p:ph type="body" idx="1"/>
          </p:nvPr>
        </p:nvSpPr>
        <p:spPr bwMode="auto">
          <a:xfrm>
            <a:off x="1508125" y="8763000"/>
            <a:ext cx="18915063" cy="208867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Editar los estilos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a:extLst>
              <a:ext uri="{FF2B5EF4-FFF2-40B4-BE49-F238E27FC236}">
                <a16:creationId xmlns:a16="http://schemas.microsoft.com/office/drawing/2014/main" xmlns="" id="{E70FF9E7-C039-48B6-9C70-9E1F08761E64}"/>
              </a:ext>
            </a:extLst>
          </p:cNvPr>
          <p:cNvSpPr>
            <a:spLocks noGrp="1"/>
          </p:cNvSpPr>
          <p:nvPr>
            <p:ph type="dt" sz="half" idx="2"/>
          </p:nvPr>
        </p:nvSpPr>
        <p:spPr>
          <a:xfrm>
            <a:off x="1508125" y="30510163"/>
            <a:ext cx="4933950" cy="1752600"/>
          </a:xfrm>
          <a:prstGeom prst="rect">
            <a:avLst/>
          </a:prstGeom>
        </p:spPr>
        <p:txBody>
          <a:bodyPr vert="horz" lIns="91440" tIns="45720" rIns="91440" bIns="45720" rtlCol="0" anchor="ctr"/>
          <a:lstStyle>
            <a:lvl1pPr algn="l" eaLnBrk="1" fontAlgn="auto" hangingPunct="1">
              <a:spcBef>
                <a:spcPts val="0"/>
              </a:spcBef>
              <a:spcAft>
                <a:spcPts val="0"/>
              </a:spcAft>
              <a:defRPr sz="2878">
                <a:solidFill>
                  <a:schemeClr val="tx1">
                    <a:tint val="75000"/>
                  </a:schemeClr>
                </a:solidFill>
                <a:latin typeface="+mn-lt"/>
              </a:defRPr>
            </a:lvl1pPr>
          </a:lstStyle>
          <a:p>
            <a:pPr>
              <a:defRPr/>
            </a:pPr>
            <a:endParaRPr lang="es-ES"/>
          </a:p>
        </p:txBody>
      </p:sp>
      <p:sp>
        <p:nvSpPr>
          <p:cNvPr id="5" name="Footer Placeholder 4">
            <a:extLst>
              <a:ext uri="{FF2B5EF4-FFF2-40B4-BE49-F238E27FC236}">
                <a16:creationId xmlns:a16="http://schemas.microsoft.com/office/drawing/2014/main" xmlns="" id="{9C6E3B17-FF63-41CA-A88C-8D6CC0A56A88}"/>
              </a:ext>
            </a:extLst>
          </p:cNvPr>
          <p:cNvSpPr>
            <a:spLocks noGrp="1"/>
          </p:cNvSpPr>
          <p:nvPr>
            <p:ph type="ftr" sz="quarter" idx="3"/>
          </p:nvPr>
        </p:nvSpPr>
        <p:spPr>
          <a:xfrm>
            <a:off x="7264400" y="30510163"/>
            <a:ext cx="7402513" cy="1752600"/>
          </a:xfrm>
          <a:prstGeom prst="rect">
            <a:avLst/>
          </a:prstGeom>
        </p:spPr>
        <p:txBody>
          <a:bodyPr vert="horz" lIns="91440" tIns="45720" rIns="91440" bIns="45720" rtlCol="0" anchor="ctr"/>
          <a:lstStyle>
            <a:lvl1pPr algn="ctr" eaLnBrk="1" fontAlgn="auto" hangingPunct="1">
              <a:spcBef>
                <a:spcPts val="0"/>
              </a:spcBef>
              <a:spcAft>
                <a:spcPts val="0"/>
              </a:spcAft>
              <a:defRPr sz="2878">
                <a:solidFill>
                  <a:schemeClr val="tx1">
                    <a:tint val="75000"/>
                  </a:schemeClr>
                </a:solidFill>
                <a:latin typeface="+mn-lt"/>
              </a:defRPr>
            </a:lvl1pPr>
          </a:lstStyle>
          <a:p>
            <a:pPr>
              <a:defRPr/>
            </a:pPr>
            <a:endParaRPr lang="es-ES"/>
          </a:p>
        </p:txBody>
      </p:sp>
      <p:sp>
        <p:nvSpPr>
          <p:cNvPr id="6" name="Slide Number Placeholder 5">
            <a:extLst>
              <a:ext uri="{FF2B5EF4-FFF2-40B4-BE49-F238E27FC236}">
                <a16:creationId xmlns:a16="http://schemas.microsoft.com/office/drawing/2014/main" xmlns="" id="{E35D8388-D21B-4369-8AC4-B152DC94BD54}"/>
              </a:ext>
            </a:extLst>
          </p:cNvPr>
          <p:cNvSpPr>
            <a:spLocks noGrp="1"/>
          </p:cNvSpPr>
          <p:nvPr>
            <p:ph type="sldNum" sz="quarter" idx="4"/>
          </p:nvPr>
        </p:nvSpPr>
        <p:spPr>
          <a:xfrm>
            <a:off x="15489238" y="30510163"/>
            <a:ext cx="4933950" cy="1752600"/>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2800">
                <a:solidFill>
                  <a:srgbClr val="898989"/>
                </a:solidFill>
              </a:defRPr>
            </a:lvl1pPr>
          </a:lstStyle>
          <a:p>
            <a:fld id="{8B9874F9-3461-48C1-A0B3-C92B6F7B28EB}" type="slidenum">
              <a:rPr lang="es-ES" altLang="es-ES"/>
              <a:pPr/>
              <a:t>‹Nº›</a:t>
            </a:fld>
            <a:endParaRPr lang="es-ES" altLang="es-E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2192338" rtl="0" eaLnBrk="0" fontAlgn="base" hangingPunct="0">
        <a:lnSpc>
          <a:spcPct val="90000"/>
        </a:lnSpc>
        <a:spcBef>
          <a:spcPct val="0"/>
        </a:spcBef>
        <a:spcAft>
          <a:spcPct val="0"/>
        </a:spcAft>
        <a:defRPr sz="10500" kern="1200">
          <a:solidFill>
            <a:schemeClr val="tx1"/>
          </a:solidFill>
          <a:latin typeface="+mj-lt"/>
          <a:ea typeface="+mj-ea"/>
          <a:cs typeface="+mj-cs"/>
        </a:defRPr>
      </a:lvl1pPr>
      <a:lvl2pPr algn="l" defTabSz="2192338" rtl="0" eaLnBrk="0" fontAlgn="base" hangingPunct="0">
        <a:lnSpc>
          <a:spcPct val="90000"/>
        </a:lnSpc>
        <a:spcBef>
          <a:spcPct val="0"/>
        </a:spcBef>
        <a:spcAft>
          <a:spcPct val="0"/>
        </a:spcAft>
        <a:defRPr sz="10500">
          <a:solidFill>
            <a:schemeClr val="tx1"/>
          </a:solidFill>
          <a:latin typeface="Calibri Light" panose="020F0302020204030204" pitchFamily="34" charset="0"/>
        </a:defRPr>
      </a:lvl2pPr>
      <a:lvl3pPr algn="l" defTabSz="2192338" rtl="0" eaLnBrk="0" fontAlgn="base" hangingPunct="0">
        <a:lnSpc>
          <a:spcPct val="90000"/>
        </a:lnSpc>
        <a:spcBef>
          <a:spcPct val="0"/>
        </a:spcBef>
        <a:spcAft>
          <a:spcPct val="0"/>
        </a:spcAft>
        <a:defRPr sz="10500">
          <a:solidFill>
            <a:schemeClr val="tx1"/>
          </a:solidFill>
          <a:latin typeface="Calibri Light" panose="020F0302020204030204" pitchFamily="34" charset="0"/>
        </a:defRPr>
      </a:lvl3pPr>
      <a:lvl4pPr algn="l" defTabSz="2192338" rtl="0" eaLnBrk="0" fontAlgn="base" hangingPunct="0">
        <a:lnSpc>
          <a:spcPct val="90000"/>
        </a:lnSpc>
        <a:spcBef>
          <a:spcPct val="0"/>
        </a:spcBef>
        <a:spcAft>
          <a:spcPct val="0"/>
        </a:spcAft>
        <a:defRPr sz="10500">
          <a:solidFill>
            <a:schemeClr val="tx1"/>
          </a:solidFill>
          <a:latin typeface="Calibri Light" panose="020F0302020204030204" pitchFamily="34" charset="0"/>
        </a:defRPr>
      </a:lvl4pPr>
      <a:lvl5pPr algn="l" defTabSz="2192338" rtl="0" eaLnBrk="0" fontAlgn="base" hangingPunct="0">
        <a:lnSpc>
          <a:spcPct val="90000"/>
        </a:lnSpc>
        <a:spcBef>
          <a:spcPct val="0"/>
        </a:spcBef>
        <a:spcAft>
          <a:spcPct val="0"/>
        </a:spcAft>
        <a:defRPr sz="10500">
          <a:solidFill>
            <a:schemeClr val="tx1"/>
          </a:solidFill>
          <a:latin typeface="Calibri Light" panose="020F0302020204030204" pitchFamily="34" charset="0"/>
        </a:defRPr>
      </a:lvl5pPr>
      <a:lvl6pPr marL="457200" algn="l" defTabSz="2192338" rtl="0" fontAlgn="base">
        <a:lnSpc>
          <a:spcPct val="90000"/>
        </a:lnSpc>
        <a:spcBef>
          <a:spcPct val="0"/>
        </a:spcBef>
        <a:spcAft>
          <a:spcPct val="0"/>
        </a:spcAft>
        <a:defRPr sz="10500">
          <a:solidFill>
            <a:schemeClr val="tx1"/>
          </a:solidFill>
          <a:latin typeface="Calibri Light" panose="020F0302020204030204" pitchFamily="34" charset="0"/>
        </a:defRPr>
      </a:lvl6pPr>
      <a:lvl7pPr marL="914400" algn="l" defTabSz="2192338" rtl="0" fontAlgn="base">
        <a:lnSpc>
          <a:spcPct val="90000"/>
        </a:lnSpc>
        <a:spcBef>
          <a:spcPct val="0"/>
        </a:spcBef>
        <a:spcAft>
          <a:spcPct val="0"/>
        </a:spcAft>
        <a:defRPr sz="10500">
          <a:solidFill>
            <a:schemeClr val="tx1"/>
          </a:solidFill>
          <a:latin typeface="Calibri Light" panose="020F0302020204030204" pitchFamily="34" charset="0"/>
        </a:defRPr>
      </a:lvl7pPr>
      <a:lvl8pPr marL="1371600" algn="l" defTabSz="2192338" rtl="0" fontAlgn="base">
        <a:lnSpc>
          <a:spcPct val="90000"/>
        </a:lnSpc>
        <a:spcBef>
          <a:spcPct val="0"/>
        </a:spcBef>
        <a:spcAft>
          <a:spcPct val="0"/>
        </a:spcAft>
        <a:defRPr sz="10500">
          <a:solidFill>
            <a:schemeClr val="tx1"/>
          </a:solidFill>
          <a:latin typeface="Calibri Light" panose="020F0302020204030204" pitchFamily="34" charset="0"/>
        </a:defRPr>
      </a:lvl8pPr>
      <a:lvl9pPr marL="1828800" algn="l" defTabSz="2192338" rtl="0" fontAlgn="base">
        <a:lnSpc>
          <a:spcPct val="90000"/>
        </a:lnSpc>
        <a:spcBef>
          <a:spcPct val="0"/>
        </a:spcBef>
        <a:spcAft>
          <a:spcPct val="0"/>
        </a:spcAft>
        <a:defRPr sz="10500">
          <a:solidFill>
            <a:schemeClr val="tx1"/>
          </a:solidFill>
          <a:latin typeface="Calibri Light" panose="020F0302020204030204" pitchFamily="34" charset="0"/>
        </a:defRPr>
      </a:lvl9pPr>
    </p:titleStyle>
    <p:bodyStyle>
      <a:lvl1pPr marL="547688" indent="-547688" algn="l" defTabSz="2192338" rtl="0" eaLnBrk="0" fontAlgn="base" hangingPunct="0">
        <a:lnSpc>
          <a:spcPct val="90000"/>
        </a:lnSpc>
        <a:spcBef>
          <a:spcPts val="2400"/>
        </a:spcBef>
        <a:spcAft>
          <a:spcPct val="0"/>
        </a:spcAft>
        <a:buFont typeface="Arial" charset="0"/>
        <a:buChar char="•"/>
        <a:defRPr sz="6700" kern="1200">
          <a:solidFill>
            <a:schemeClr val="tx1"/>
          </a:solidFill>
          <a:latin typeface="+mn-lt"/>
          <a:ea typeface="+mn-ea"/>
          <a:cs typeface="+mn-cs"/>
        </a:defRPr>
      </a:lvl1pPr>
      <a:lvl2pPr marL="1644650" indent="-547688" algn="l" defTabSz="2192338" rtl="0" eaLnBrk="0" fontAlgn="base" hangingPunct="0">
        <a:lnSpc>
          <a:spcPct val="90000"/>
        </a:lnSpc>
        <a:spcBef>
          <a:spcPts val="1200"/>
        </a:spcBef>
        <a:spcAft>
          <a:spcPct val="0"/>
        </a:spcAft>
        <a:buFont typeface="Arial" charset="0"/>
        <a:buChar char="•"/>
        <a:defRPr sz="5700" kern="1200">
          <a:solidFill>
            <a:schemeClr val="tx1"/>
          </a:solidFill>
          <a:latin typeface="+mn-lt"/>
          <a:ea typeface="+mn-ea"/>
          <a:cs typeface="+mn-cs"/>
        </a:defRPr>
      </a:lvl2pPr>
      <a:lvl3pPr marL="2740025" indent="-547688" algn="l" defTabSz="2192338" rtl="0" eaLnBrk="0" fontAlgn="base" hangingPunct="0">
        <a:lnSpc>
          <a:spcPct val="90000"/>
        </a:lnSpc>
        <a:spcBef>
          <a:spcPts val="1200"/>
        </a:spcBef>
        <a:spcAft>
          <a:spcPct val="0"/>
        </a:spcAft>
        <a:buFont typeface="Arial" charset="0"/>
        <a:buChar char="•"/>
        <a:defRPr sz="4700" kern="1200">
          <a:solidFill>
            <a:schemeClr val="tx1"/>
          </a:solidFill>
          <a:latin typeface="+mn-lt"/>
          <a:ea typeface="+mn-ea"/>
          <a:cs typeface="+mn-cs"/>
        </a:defRPr>
      </a:lvl3pPr>
      <a:lvl4pPr marL="3836988" indent="-547688" algn="l" defTabSz="2192338" rtl="0" eaLnBrk="0" fontAlgn="base" hangingPunct="0">
        <a:lnSpc>
          <a:spcPct val="90000"/>
        </a:lnSpc>
        <a:spcBef>
          <a:spcPts val="1200"/>
        </a:spcBef>
        <a:spcAft>
          <a:spcPct val="0"/>
        </a:spcAft>
        <a:buFont typeface="Arial" charset="0"/>
        <a:buChar char="•"/>
        <a:defRPr sz="4300" kern="1200">
          <a:solidFill>
            <a:schemeClr val="tx1"/>
          </a:solidFill>
          <a:latin typeface="+mn-lt"/>
          <a:ea typeface="+mn-ea"/>
          <a:cs typeface="+mn-cs"/>
        </a:defRPr>
      </a:lvl4pPr>
      <a:lvl5pPr marL="4933950" indent="-547688" algn="l" defTabSz="2192338" rtl="0" eaLnBrk="0" fontAlgn="base" hangingPunct="0">
        <a:lnSpc>
          <a:spcPct val="90000"/>
        </a:lnSpc>
        <a:spcBef>
          <a:spcPts val="1200"/>
        </a:spcBef>
        <a:spcAft>
          <a:spcPct val="0"/>
        </a:spcAft>
        <a:buFont typeface="Arial" charset="0"/>
        <a:buChar char="•"/>
        <a:defRPr sz="4300" kern="1200">
          <a:solidFill>
            <a:schemeClr val="tx1"/>
          </a:solidFill>
          <a:latin typeface="+mn-lt"/>
          <a:ea typeface="+mn-ea"/>
          <a:cs typeface="+mn-cs"/>
        </a:defRPr>
      </a:lvl5pPr>
      <a:lvl6pPr marL="6031017" indent="-548274" algn="l" defTabSz="2193097" rtl="0" eaLnBrk="1" latinLnBrk="0" hangingPunct="1">
        <a:lnSpc>
          <a:spcPct val="90000"/>
        </a:lnSpc>
        <a:spcBef>
          <a:spcPts val="1199"/>
        </a:spcBef>
        <a:buFont typeface="Arial" panose="020B0604020202020204" pitchFamily="34" charset="0"/>
        <a:buChar char="•"/>
        <a:defRPr sz="4317" kern="1200">
          <a:solidFill>
            <a:schemeClr val="tx1"/>
          </a:solidFill>
          <a:latin typeface="+mn-lt"/>
          <a:ea typeface="+mn-ea"/>
          <a:cs typeface="+mn-cs"/>
        </a:defRPr>
      </a:lvl6pPr>
      <a:lvl7pPr marL="7127565" indent="-548274" algn="l" defTabSz="2193097" rtl="0" eaLnBrk="1" latinLnBrk="0" hangingPunct="1">
        <a:lnSpc>
          <a:spcPct val="90000"/>
        </a:lnSpc>
        <a:spcBef>
          <a:spcPts val="1199"/>
        </a:spcBef>
        <a:buFont typeface="Arial" panose="020B0604020202020204" pitchFamily="34" charset="0"/>
        <a:buChar char="•"/>
        <a:defRPr sz="4317" kern="1200">
          <a:solidFill>
            <a:schemeClr val="tx1"/>
          </a:solidFill>
          <a:latin typeface="+mn-lt"/>
          <a:ea typeface="+mn-ea"/>
          <a:cs typeface="+mn-cs"/>
        </a:defRPr>
      </a:lvl7pPr>
      <a:lvl8pPr marL="8224114" indent="-548274" algn="l" defTabSz="2193097" rtl="0" eaLnBrk="1" latinLnBrk="0" hangingPunct="1">
        <a:lnSpc>
          <a:spcPct val="90000"/>
        </a:lnSpc>
        <a:spcBef>
          <a:spcPts val="1199"/>
        </a:spcBef>
        <a:buFont typeface="Arial" panose="020B0604020202020204" pitchFamily="34" charset="0"/>
        <a:buChar char="•"/>
        <a:defRPr sz="4317" kern="1200">
          <a:solidFill>
            <a:schemeClr val="tx1"/>
          </a:solidFill>
          <a:latin typeface="+mn-lt"/>
          <a:ea typeface="+mn-ea"/>
          <a:cs typeface="+mn-cs"/>
        </a:defRPr>
      </a:lvl8pPr>
      <a:lvl9pPr marL="9320662" indent="-548274" algn="l" defTabSz="2193097" rtl="0" eaLnBrk="1" latinLnBrk="0" hangingPunct="1">
        <a:lnSpc>
          <a:spcPct val="90000"/>
        </a:lnSpc>
        <a:spcBef>
          <a:spcPts val="1199"/>
        </a:spcBef>
        <a:buFont typeface="Arial" panose="020B0604020202020204" pitchFamily="34" charset="0"/>
        <a:buChar char="•"/>
        <a:defRPr sz="4317" kern="1200">
          <a:solidFill>
            <a:schemeClr val="tx1"/>
          </a:solidFill>
          <a:latin typeface="+mn-lt"/>
          <a:ea typeface="+mn-ea"/>
          <a:cs typeface="+mn-cs"/>
        </a:defRPr>
      </a:lvl9pPr>
    </p:bodyStyle>
    <p:otherStyle>
      <a:defPPr>
        <a:defRPr lang="en-US"/>
      </a:defPPr>
      <a:lvl1pPr marL="0" algn="l" defTabSz="2193097" rtl="0" eaLnBrk="1" latinLnBrk="0" hangingPunct="1">
        <a:defRPr sz="4317" kern="1200">
          <a:solidFill>
            <a:schemeClr val="tx1"/>
          </a:solidFill>
          <a:latin typeface="+mn-lt"/>
          <a:ea typeface="+mn-ea"/>
          <a:cs typeface="+mn-cs"/>
        </a:defRPr>
      </a:lvl1pPr>
      <a:lvl2pPr marL="1096548" algn="l" defTabSz="2193097" rtl="0" eaLnBrk="1" latinLnBrk="0" hangingPunct="1">
        <a:defRPr sz="4317" kern="1200">
          <a:solidFill>
            <a:schemeClr val="tx1"/>
          </a:solidFill>
          <a:latin typeface="+mn-lt"/>
          <a:ea typeface="+mn-ea"/>
          <a:cs typeface="+mn-cs"/>
        </a:defRPr>
      </a:lvl2pPr>
      <a:lvl3pPr marL="2193097" algn="l" defTabSz="2193097" rtl="0" eaLnBrk="1" latinLnBrk="0" hangingPunct="1">
        <a:defRPr sz="4317" kern="1200">
          <a:solidFill>
            <a:schemeClr val="tx1"/>
          </a:solidFill>
          <a:latin typeface="+mn-lt"/>
          <a:ea typeface="+mn-ea"/>
          <a:cs typeface="+mn-cs"/>
        </a:defRPr>
      </a:lvl3pPr>
      <a:lvl4pPr marL="3289645" algn="l" defTabSz="2193097" rtl="0" eaLnBrk="1" latinLnBrk="0" hangingPunct="1">
        <a:defRPr sz="4317" kern="1200">
          <a:solidFill>
            <a:schemeClr val="tx1"/>
          </a:solidFill>
          <a:latin typeface="+mn-lt"/>
          <a:ea typeface="+mn-ea"/>
          <a:cs typeface="+mn-cs"/>
        </a:defRPr>
      </a:lvl4pPr>
      <a:lvl5pPr marL="4386194" algn="l" defTabSz="2193097" rtl="0" eaLnBrk="1" latinLnBrk="0" hangingPunct="1">
        <a:defRPr sz="4317" kern="1200">
          <a:solidFill>
            <a:schemeClr val="tx1"/>
          </a:solidFill>
          <a:latin typeface="+mn-lt"/>
          <a:ea typeface="+mn-ea"/>
          <a:cs typeface="+mn-cs"/>
        </a:defRPr>
      </a:lvl5pPr>
      <a:lvl6pPr marL="5482742" algn="l" defTabSz="2193097" rtl="0" eaLnBrk="1" latinLnBrk="0" hangingPunct="1">
        <a:defRPr sz="4317" kern="1200">
          <a:solidFill>
            <a:schemeClr val="tx1"/>
          </a:solidFill>
          <a:latin typeface="+mn-lt"/>
          <a:ea typeface="+mn-ea"/>
          <a:cs typeface="+mn-cs"/>
        </a:defRPr>
      </a:lvl6pPr>
      <a:lvl7pPr marL="6579291" algn="l" defTabSz="2193097" rtl="0" eaLnBrk="1" latinLnBrk="0" hangingPunct="1">
        <a:defRPr sz="4317" kern="1200">
          <a:solidFill>
            <a:schemeClr val="tx1"/>
          </a:solidFill>
          <a:latin typeface="+mn-lt"/>
          <a:ea typeface="+mn-ea"/>
          <a:cs typeface="+mn-cs"/>
        </a:defRPr>
      </a:lvl7pPr>
      <a:lvl8pPr marL="7675839" algn="l" defTabSz="2193097" rtl="0" eaLnBrk="1" latinLnBrk="0" hangingPunct="1">
        <a:defRPr sz="4317" kern="1200">
          <a:solidFill>
            <a:schemeClr val="tx1"/>
          </a:solidFill>
          <a:latin typeface="+mn-lt"/>
          <a:ea typeface="+mn-ea"/>
          <a:cs typeface="+mn-cs"/>
        </a:defRPr>
      </a:lvl8pPr>
      <a:lvl9pPr marL="8772388" algn="l" defTabSz="2193097" rtl="0" eaLnBrk="1" latinLnBrk="0" hangingPunct="1">
        <a:defRPr sz="431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mailto:arasay@inca.edu.cu" TargetMode="Externa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audio" Target="file:///D:\Dpto%20de%20Fisiologia\Departamento%202021\Taller%20online%20Fisiolog&#237;a\audio%20arasay.mp3" TargetMode="Externa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8">
            <a:extLst>
              <a:ext uri="{FF2B5EF4-FFF2-40B4-BE49-F238E27FC236}">
                <a16:creationId xmlns:a16="http://schemas.microsoft.com/office/drawing/2014/main" xmlns="" id="{0211041C-E828-475C-A052-D8A565248649}"/>
              </a:ext>
            </a:extLst>
          </p:cNvPr>
          <p:cNvSpPr>
            <a:spLocks noChangeArrowheads="1"/>
          </p:cNvSpPr>
          <p:nvPr/>
        </p:nvSpPr>
        <p:spPr bwMode="auto">
          <a:xfrm>
            <a:off x="1174750" y="2563813"/>
            <a:ext cx="20421600" cy="1798637"/>
          </a:xfrm>
          <a:prstGeom prst="rect">
            <a:avLst/>
          </a:prstGeom>
          <a:noFill/>
          <a:ln w="9525">
            <a:noFill/>
            <a:miter lim="800000"/>
            <a:headEnd/>
            <a:tailEnd/>
          </a:ln>
        </p:spPr>
        <p:txBody>
          <a:bodyPr lIns="64411" tIns="32205" rIns="64411" bIns="32205" anchor="ctr">
            <a:spAutoFit/>
          </a:bodyPr>
          <a:lstStyle/>
          <a:p>
            <a:pPr algn="ctr" eaLnBrk="1" fontAlgn="auto" hangingPunct="1">
              <a:lnSpc>
                <a:spcPct val="150000"/>
              </a:lnSpc>
              <a:spcBef>
                <a:spcPts val="0"/>
              </a:spcBef>
              <a:spcAft>
                <a:spcPts val="0"/>
              </a:spcAft>
              <a:defRPr/>
            </a:pPr>
            <a:r>
              <a:rPr lang="es-ES" sz="2611" b="1" dirty="0">
                <a:effectLst>
                  <a:outerShdw blurRad="38100" dist="38100" dir="2700000" algn="tl">
                    <a:srgbClr val="C0C0C0"/>
                  </a:outerShdw>
                </a:effectLst>
                <a:latin typeface="Arial" charset="0"/>
              </a:rPr>
              <a:t>Arasay Santa Cruz Suárez, Donaldo Morales Guevara y Lilisbet Guerrero Domínguez</a:t>
            </a:r>
          </a:p>
          <a:p>
            <a:pPr algn="ctr" eaLnBrk="1" fontAlgn="auto" hangingPunct="1">
              <a:lnSpc>
                <a:spcPct val="150000"/>
              </a:lnSpc>
              <a:spcBef>
                <a:spcPts val="0"/>
              </a:spcBef>
              <a:spcAft>
                <a:spcPts val="0"/>
              </a:spcAft>
              <a:defRPr/>
            </a:pPr>
            <a:r>
              <a:rPr lang="es-ES" sz="2611" b="1" dirty="0">
                <a:effectLst>
                  <a:outerShdw blurRad="38100" dist="38100" dir="2700000" algn="tl">
                    <a:srgbClr val="C0C0C0"/>
                  </a:outerShdw>
                </a:effectLst>
                <a:latin typeface="Arial" charset="0"/>
              </a:rPr>
              <a:t>Instituto Nacional de Ciencias Agrícolas (INCA). Gaveta postal No.1, San José de las Lajas. Mayabeque, Cuba. 32700.</a:t>
            </a:r>
          </a:p>
          <a:p>
            <a:pPr algn="ctr" eaLnBrk="1" fontAlgn="auto" hangingPunct="1">
              <a:lnSpc>
                <a:spcPct val="150000"/>
              </a:lnSpc>
              <a:spcBef>
                <a:spcPts val="0"/>
              </a:spcBef>
              <a:spcAft>
                <a:spcPts val="0"/>
              </a:spcAft>
              <a:defRPr/>
            </a:pPr>
            <a:r>
              <a:rPr lang="es-ES" dirty="0">
                <a:latin typeface="+mn-lt"/>
              </a:rPr>
              <a:t> </a:t>
            </a:r>
            <a:r>
              <a:rPr lang="es-ES" sz="2611" b="1" dirty="0">
                <a:effectLst>
                  <a:outerShdw blurRad="38100" dist="38100" dir="2700000" algn="tl">
                    <a:srgbClr val="C0C0C0"/>
                  </a:outerShdw>
                </a:effectLst>
                <a:latin typeface="Arial" panose="020B0604020202020204" pitchFamily="34" charset="0"/>
                <a:cs typeface="Arial" panose="020B0604020202020204" pitchFamily="34" charset="0"/>
              </a:rPr>
              <a:t> </a:t>
            </a:r>
            <a:r>
              <a:rPr lang="es-ES" sz="2611" u="sng" dirty="0">
                <a:latin typeface="Arial" panose="020B0604020202020204" pitchFamily="34" charset="0"/>
                <a:cs typeface="Arial" panose="020B0604020202020204" pitchFamily="34" charset="0"/>
                <a:hlinkClick r:id="rId3"/>
              </a:rPr>
              <a:t>arasay@inca.edu.cu</a:t>
            </a:r>
            <a:r>
              <a:rPr lang="es-ES" sz="2611" dirty="0">
                <a:latin typeface="Arial" charset="0"/>
              </a:rPr>
              <a:t> </a:t>
            </a:r>
          </a:p>
        </p:txBody>
      </p:sp>
      <p:sp>
        <p:nvSpPr>
          <p:cNvPr id="2101" name="CuadroTexto 6">
            <a:extLst>
              <a:ext uri="{FF2B5EF4-FFF2-40B4-BE49-F238E27FC236}">
                <a16:creationId xmlns:a16="http://schemas.microsoft.com/office/drawing/2014/main" xmlns="" id="{55978250-EF71-4AB6-BBD0-A9F9FECCEB09}"/>
              </a:ext>
            </a:extLst>
          </p:cNvPr>
          <p:cNvSpPr txBox="1">
            <a:spLocks noChangeArrowheads="1"/>
          </p:cNvSpPr>
          <p:nvPr/>
        </p:nvSpPr>
        <p:spPr bwMode="auto">
          <a:xfrm>
            <a:off x="2468563" y="185738"/>
            <a:ext cx="16889412" cy="3949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6800">
                <a:solidFill>
                  <a:schemeClr val="tx1"/>
                </a:solidFill>
                <a:latin typeface="Arial" charset="0"/>
              </a:defRPr>
            </a:lvl1pPr>
            <a:lvl2pPr marL="742950" indent="-285750">
              <a:defRPr sz="6800">
                <a:solidFill>
                  <a:schemeClr val="tx1"/>
                </a:solidFill>
                <a:latin typeface="Arial" charset="0"/>
              </a:defRPr>
            </a:lvl2pPr>
            <a:lvl3pPr marL="1143000" indent="-228600">
              <a:defRPr sz="6800">
                <a:solidFill>
                  <a:schemeClr val="tx1"/>
                </a:solidFill>
                <a:latin typeface="Arial" charset="0"/>
              </a:defRPr>
            </a:lvl3pPr>
            <a:lvl4pPr marL="1600200" indent="-228600">
              <a:defRPr sz="6800">
                <a:solidFill>
                  <a:schemeClr val="tx1"/>
                </a:solidFill>
                <a:latin typeface="Arial" charset="0"/>
              </a:defRPr>
            </a:lvl4pPr>
            <a:lvl5pPr marL="2057400" indent="-228600">
              <a:defRPr sz="6800">
                <a:solidFill>
                  <a:schemeClr val="tx1"/>
                </a:solidFill>
                <a:latin typeface="Arial" charset="0"/>
              </a:defRPr>
            </a:lvl5pPr>
            <a:lvl6pPr marL="2514600" indent="-228600" eaLnBrk="0" fontAlgn="base" hangingPunct="0">
              <a:spcBef>
                <a:spcPct val="0"/>
              </a:spcBef>
              <a:spcAft>
                <a:spcPct val="0"/>
              </a:spcAft>
              <a:defRPr sz="6800">
                <a:solidFill>
                  <a:schemeClr val="tx1"/>
                </a:solidFill>
                <a:latin typeface="Arial" charset="0"/>
              </a:defRPr>
            </a:lvl6pPr>
            <a:lvl7pPr marL="2971800" indent="-228600" eaLnBrk="0" fontAlgn="base" hangingPunct="0">
              <a:spcBef>
                <a:spcPct val="0"/>
              </a:spcBef>
              <a:spcAft>
                <a:spcPct val="0"/>
              </a:spcAft>
              <a:defRPr sz="6800">
                <a:solidFill>
                  <a:schemeClr val="tx1"/>
                </a:solidFill>
                <a:latin typeface="Arial" charset="0"/>
              </a:defRPr>
            </a:lvl7pPr>
            <a:lvl8pPr marL="3429000" indent="-228600" eaLnBrk="0" fontAlgn="base" hangingPunct="0">
              <a:spcBef>
                <a:spcPct val="0"/>
              </a:spcBef>
              <a:spcAft>
                <a:spcPct val="0"/>
              </a:spcAft>
              <a:defRPr sz="6800">
                <a:solidFill>
                  <a:schemeClr val="tx1"/>
                </a:solidFill>
                <a:latin typeface="Arial" charset="0"/>
              </a:defRPr>
            </a:lvl8pPr>
            <a:lvl9pPr marL="3886200" indent="-228600" eaLnBrk="0" fontAlgn="base" hangingPunct="0">
              <a:spcBef>
                <a:spcPct val="0"/>
              </a:spcBef>
              <a:spcAft>
                <a:spcPct val="0"/>
              </a:spcAft>
              <a:defRPr sz="6800">
                <a:solidFill>
                  <a:schemeClr val="tx1"/>
                </a:solidFill>
                <a:latin typeface="Arial" charset="0"/>
              </a:defRPr>
            </a:lvl9pPr>
          </a:lstStyle>
          <a:p>
            <a:pPr algn="ctr" eaLnBrk="1" fontAlgn="auto" hangingPunct="1">
              <a:spcBef>
                <a:spcPts val="0"/>
              </a:spcBef>
              <a:spcAft>
                <a:spcPts val="0"/>
              </a:spcAft>
              <a:defRPr/>
            </a:pPr>
            <a:r>
              <a:rPr lang="es-ES" sz="6266" b="1" dirty="0" smtClean="0">
                <a:solidFill>
                  <a:schemeClr val="accent4">
                    <a:lumMod val="60000"/>
                    <a:lumOff val="40000"/>
                  </a:schemeClr>
                </a:solidFill>
                <a:latin typeface="Agency FB" pitchFamily="34" charset="0"/>
              </a:rPr>
              <a:t>Influencia </a:t>
            </a:r>
            <a:r>
              <a:rPr lang="es-ES" sz="6266" b="1" dirty="0">
                <a:solidFill>
                  <a:schemeClr val="accent4">
                    <a:lumMod val="60000"/>
                    <a:lumOff val="40000"/>
                  </a:schemeClr>
                </a:solidFill>
                <a:latin typeface="Agency FB" pitchFamily="34" charset="0"/>
              </a:rPr>
              <a:t>de dos niveles de humedad </a:t>
            </a:r>
            <a:endParaRPr lang="es-ES" sz="6266" b="1" dirty="0" smtClean="0">
              <a:solidFill>
                <a:schemeClr val="accent4">
                  <a:lumMod val="60000"/>
                  <a:lumOff val="40000"/>
                </a:schemeClr>
              </a:solidFill>
              <a:latin typeface="Agency FB" pitchFamily="34" charset="0"/>
            </a:endParaRPr>
          </a:p>
          <a:p>
            <a:pPr algn="ctr" eaLnBrk="1" fontAlgn="auto" hangingPunct="1">
              <a:spcBef>
                <a:spcPts val="0"/>
              </a:spcBef>
              <a:spcAft>
                <a:spcPts val="0"/>
              </a:spcAft>
              <a:defRPr/>
            </a:pPr>
            <a:r>
              <a:rPr lang="es-ES" sz="6266" b="1" dirty="0" smtClean="0">
                <a:solidFill>
                  <a:schemeClr val="accent4">
                    <a:lumMod val="60000"/>
                    <a:lumOff val="40000"/>
                  </a:schemeClr>
                </a:solidFill>
                <a:latin typeface="Agency FB" pitchFamily="34" charset="0"/>
              </a:rPr>
              <a:t>del </a:t>
            </a:r>
            <a:r>
              <a:rPr lang="es-ES" sz="6266" b="1" dirty="0">
                <a:solidFill>
                  <a:schemeClr val="accent4">
                    <a:lumMod val="60000"/>
                    <a:lumOff val="40000"/>
                  </a:schemeClr>
                </a:solidFill>
                <a:latin typeface="Agency FB" pitchFamily="34" charset="0"/>
              </a:rPr>
              <a:t>suelo en plantas de </a:t>
            </a:r>
            <a:r>
              <a:rPr lang="es-ES" sz="6266" b="1" dirty="0" smtClean="0">
                <a:solidFill>
                  <a:schemeClr val="accent4">
                    <a:lumMod val="60000"/>
                    <a:lumOff val="40000"/>
                  </a:schemeClr>
                </a:solidFill>
                <a:latin typeface="Agency FB" pitchFamily="34" charset="0"/>
              </a:rPr>
              <a:t>maíz</a:t>
            </a:r>
            <a:endParaRPr lang="en-US" sz="6266" b="1" dirty="0">
              <a:solidFill>
                <a:schemeClr val="accent4">
                  <a:lumMod val="60000"/>
                  <a:lumOff val="40000"/>
                </a:schemeClr>
              </a:solidFill>
              <a:latin typeface="Agency FB" pitchFamily="34" charset="0"/>
            </a:endParaRPr>
          </a:p>
          <a:p>
            <a:pPr algn="ctr" eaLnBrk="1" fontAlgn="auto" hangingPunct="1">
              <a:spcBef>
                <a:spcPts val="0"/>
              </a:spcBef>
              <a:spcAft>
                <a:spcPts val="0"/>
              </a:spcAft>
              <a:defRPr/>
            </a:pPr>
            <a:endParaRPr lang="es-ES" sz="6266" b="1" dirty="0" smtClean="0">
              <a:latin typeface="Agency FB" pitchFamily="34" charset="0"/>
            </a:endParaRPr>
          </a:p>
          <a:p>
            <a:pPr algn="ctr" eaLnBrk="1" fontAlgn="auto" hangingPunct="1">
              <a:spcBef>
                <a:spcPts val="0"/>
              </a:spcBef>
              <a:spcAft>
                <a:spcPts val="0"/>
              </a:spcAft>
              <a:defRPr/>
            </a:pPr>
            <a:endParaRPr lang="es-ES" altLang="es-ES" sz="6266" b="1" dirty="0">
              <a:solidFill>
                <a:schemeClr val="accent6">
                  <a:lumMod val="50000"/>
                </a:schemeClr>
              </a:solidFill>
              <a:latin typeface="Agency FB" pitchFamily="34" charset="0"/>
            </a:endParaRPr>
          </a:p>
        </p:txBody>
      </p:sp>
      <p:pic>
        <p:nvPicPr>
          <p:cNvPr id="2052" name="Picture 3" descr="C:\Users\greter\Downloads\Identidad INCA con slogan-07.png"/>
          <p:cNvPicPr>
            <a:picLocks noChangeAspect="1" noChangeArrowheads="1"/>
          </p:cNvPicPr>
          <p:nvPr/>
        </p:nvPicPr>
        <p:blipFill>
          <a:blip r:embed="rId4"/>
          <a:srcRect/>
          <a:stretch>
            <a:fillRect/>
          </a:stretch>
        </p:blipFill>
        <p:spPr bwMode="auto">
          <a:xfrm>
            <a:off x="1565275" y="-77788"/>
            <a:ext cx="2897188" cy="3359151"/>
          </a:xfrm>
          <a:prstGeom prst="rect">
            <a:avLst/>
          </a:prstGeom>
          <a:noFill/>
          <a:ln w="38100">
            <a:noFill/>
            <a:miter lim="800000"/>
            <a:headEnd/>
            <a:tailEnd/>
          </a:ln>
        </p:spPr>
      </p:pic>
      <p:sp>
        <p:nvSpPr>
          <p:cNvPr id="29" name="28 CuadroTexto">
            <a:extLst>
              <a:ext uri="{FF2B5EF4-FFF2-40B4-BE49-F238E27FC236}">
                <a16:creationId xmlns:a16="http://schemas.microsoft.com/office/drawing/2014/main" xmlns="" id="{68503C99-A341-4B94-B1D4-456AB4AE77DC}"/>
              </a:ext>
            </a:extLst>
          </p:cNvPr>
          <p:cNvSpPr txBox="1"/>
          <p:nvPr/>
        </p:nvSpPr>
        <p:spPr bwMode="auto">
          <a:xfrm>
            <a:off x="812528" y="5506467"/>
            <a:ext cx="2552700" cy="646331"/>
          </a:xfrm>
          <a:prstGeom prst="rect">
            <a:avLst/>
          </a:prstGeom>
          <a:noFill/>
          <a:ln w="38100">
            <a:solidFill>
              <a:schemeClr val="tx1"/>
            </a:solidFill>
          </a:ln>
        </p:spPr>
        <p:style>
          <a:lnRef idx="2">
            <a:schemeClr val="dk1"/>
          </a:lnRef>
          <a:fillRef idx="1">
            <a:schemeClr val="lt1"/>
          </a:fillRef>
          <a:effectRef idx="0">
            <a:schemeClr val="dk1"/>
          </a:effectRef>
          <a:fontRef idx="minor">
            <a:schemeClr val="dk1"/>
          </a:fontRef>
        </p:style>
        <p:txBody>
          <a:bodyPr>
            <a:spAutoFit/>
          </a:bodyPr>
          <a:lstStyle/>
          <a:p>
            <a:pPr algn="ctr" eaLnBrk="1" fontAlgn="auto" hangingPunct="1">
              <a:spcBef>
                <a:spcPts val="0"/>
              </a:spcBef>
              <a:spcAft>
                <a:spcPts val="0"/>
              </a:spcAft>
              <a:defRPr/>
            </a:pPr>
            <a:r>
              <a:rPr lang="es-ES" sz="3600" b="1" spc="261" dirty="0">
                <a:ln>
                  <a:solidFill>
                    <a:schemeClr val="accent4">
                      <a:lumMod val="60000"/>
                      <a:lumOff val="40000"/>
                    </a:schemeClr>
                  </a:solidFill>
                </a:ln>
                <a:solidFill>
                  <a:schemeClr val="accent4">
                    <a:lumMod val="60000"/>
                    <a:lumOff val="40000"/>
                  </a:schemeClr>
                </a:solidFill>
                <a:latin typeface="Agency FB" pitchFamily="34" charset="0"/>
              </a:rPr>
              <a:t>Introducción</a:t>
            </a:r>
          </a:p>
        </p:txBody>
      </p:sp>
      <p:sp>
        <p:nvSpPr>
          <p:cNvPr id="32" name="30 CuadroTexto">
            <a:extLst>
              <a:ext uri="{FF2B5EF4-FFF2-40B4-BE49-F238E27FC236}">
                <a16:creationId xmlns:a16="http://schemas.microsoft.com/office/drawing/2014/main" xmlns="" id="{BC9C2119-C4C5-4A1C-86B8-749848D4EC60}"/>
              </a:ext>
            </a:extLst>
          </p:cNvPr>
          <p:cNvSpPr txBox="1"/>
          <p:nvPr/>
        </p:nvSpPr>
        <p:spPr bwMode="auto">
          <a:xfrm>
            <a:off x="9453487" y="12570768"/>
            <a:ext cx="2437337" cy="646331"/>
          </a:xfrm>
          <a:prstGeom prst="rect">
            <a:avLst/>
          </a:prstGeom>
          <a:ln w="38100">
            <a:solidFill>
              <a:schemeClr val="tx1"/>
            </a:solidFill>
          </a:ln>
        </p:spPr>
        <p:style>
          <a:lnRef idx="2">
            <a:schemeClr val="dk1"/>
          </a:lnRef>
          <a:fillRef idx="1">
            <a:schemeClr val="lt1"/>
          </a:fillRef>
          <a:effectRef idx="0">
            <a:schemeClr val="dk1"/>
          </a:effectRef>
          <a:fontRef idx="minor">
            <a:schemeClr val="dk1"/>
          </a:fontRef>
        </p:style>
        <p:txBody>
          <a:bodyPr>
            <a:spAutoFit/>
          </a:bodyPr>
          <a:lstStyle/>
          <a:p>
            <a:pPr algn="ctr" eaLnBrk="1" fontAlgn="auto" hangingPunct="1">
              <a:spcBef>
                <a:spcPts val="0"/>
              </a:spcBef>
              <a:spcAft>
                <a:spcPts val="0"/>
              </a:spcAft>
              <a:defRPr/>
            </a:pPr>
            <a:r>
              <a:rPr lang="es-ES" sz="3600" b="1" spc="261" dirty="0">
                <a:ln>
                  <a:solidFill>
                    <a:schemeClr val="accent4">
                      <a:lumMod val="60000"/>
                      <a:lumOff val="40000"/>
                    </a:schemeClr>
                  </a:solidFill>
                </a:ln>
                <a:solidFill>
                  <a:schemeClr val="accent4">
                    <a:lumMod val="60000"/>
                    <a:lumOff val="40000"/>
                  </a:schemeClr>
                </a:solidFill>
                <a:latin typeface="Agency FB" pitchFamily="34" charset="0"/>
              </a:rPr>
              <a:t>Resultados</a:t>
            </a:r>
          </a:p>
        </p:txBody>
      </p:sp>
      <p:sp>
        <p:nvSpPr>
          <p:cNvPr id="33" name="30 CuadroTexto">
            <a:extLst>
              <a:ext uri="{FF2B5EF4-FFF2-40B4-BE49-F238E27FC236}">
                <a16:creationId xmlns:a16="http://schemas.microsoft.com/office/drawing/2014/main" xmlns="" id="{A64D474C-AF71-4F95-8578-428B1673C544}"/>
              </a:ext>
            </a:extLst>
          </p:cNvPr>
          <p:cNvSpPr txBox="1"/>
          <p:nvPr/>
        </p:nvSpPr>
        <p:spPr bwMode="auto">
          <a:xfrm>
            <a:off x="16192714" y="28877800"/>
            <a:ext cx="2837838" cy="646331"/>
          </a:xfrm>
          <a:prstGeom prst="rect">
            <a:avLst/>
          </a:prstGeom>
          <a:ln w="38100">
            <a:solidFill>
              <a:schemeClr val="tx1"/>
            </a:solidFill>
          </a:ln>
        </p:spPr>
        <p:style>
          <a:lnRef idx="2">
            <a:schemeClr val="dk1"/>
          </a:lnRef>
          <a:fillRef idx="1">
            <a:schemeClr val="lt1"/>
          </a:fillRef>
          <a:effectRef idx="0">
            <a:schemeClr val="dk1"/>
          </a:effectRef>
          <a:fontRef idx="minor">
            <a:schemeClr val="dk1"/>
          </a:fontRef>
        </p:style>
        <p:txBody>
          <a:bodyPr>
            <a:spAutoFit/>
          </a:bodyPr>
          <a:lstStyle/>
          <a:p>
            <a:pPr algn="ctr" eaLnBrk="1" fontAlgn="auto" hangingPunct="1">
              <a:spcBef>
                <a:spcPts val="0"/>
              </a:spcBef>
              <a:spcAft>
                <a:spcPts val="0"/>
              </a:spcAft>
              <a:defRPr/>
            </a:pPr>
            <a:r>
              <a:rPr lang="es-ES" sz="3600" b="1" spc="261" dirty="0">
                <a:ln>
                  <a:solidFill>
                    <a:schemeClr val="accent4">
                      <a:lumMod val="60000"/>
                      <a:lumOff val="40000"/>
                    </a:schemeClr>
                  </a:solidFill>
                </a:ln>
                <a:solidFill>
                  <a:schemeClr val="accent4">
                    <a:lumMod val="60000"/>
                    <a:lumOff val="40000"/>
                  </a:schemeClr>
                </a:solidFill>
                <a:latin typeface="Agency FB" pitchFamily="34" charset="0"/>
              </a:rPr>
              <a:t>Conclusiones</a:t>
            </a:r>
          </a:p>
        </p:txBody>
      </p:sp>
      <p:sp>
        <p:nvSpPr>
          <p:cNvPr id="22" name="28 CuadroTexto">
            <a:extLst>
              <a:ext uri="{FF2B5EF4-FFF2-40B4-BE49-F238E27FC236}">
                <a16:creationId xmlns:a16="http://schemas.microsoft.com/office/drawing/2014/main" xmlns="" id="{C3D7BD2C-5F30-4A63-A0FC-E4CDA3B36853}"/>
              </a:ext>
            </a:extLst>
          </p:cNvPr>
          <p:cNvSpPr txBox="1"/>
          <p:nvPr/>
        </p:nvSpPr>
        <p:spPr bwMode="auto">
          <a:xfrm>
            <a:off x="16006216" y="9462154"/>
            <a:ext cx="4248997" cy="646331"/>
          </a:xfrm>
          <a:prstGeom prst="rect">
            <a:avLst/>
          </a:prstGeom>
          <a:ln w="38100">
            <a:solidFill>
              <a:schemeClr val="tx1"/>
            </a:solidFill>
          </a:ln>
        </p:spPr>
        <p:style>
          <a:lnRef idx="2">
            <a:schemeClr val="dk1"/>
          </a:lnRef>
          <a:fillRef idx="1">
            <a:schemeClr val="lt1"/>
          </a:fillRef>
          <a:effectRef idx="0">
            <a:schemeClr val="dk1"/>
          </a:effectRef>
          <a:fontRef idx="minor">
            <a:schemeClr val="dk1"/>
          </a:fontRef>
        </p:style>
        <p:txBody>
          <a:bodyPr>
            <a:spAutoFit/>
          </a:bodyPr>
          <a:lstStyle/>
          <a:p>
            <a:pPr algn="ctr" eaLnBrk="1" fontAlgn="auto" hangingPunct="1">
              <a:spcBef>
                <a:spcPts val="0"/>
              </a:spcBef>
              <a:spcAft>
                <a:spcPts val="0"/>
              </a:spcAft>
              <a:defRPr/>
            </a:pPr>
            <a:r>
              <a:rPr lang="es-ES" sz="3600" b="1" spc="261" dirty="0">
                <a:ln>
                  <a:solidFill>
                    <a:schemeClr val="accent4">
                      <a:lumMod val="60000"/>
                      <a:lumOff val="40000"/>
                    </a:schemeClr>
                  </a:solidFill>
                </a:ln>
                <a:solidFill>
                  <a:schemeClr val="accent4">
                    <a:lumMod val="60000"/>
                    <a:lumOff val="40000"/>
                  </a:schemeClr>
                </a:solidFill>
                <a:latin typeface="Agency FB" pitchFamily="34" charset="0"/>
              </a:rPr>
              <a:t>Materiales y Métodos</a:t>
            </a:r>
          </a:p>
        </p:txBody>
      </p:sp>
      <p:sp>
        <p:nvSpPr>
          <p:cNvPr id="7" name="Medio marco 6">
            <a:extLst>
              <a:ext uri="{FF2B5EF4-FFF2-40B4-BE49-F238E27FC236}">
                <a16:creationId xmlns:a16="http://schemas.microsoft.com/office/drawing/2014/main" xmlns="" id="{17AC50D9-B709-4084-B067-DF691343EB9F}"/>
              </a:ext>
            </a:extLst>
          </p:cNvPr>
          <p:cNvSpPr/>
          <p:nvPr/>
        </p:nvSpPr>
        <p:spPr>
          <a:xfrm>
            <a:off x="219075" y="330200"/>
            <a:ext cx="993775" cy="12585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dirty="0">
              <a:solidFill>
                <a:schemeClr val="tx1"/>
              </a:solidFill>
            </a:endParaRPr>
          </a:p>
        </p:txBody>
      </p:sp>
      <p:sp>
        <p:nvSpPr>
          <p:cNvPr id="42" name="Medio marco 41">
            <a:extLst>
              <a:ext uri="{FF2B5EF4-FFF2-40B4-BE49-F238E27FC236}">
                <a16:creationId xmlns:a16="http://schemas.microsoft.com/office/drawing/2014/main" xmlns="" id="{38290913-F298-40E0-BD0F-0A8754ED6848}"/>
              </a:ext>
            </a:extLst>
          </p:cNvPr>
          <p:cNvSpPr/>
          <p:nvPr/>
        </p:nvSpPr>
        <p:spPr>
          <a:xfrm rot="10800000">
            <a:off x="20772438" y="20148550"/>
            <a:ext cx="993775" cy="12584113"/>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dirty="0">
              <a:solidFill>
                <a:schemeClr val="tx1"/>
              </a:solidFill>
            </a:endParaRPr>
          </a:p>
        </p:txBody>
      </p:sp>
      <p:grpSp>
        <p:nvGrpSpPr>
          <p:cNvPr id="2059" name="Grupo 11"/>
          <p:cNvGrpSpPr>
            <a:grpSpLocks/>
          </p:cNvGrpSpPr>
          <p:nvPr/>
        </p:nvGrpSpPr>
        <p:grpSpPr bwMode="auto">
          <a:xfrm>
            <a:off x="17518063" y="485775"/>
            <a:ext cx="3948112" cy="1798638"/>
            <a:chOff x="14400187" y="16703725"/>
            <a:chExt cx="7391336" cy="3362190"/>
          </a:xfrm>
        </p:grpSpPr>
        <p:pic>
          <p:nvPicPr>
            <p:cNvPr id="9" name="Imagen 8">
              <a:extLst>
                <a:ext uri="{FF2B5EF4-FFF2-40B4-BE49-F238E27FC236}">
                  <a16:creationId xmlns:a16="http://schemas.microsoft.com/office/drawing/2014/main" xmlns="" id="{A2297A1A-10D6-414A-A70F-7676B49E1892}"/>
                </a:ext>
              </a:extLst>
            </p:cNvPr>
            <p:cNvPicPr>
              <a:picLocks noChangeAspect="1"/>
            </p:cNvPicPr>
            <p:nvPr/>
          </p:nvPicPr>
          <p:blipFill rotWithShape="1">
            <a:blip r:embed="rId5" cstate="print">
              <a:extLst>
                <a:ext uri="{28A0092B-C50C-407E-A947-70E740481C1C}">
                  <a14:useLocalDpi xmlns:a14="http://schemas.microsoft.com/office/drawing/2010/main" xmlns="" val="0"/>
                </a:ext>
              </a:extLst>
            </a:blip>
            <a:srcRect t="10310" b="7476"/>
            <a:stretch/>
          </p:blipFill>
          <p:spPr>
            <a:xfrm>
              <a:off x="14400187" y="16703725"/>
              <a:ext cx="3659664" cy="336219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1" name="Imagen 10">
              <a:extLst>
                <a:ext uri="{FF2B5EF4-FFF2-40B4-BE49-F238E27FC236}">
                  <a16:creationId xmlns:a16="http://schemas.microsoft.com/office/drawing/2014/main" xmlns="" id="{1CBBD058-7C59-4483-9F62-95299A1682D2}"/>
                </a:ext>
              </a:extLst>
            </p:cNvPr>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18131859" y="16860467"/>
              <a:ext cx="3659664" cy="304870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pSp>
      <p:sp>
        <p:nvSpPr>
          <p:cNvPr id="16" name="Rectángulo: esquinas redondeadas 15">
            <a:extLst>
              <a:ext uri="{FF2B5EF4-FFF2-40B4-BE49-F238E27FC236}">
                <a16:creationId xmlns:a16="http://schemas.microsoft.com/office/drawing/2014/main" xmlns="" id="{1901012E-6CE1-4A51-84A7-18D288466DAC}"/>
              </a:ext>
            </a:extLst>
          </p:cNvPr>
          <p:cNvSpPr/>
          <p:nvPr/>
        </p:nvSpPr>
        <p:spPr>
          <a:xfrm>
            <a:off x="4197350" y="4721225"/>
            <a:ext cx="17364075" cy="3932238"/>
          </a:xfrm>
          <a:prstGeom prst="roundRect">
            <a:avLst/>
          </a:prstGeom>
          <a:ln w="38100">
            <a:solidFill>
              <a:schemeClr val="tx1"/>
            </a:solidFill>
          </a:ln>
        </p:spPr>
        <p:style>
          <a:lnRef idx="2">
            <a:schemeClr val="dk1"/>
          </a:lnRef>
          <a:fillRef idx="1">
            <a:schemeClr val="lt1"/>
          </a:fillRef>
          <a:effectRef idx="0">
            <a:schemeClr val="dk1"/>
          </a:effectRef>
          <a:fontRef idx="minor">
            <a:schemeClr val="dk1"/>
          </a:fontRef>
        </p:style>
        <p:txBody>
          <a:bodyPr>
            <a:spAutoFit/>
          </a:bodyPr>
          <a:lstStyle/>
          <a:p>
            <a:pPr algn="just" eaLnBrk="1" fontAlgn="auto" hangingPunct="1">
              <a:lnSpc>
                <a:spcPct val="150000"/>
              </a:lnSpc>
              <a:spcBef>
                <a:spcPts val="0"/>
              </a:spcBef>
              <a:spcAft>
                <a:spcPts val="0"/>
              </a:spcAft>
              <a:defRPr/>
            </a:pPr>
            <a:r>
              <a:rPr lang="es-ES" sz="914" dirty="0">
                <a:solidFill>
                  <a:srgbClr val="000000"/>
                </a:solidFill>
                <a:latin typeface="Arial" panose="020B0604020202020204" pitchFamily="34" charset="0"/>
              </a:rPr>
              <a:t> </a:t>
            </a:r>
            <a:r>
              <a:rPr lang="es-ES" sz="2500" dirty="0">
                <a:solidFill>
                  <a:srgbClr val="000000"/>
                </a:solidFill>
                <a:latin typeface="Arial" panose="020B0604020202020204" pitchFamily="34" charset="0"/>
                <a:cs typeface="Arial" panose="020B0604020202020204" pitchFamily="34" charset="0"/>
              </a:rPr>
              <a:t>El maíz es uno de los cultivos de gran importancia a nivel mundial, por la cantidad de personas que dependen de su cosecha y la extensión de la superficie terrestre que ocupa. Es también el concentrado energético por excelencia de los sistemas intensivos de alimentación avícola y ganadera (Permuy, 2013). La carencia de agua durante el desarrollo de este cultivo constituye una de las principales fuentes de estrés. </a:t>
            </a:r>
            <a:r>
              <a:rPr lang="es-ES" sz="2500" dirty="0">
                <a:latin typeface="Arial" panose="020B0604020202020204" pitchFamily="34" charset="0"/>
                <a:cs typeface="Arial" panose="020B0604020202020204" pitchFamily="34" charset="0"/>
              </a:rPr>
              <a:t>Muchas plantas, han desarrollado respuestas que les permiten tolerar diferentes niveles de déficit de agua </a:t>
            </a:r>
            <a:r>
              <a:rPr lang="es-ES" sz="2500">
                <a:latin typeface="Arial" panose="020B0604020202020204" pitchFamily="34" charset="0"/>
                <a:cs typeface="Arial" panose="020B0604020202020204" pitchFamily="34" charset="0"/>
              </a:rPr>
              <a:t>(</a:t>
            </a:r>
            <a:r>
              <a:rPr lang="es-ES" sz="2500">
                <a:latin typeface="Arial" panose="020B0604020202020204" pitchFamily="34" charset="0"/>
                <a:cs typeface="Arial" panose="020B0604020202020204" pitchFamily="34" charset="0"/>
              </a:rPr>
              <a:t>Moreno, </a:t>
            </a:r>
            <a:r>
              <a:rPr lang="es-ES" sz="2500" dirty="0">
                <a:latin typeface="Arial" panose="020B0604020202020204" pitchFamily="34" charset="0"/>
                <a:cs typeface="Arial" panose="020B0604020202020204" pitchFamily="34" charset="0"/>
              </a:rPr>
              <a:t>2009), es por ello que el </a:t>
            </a:r>
            <a:r>
              <a:rPr lang="es-ES" sz="2500" dirty="0">
                <a:solidFill>
                  <a:srgbClr val="000000"/>
                </a:solidFill>
                <a:latin typeface="Arial" panose="020B0604020202020204" pitchFamily="34" charset="0"/>
                <a:cs typeface="Arial" panose="020B0604020202020204" pitchFamily="34" charset="0"/>
              </a:rPr>
              <a:t>presente trabajo tuvo como objetivo determinar la respuesta de plantas de maíz (</a:t>
            </a:r>
            <a:r>
              <a:rPr lang="es-ES" sz="2500" i="1" dirty="0">
                <a:solidFill>
                  <a:srgbClr val="000000"/>
                </a:solidFill>
                <a:latin typeface="Arial" panose="020B0604020202020204" pitchFamily="34" charset="0"/>
                <a:cs typeface="Arial" panose="020B0604020202020204" pitchFamily="34" charset="0"/>
              </a:rPr>
              <a:t>Zea mays</a:t>
            </a:r>
            <a:r>
              <a:rPr lang="es-ES" sz="2500" dirty="0">
                <a:solidFill>
                  <a:srgbClr val="000000"/>
                </a:solidFill>
                <a:latin typeface="Arial" panose="020B0604020202020204" pitchFamily="34" charset="0"/>
                <a:cs typeface="Arial" panose="020B0604020202020204" pitchFamily="34" charset="0"/>
              </a:rPr>
              <a:t> L.), cultivadas en un ambiente con deficiencia hídrica.</a:t>
            </a:r>
            <a:endParaRPr lang="es-ES" sz="2500" dirty="0">
              <a:solidFill>
                <a:srgbClr val="000000"/>
              </a:solidFill>
              <a:latin typeface="Arial" panose="020B0604020202020204" pitchFamily="34" charset="0"/>
            </a:endParaRPr>
          </a:p>
        </p:txBody>
      </p:sp>
      <p:sp>
        <p:nvSpPr>
          <p:cNvPr id="2062" name="Rectángulo 17">
            <a:extLst>
              <a:ext uri="{FF2B5EF4-FFF2-40B4-BE49-F238E27FC236}">
                <a16:creationId xmlns:a16="http://schemas.microsoft.com/office/drawing/2014/main" xmlns="" id="{08F3BA32-B3CC-4F53-A2EF-524DAC2DF386}"/>
              </a:ext>
            </a:extLst>
          </p:cNvPr>
          <p:cNvSpPr>
            <a:spLocks noChangeArrowheads="1"/>
          </p:cNvSpPr>
          <p:nvPr/>
        </p:nvSpPr>
        <p:spPr bwMode="auto">
          <a:xfrm>
            <a:off x="957263" y="8985250"/>
            <a:ext cx="13104812" cy="3081338"/>
          </a:xfrm>
          <a:prstGeom prst="roundRect">
            <a:avLst/>
          </a:prstGeom>
          <a:ln w="381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marL="457200" indent="-457200" algn="just" eaLnBrk="1" fontAlgn="auto" hangingPunct="1">
              <a:spcBef>
                <a:spcPts val="0"/>
              </a:spcBef>
              <a:spcAft>
                <a:spcPts val="0"/>
              </a:spcAft>
              <a:buFont typeface="Wingdings" panose="05000000000000000000" pitchFamily="2" charset="2"/>
              <a:buChar char="ü"/>
              <a:defRPr/>
            </a:pPr>
            <a:r>
              <a:rPr lang="es-ES" altLang="es-ES" sz="2500" dirty="0">
                <a:solidFill>
                  <a:srgbClr val="000000"/>
                </a:solidFill>
                <a:latin typeface="Arial" panose="020B0604020202020204" pitchFamily="34" charset="0"/>
              </a:rPr>
              <a:t>Semillas de maíz: Variedad P7928 </a:t>
            </a:r>
          </a:p>
          <a:p>
            <a:pPr marL="457200" indent="-457200" algn="just" eaLnBrk="1" fontAlgn="auto" hangingPunct="1">
              <a:spcBef>
                <a:spcPts val="0"/>
              </a:spcBef>
              <a:spcAft>
                <a:spcPts val="0"/>
              </a:spcAft>
              <a:buFont typeface="Wingdings" panose="05000000000000000000" pitchFamily="2" charset="2"/>
              <a:buChar char="ü"/>
              <a:defRPr/>
            </a:pPr>
            <a:r>
              <a:rPr lang="es-ES" altLang="es-ES" sz="2500" dirty="0">
                <a:solidFill>
                  <a:srgbClr val="000000"/>
                </a:solidFill>
                <a:latin typeface="Arial" panose="020B0604020202020204" pitchFamily="34" charset="0"/>
              </a:rPr>
              <a:t>Siembra: En condiciones semicontroladas </a:t>
            </a:r>
          </a:p>
          <a:p>
            <a:pPr marL="457200" indent="-457200" algn="just" eaLnBrk="1" fontAlgn="auto" hangingPunct="1">
              <a:spcBef>
                <a:spcPts val="0"/>
              </a:spcBef>
              <a:spcAft>
                <a:spcPts val="0"/>
              </a:spcAft>
              <a:buFont typeface="Wingdings" panose="05000000000000000000" pitchFamily="2" charset="2"/>
              <a:buChar char="ü"/>
              <a:defRPr/>
            </a:pPr>
            <a:r>
              <a:rPr lang="es-ES" altLang="es-ES" sz="2500" dirty="0">
                <a:solidFill>
                  <a:srgbClr val="000000"/>
                </a:solidFill>
                <a:latin typeface="Arial" panose="020B0604020202020204" pitchFamily="34" charset="0"/>
              </a:rPr>
              <a:t>Tratamientos:  1</a:t>
            </a:r>
            <a:r>
              <a:rPr lang="es-ES" altLang="es-ES" sz="2500" baseline="30000" dirty="0">
                <a:solidFill>
                  <a:srgbClr val="000000"/>
                </a:solidFill>
                <a:latin typeface="Arial" panose="020B0604020202020204" pitchFamily="34" charset="0"/>
              </a:rPr>
              <a:t>ro</a:t>
            </a:r>
            <a:r>
              <a:rPr lang="es-ES" altLang="es-ES" sz="2500" dirty="0">
                <a:solidFill>
                  <a:srgbClr val="000000"/>
                </a:solidFill>
                <a:latin typeface="Arial" panose="020B0604020202020204" pitchFamily="34" charset="0"/>
              </a:rPr>
              <a:t> : con riego durante todo el ciclo biológico del cultivo aplicando el 50% de la ETc (evapotranspiración estándar del cultivo).</a:t>
            </a:r>
          </a:p>
          <a:p>
            <a:pPr marL="457200" lvl="1" indent="0" algn="just" eaLnBrk="1" fontAlgn="auto" hangingPunct="1">
              <a:spcBef>
                <a:spcPts val="0"/>
              </a:spcBef>
              <a:spcAft>
                <a:spcPts val="0"/>
              </a:spcAft>
              <a:defRPr/>
            </a:pPr>
            <a:r>
              <a:rPr lang="es-ES" altLang="es-ES" sz="2500" dirty="0">
                <a:solidFill>
                  <a:srgbClr val="000000"/>
                </a:solidFill>
                <a:latin typeface="Arial" panose="020B0604020202020204" pitchFamily="34" charset="0"/>
              </a:rPr>
              <a:t>2</a:t>
            </a:r>
            <a:r>
              <a:rPr lang="es-ES" altLang="es-ES" sz="2500" baseline="30000" dirty="0">
                <a:solidFill>
                  <a:srgbClr val="000000"/>
                </a:solidFill>
                <a:latin typeface="Arial" panose="020B0604020202020204" pitchFamily="34" charset="0"/>
              </a:rPr>
              <a:t>do</a:t>
            </a:r>
            <a:r>
              <a:rPr lang="es-ES" altLang="es-ES" sz="2500" dirty="0">
                <a:solidFill>
                  <a:srgbClr val="000000"/>
                </a:solidFill>
                <a:latin typeface="Arial" panose="020B0604020202020204" pitchFamily="34" charset="0"/>
              </a:rPr>
              <a:t> : un control con riego al 100% de la ETc durante todo el ciclo biológico del cultivo. </a:t>
            </a:r>
            <a:endParaRPr lang="es-ES" altLang="es-ES" sz="2500" dirty="0" smtClean="0">
              <a:solidFill>
                <a:srgbClr val="000000"/>
              </a:solidFill>
              <a:latin typeface="Arial" panose="020B0604020202020204" pitchFamily="34" charset="0"/>
            </a:endParaRPr>
          </a:p>
          <a:p>
            <a:pPr marL="342900" indent="-342900" algn="just" eaLnBrk="1" fontAlgn="auto" hangingPunct="1">
              <a:spcBef>
                <a:spcPts val="0"/>
              </a:spcBef>
              <a:spcAft>
                <a:spcPts val="0"/>
              </a:spcAft>
              <a:buFont typeface="Wingdings" panose="05000000000000000000" pitchFamily="2" charset="2"/>
              <a:buChar char="ü"/>
              <a:defRPr/>
            </a:pPr>
            <a:r>
              <a:rPr lang="es-ES" altLang="es-ES" sz="2500" dirty="0" smtClean="0">
                <a:solidFill>
                  <a:srgbClr val="0A0204"/>
                </a:solidFill>
                <a:latin typeface="Arial" panose="020B0604020202020204" pitchFamily="34" charset="0"/>
              </a:rPr>
              <a:t> Las evaluaciones se realizaron a los 144, 165 y 186 días del año, correspondientes a los períodos de crecimiento, floración y llenado del grano respectivamente.</a:t>
            </a:r>
            <a:endParaRPr lang="es-ES" altLang="es-ES" sz="2500" dirty="0">
              <a:solidFill>
                <a:srgbClr val="0A0204"/>
              </a:solidFill>
              <a:latin typeface="Arial" panose="020B0604020202020204" pitchFamily="34" charset="0"/>
            </a:endParaRPr>
          </a:p>
        </p:txBody>
      </p:sp>
      <p:sp>
        <p:nvSpPr>
          <p:cNvPr id="4" name="Flecha: doblada hacia arriba 3">
            <a:extLst>
              <a:ext uri="{FF2B5EF4-FFF2-40B4-BE49-F238E27FC236}">
                <a16:creationId xmlns:a16="http://schemas.microsoft.com/office/drawing/2014/main" xmlns="" id="{86A48E47-9DFA-444D-841A-8BA4BAB8C147}"/>
              </a:ext>
            </a:extLst>
          </p:cNvPr>
          <p:cNvSpPr/>
          <p:nvPr/>
        </p:nvSpPr>
        <p:spPr>
          <a:xfrm rot="5400000">
            <a:off x="2193925" y="6183313"/>
            <a:ext cx="1449387" cy="1931988"/>
          </a:xfrm>
          <a:prstGeom prst="bentUpArrow">
            <a:avLst/>
          </a:prstGeom>
          <a:noFill/>
          <a:ln w="762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dirty="0"/>
          </a:p>
        </p:txBody>
      </p:sp>
      <p:sp>
        <p:nvSpPr>
          <p:cNvPr id="23" name="Flecha: doblada hacia arriba 22">
            <a:extLst>
              <a:ext uri="{FF2B5EF4-FFF2-40B4-BE49-F238E27FC236}">
                <a16:creationId xmlns:a16="http://schemas.microsoft.com/office/drawing/2014/main" xmlns="" id="{0C3C2FCB-BA9F-4EEF-9AA3-F11BFBA1149F}"/>
              </a:ext>
            </a:extLst>
          </p:cNvPr>
          <p:cNvSpPr/>
          <p:nvPr/>
        </p:nvSpPr>
        <p:spPr>
          <a:xfrm rot="5400000" flipV="1">
            <a:off x="16978313" y="9798050"/>
            <a:ext cx="1449387" cy="2513013"/>
          </a:xfrm>
          <a:prstGeom prst="bentUpArrow">
            <a:avLst/>
          </a:prstGeom>
          <a:noFill/>
          <a:ln w="762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dirty="0"/>
          </a:p>
        </p:txBody>
      </p:sp>
      <p:graphicFrame>
        <p:nvGraphicFramePr>
          <p:cNvPr id="2" name="Tabla 1">
            <a:extLst>
              <a:ext uri="{FF2B5EF4-FFF2-40B4-BE49-F238E27FC236}">
                <a16:creationId xmlns:a16="http://schemas.microsoft.com/office/drawing/2014/main" xmlns="" id="{76A0AFD6-503E-4F2F-B022-74641094B5A8}"/>
              </a:ext>
            </a:extLst>
          </p:cNvPr>
          <p:cNvGraphicFramePr>
            <a:graphicFrameLocks noGrp="1"/>
          </p:cNvGraphicFramePr>
          <p:nvPr/>
        </p:nvGraphicFramePr>
        <p:xfrm>
          <a:off x="374650" y="13938250"/>
          <a:ext cx="12319000" cy="2532063"/>
        </p:xfrm>
        <a:graphic>
          <a:graphicData uri="http://schemas.openxmlformats.org/drawingml/2006/table">
            <a:tbl>
              <a:tblPr/>
              <a:tblGrid>
                <a:gridCol w="2198688">
                  <a:extLst>
                    <a:ext uri="{9D8B030D-6E8A-4147-A177-3AD203B41FA5}">
                      <a16:colId xmlns:a16="http://schemas.microsoft.com/office/drawing/2014/main" xmlns="" val="3877657529"/>
                    </a:ext>
                  </a:extLst>
                </a:gridCol>
                <a:gridCol w="1603375">
                  <a:extLst>
                    <a:ext uri="{9D8B030D-6E8A-4147-A177-3AD203B41FA5}">
                      <a16:colId xmlns:a16="http://schemas.microsoft.com/office/drawing/2014/main" xmlns="" val="1955678595"/>
                    </a:ext>
                  </a:extLst>
                </a:gridCol>
                <a:gridCol w="1741487">
                  <a:extLst>
                    <a:ext uri="{9D8B030D-6E8A-4147-A177-3AD203B41FA5}">
                      <a16:colId xmlns:a16="http://schemas.microsoft.com/office/drawing/2014/main" xmlns="" val="3009492850"/>
                    </a:ext>
                  </a:extLst>
                </a:gridCol>
                <a:gridCol w="1584325">
                  <a:extLst>
                    <a:ext uri="{9D8B030D-6E8A-4147-A177-3AD203B41FA5}">
                      <a16:colId xmlns:a16="http://schemas.microsoft.com/office/drawing/2014/main" xmlns="" val="3614663927"/>
                    </a:ext>
                  </a:extLst>
                </a:gridCol>
                <a:gridCol w="1747838">
                  <a:extLst>
                    <a:ext uri="{9D8B030D-6E8A-4147-A177-3AD203B41FA5}">
                      <a16:colId xmlns:a16="http://schemas.microsoft.com/office/drawing/2014/main" xmlns="" val="2934217315"/>
                    </a:ext>
                  </a:extLst>
                </a:gridCol>
                <a:gridCol w="1555750">
                  <a:extLst>
                    <a:ext uri="{9D8B030D-6E8A-4147-A177-3AD203B41FA5}">
                      <a16:colId xmlns:a16="http://schemas.microsoft.com/office/drawing/2014/main" xmlns="" val="2317891424"/>
                    </a:ext>
                  </a:extLst>
                </a:gridCol>
                <a:gridCol w="1887537">
                  <a:extLst>
                    <a:ext uri="{9D8B030D-6E8A-4147-A177-3AD203B41FA5}">
                      <a16:colId xmlns:a16="http://schemas.microsoft.com/office/drawing/2014/main" xmlns="" val="2930281122"/>
                    </a:ext>
                  </a:extLst>
                </a:gridCol>
              </a:tblGrid>
              <a:tr h="397696">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DOY 144</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s-ES"/>
                    </a:p>
                  </a:txBody>
                  <a:tcPr/>
                </a:tc>
                <a:tc grid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en-US"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DOY 165</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s-ES"/>
                    </a:p>
                  </a:txBody>
                  <a:tcPr/>
                </a:tc>
                <a:tc grid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en-US"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DOY 186</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s-ES"/>
                    </a:p>
                  </a:txBody>
                  <a:tcPr/>
                </a:tc>
                <a:extLst>
                  <a:ext uri="{0D108BD9-81ED-4DB2-BD59-A6C34878D82A}">
                    <a16:rowId xmlns:a16="http://schemas.microsoft.com/office/drawing/2014/main" xmlns="" val="1243050459"/>
                  </a:ext>
                </a:extLst>
              </a:tr>
              <a:tr h="795393">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Tratamientos</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Media</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Error Individual</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Media</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Error Individual </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Media</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Error Individual </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1124318"/>
                  </a:ext>
                </a:extLst>
              </a:tr>
              <a:tr h="620395">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ETc 50 %</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32.720 a</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endParaRPr kumimoji="0" lang="en-US" altLang="es-E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ctr" defTabSz="2192338" rtl="0" eaLnBrk="1" fontAlgn="base" latinLnBrk="0" hangingPunct="1">
                        <a:lnSpc>
                          <a:spcPct val="1070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2.4255</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19.240 </a:t>
                      </a:r>
                      <a:r>
                        <a:rPr kumimoji="0" lang="x-none"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1.4309</a:t>
                      </a:r>
                      <a:r>
                        <a:rPr kumimoji="0" lang="x-none"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20.720 </a:t>
                      </a:r>
                      <a:r>
                        <a:rPr kumimoji="0" lang="x-none"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2.2125</a:t>
                      </a:r>
                      <a:r>
                        <a:rPr kumimoji="0" lang="x-none"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239003498"/>
                  </a:ext>
                </a:extLst>
              </a:tr>
              <a:tr h="718579">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ETc 100 %</a:t>
                      </a:r>
                      <a:endParaRPr kumimoji="0" lang="es-ES" altLang="es-ES" sz="24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29.210 a</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endParaRPr kumimoji="0" lang="en-US" altLang="es-E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ctr" defTabSz="2192338" rtl="0" eaLnBrk="1" fontAlgn="base" latinLnBrk="0" hangingPunct="1">
                        <a:lnSpc>
                          <a:spcPct val="1070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2.7226</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rgbClr val="FF0000"/>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27.720</a:t>
                      </a:r>
                      <a:r>
                        <a:rPr kumimoji="0" lang="en-US" altLang="es-ES" sz="24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 </a:t>
                      </a:r>
                      <a:r>
                        <a:rPr kumimoji="0" lang="x-none" altLang="es-ES" sz="2400" b="1" i="0" u="none" strike="noStrike" cap="none" normalizeH="0" baseline="0" dirty="0">
                          <a:ln>
                            <a:noFill/>
                          </a:ln>
                          <a:solidFill>
                            <a:srgbClr val="FF0000"/>
                          </a:solidFill>
                          <a:effectLst/>
                          <a:latin typeface="Arial" panose="020B0604020202020204" pitchFamily="34" charset="0"/>
                          <a:cs typeface="Arial" panose="020B0604020202020204" pitchFamily="34" charset="0"/>
                        </a:rPr>
                        <a:t>a</a:t>
                      </a:r>
                      <a:endParaRPr kumimoji="0" lang="es-ES" altLang="es-ES" sz="2400" b="1"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1.5990</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25.670 </a:t>
                      </a:r>
                      <a:r>
                        <a:rPr kumimoji="0" lang="x-none"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endPar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2.1460</a:t>
                      </a:r>
                      <a:r>
                        <a:rPr kumimoji="0" lang="x-none" altLang="es-E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s-ES" altLang="es-E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10651796"/>
                  </a:ext>
                </a:extLst>
              </a:tr>
            </a:tbl>
          </a:graphicData>
        </a:graphic>
      </p:graphicFrame>
      <p:sp>
        <p:nvSpPr>
          <p:cNvPr id="2103" name="CuadroTexto 4"/>
          <p:cNvSpPr txBox="1">
            <a:spLocks noChangeArrowheads="1"/>
          </p:cNvSpPr>
          <p:nvPr/>
        </p:nvSpPr>
        <p:spPr bwMode="auto">
          <a:xfrm>
            <a:off x="1174750" y="13363575"/>
            <a:ext cx="10463213" cy="476250"/>
          </a:xfrm>
          <a:prstGeom prst="rect">
            <a:avLst/>
          </a:prstGeom>
          <a:noFill/>
          <a:ln w="38100">
            <a:noFill/>
            <a:miter lim="800000"/>
            <a:headEnd/>
            <a:tailEnd/>
          </a:ln>
        </p:spPr>
        <p:txBody>
          <a:bodyPr>
            <a:spAutoFit/>
          </a:bodyPr>
          <a:lstStyle/>
          <a:p>
            <a:r>
              <a:rPr lang="es-ES" altLang="es-ES" sz="2500" b="1">
                <a:solidFill>
                  <a:srgbClr val="000000"/>
                </a:solidFill>
                <a:latin typeface="Arial" charset="0"/>
              </a:rPr>
              <a:t>Tabla I.</a:t>
            </a:r>
            <a:r>
              <a:rPr lang="es-ES" altLang="es-ES" sz="2500">
                <a:solidFill>
                  <a:srgbClr val="000000"/>
                </a:solidFill>
                <a:latin typeface="Arial" charset="0"/>
              </a:rPr>
              <a:t> Contenido de clorofila (SPAD) en plantas de maíz</a:t>
            </a:r>
          </a:p>
        </p:txBody>
      </p:sp>
      <p:sp>
        <p:nvSpPr>
          <p:cNvPr id="2104" name="CuadroTexto 5"/>
          <p:cNvSpPr txBox="1">
            <a:spLocks noChangeArrowheads="1"/>
          </p:cNvSpPr>
          <p:nvPr/>
        </p:nvSpPr>
        <p:spPr bwMode="auto">
          <a:xfrm>
            <a:off x="358775" y="16459200"/>
            <a:ext cx="12319000" cy="646113"/>
          </a:xfrm>
          <a:prstGeom prst="rect">
            <a:avLst/>
          </a:prstGeom>
          <a:noFill/>
          <a:ln w="9525">
            <a:noFill/>
            <a:miter lim="800000"/>
            <a:headEnd/>
            <a:tailEnd/>
          </a:ln>
        </p:spPr>
        <p:txBody>
          <a:bodyPr>
            <a:spAutoFit/>
          </a:bodyPr>
          <a:lstStyle/>
          <a:p>
            <a:r>
              <a:rPr lang="es-ES" altLang="es-ES" b="1">
                <a:latin typeface="Arial" charset="0"/>
                <a:cs typeface="Arial" charset="0"/>
              </a:rPr>
              <a:t>Leyenda:</a:t>
            </a:r>
            <a:r>
              <a:rPr lang="es-ES" altLang="es-ES">
                <a:latin typeface="Arial" charset="0"/>
                <a:cs typeface="Arial" charset="0"/>
              </a:rPr>
              <a:t> </a:t>
            </a:r>
            <a:r>
              <a:rPr lang="en-US" altLang="es-ES">
                <a:latin typeface="Arial" charset="0"/>
                <a:cs typeface="Arial" charset="0"/>
              </a:rPr>
              <a:t>DOY, day of year ; ETc, </a:t>
            </a:r>
            <a:r>
              <a:rPr lang="es-ES" altLang="es-ES">
                <a:solidFill>
                  <a:srgbClr val="000000"/>
                </a:solidFill>
                <a:latin typeface="Arial" charset="0"/>
              </a:rPr>
              <a:t>evapotranspiración estándar del cultivo.</a:t>
            </a:r>
            <a:r>
              <a:rPr lang="es-ES" altLang="es-ES">
                <a:latin typeface="Arial" charset="0"/>
                <a:cs typeface="Arial" charset="0"/>
              </a:rPr>
              <a:t> Letras diferentes en la misma columna indican diferencias estadísticas.</a:t>
            </a:r>
            <a:r>
              <a:rPr lang="en-US" altLang="es-ES">
                <a:latin typeface="Arial" charset="0"/>
                <a:cs typeface="Arial" charset="0"/>
              </a:rPr>
              <a:t> </a:t>
            </a:r>
            <a:endParaRPr lang="es-ES" altLang="es-ES">
              <a:latin typeface="Arial" charset="0"/>
              <a:cs typeface="Arial" charset="0"/>
            </a:endParaRPr>
          </a:p>
        </p:txBody>
      </p:sp>
      <p:sp>
        <p:nvSpPr>
          <p:cNvPr id="2105" name="CuadroTexto 23"/>
          <p:cNvSpPr txBox="1">
            <a:spLocks noChangeArrowheads="1"/>
          </p:cNvSpPr>
          <p:nvPr/>
        </p:nvSpPr>
        <p:spPr bwMode="auto">
          <a:xfrm>
            <a:off x="14565313" y="18637250"/>
            <a:ext cx="6950075" cy="1246188"/>
          </a:xfrm>
          <a:prstGeom prst="rect">
            <a:avLst/>
          </a:prstGeom>
          <a:noFill/>
          <a:ln w="38100">
            <a:noFill/>
            <a:miter lim="800000"/>
            <a:headEnd/>
            <a:tailEnd/>
          </a:ln>
        </p:spPr>
        <p:txBody>
          <a:bodyPr>
            <a:spAutoFit/>
          </a:bodyPr>
          <a:lstStyle/>
          <a:p>
            <a:r>
              <a:rPr lang="es-ES" altLang="es-ES" sz="2500" b="1">
                <a:solidFill>
                  <a:srgbClr val="000000"/>
                </a:solidFill>
                <a:latin typeface="Arial" charset="0"/>
              </a:rPr>
              <a:t>Figura 1.</a:t>
            </a:r>
            <a:r>
              <a:rPr lang="es-ES" altLang="es-ES" sz="2500">
                <a:solidFill>
                  <a:srgbClr val="000000"/>
                </a:solidFill>
                <a:latin typeface="Arial" charset="0"/>
              </a:rPr>
              <a:t> Contenido Relativo de Agua  (CRA) en plantas de maíz </a:t>
            </a:r>
          </a:p>
          <a:p>
            <a:endParaRPr lang="es-ES" altLang="es-ES" sz="2500">
              <a:solidFill>
                <a:srgbClr val="000000"/>
              </a:solidFill>
              <a:latin typeface="Arial" charset="0"/>
            </a:endParaRPr>
          </a:p>
        </p:txBody>
      </p:sp>
      <p:pic>
        <p:nvPicPr>
          <p:cNvPr id="2068" name="Imagen 1">
            <a:extLst>
              <a:ext uri="{FF2B5EF4-FFF2-40B4-BE49-F238E27FC236}">
                <a16:creationId xmlns:a16="http://schemas.microsoft.com/office/drawing/2014/main" xmlns="" id="{CE55406C-371F-4161-992F-BB00872A5BBA}"/>
              </a:ext>
            </a:extLst>
          </p:cNvPr>
          <p:cNvPicPr>
            <a:picLocks noChangeAspect="1" noChangeArrowheads="1"/>
          </p:cNvPicPr>
          <p:nvPr/>
        </p:nvPicPr>
        <p:blipFill>
          <a:blip r:embed="rId7">
            <a:duotone>
              <a:schemeClr val="accent3">
                <a:shade val="45000"/>
                <a:satMod val="135000"/>
              </a:schemeClr>
              <a:prstClr val="white"/>
            </a:duotone>
            <a:extLst>
              <a:ext uri="{28A0092B-C50C-407E-A947-70E740481C1C}">
                <a14:useLocalDpi xmlns:a14="http://schemas.microsoft.com/office/drawing/2010/main" xmlns="" val="0"/>
              </a:ext>
            </a:extLst>
          </a:blip>
          <a:srcRect l="16879" t="21143" r="33189" b="10582"/>
          <a:stretch>
            <a:fillRect/>
          </a:stretch>
        </p:blipFill>
        <p:spPr bwMode="auto">
          <a:xfrm>
            <a:off x="14062075" y="13146832"/>
            <a:ext cx="7757476" cy="55418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07" name="CuadroTexto 24"/>
          <p:cNvSpPr txBox="1">
            <a:spLocks noChangeArrowheads="1"/>
          </p:cNvSpPr>
          <p:nvPr/>
        </p:nvSpPr>
        <p:spPr bwMode="auto">
          <a:xfrm>
            <a:off x="14389100" y="25758775"/>
            <a:ext cx="4529138" cy="862013"/>
          </a:xfrm>
          <a:prstGeom prst="rect">
            <a:avLst/>
          </a:prstGeom>
          <a:noFill/>
          <a:ln w="38100">
            <a:noFill/>
            <a:miter lim="800000"/>
            <a:headEnd/>
            <a:tailEnd/>
          </a:ln>
        </p:spPr>
        <p:txBody>
          <a:bodyPr>
            <a:spAutoFit/>
          </a:bodyPr>
          <a:lstStyle/>
          <a:p>
            <a:r>
              <a:rPr lang="es-ES" altLang="es-ES" sz="2500" b="1">
                <a:solidFill>
                  <a:srgbClr val="000000"/>
                </a:solidFill>
                <a:latin typeface="Arial" charset="0"/>
              </a:rPr>
              <a:t>Figura 2.</a:t>
            </a:r>
            <a:r>
              <a:rPr lang="es-ES" altLang="es-ES" sz="2500">
                <a:solidFill>
                  <a:srgbClr val="000000"/>
                </a:solidFill>
                <a:latin typeface="Arial" charset="0"/>
              </a:rPr>
              <a:t> Humedad del suelo</a:t>
            </a:r>
          </a:p>
          <a:p>
            <a:endParaRPr lang="es-ES" altLang="es-ES" sz="2500">
              <a:solidFill>
                <a:srgbClr val="000000"/>
              </a:solidFill>
              <a:latin typeface="Arial" charset="0"/>
            </a:endParaRPr>
          </a:p>
        </p:txBody>
      </p:sp>
      <p:pic>
        <p:nvPicPr>
          <p:cNvPr id="2069" name="Imagen 1">
            <a:extLst>
              <a:ext uri="{FF2B5EF4-FFF2-40B4-BE49-F238E27FC236}">
                <a16:creationId xmlns:a16="http://schemas.microsoft.com/office/drawing/2014/main" xmlns="" id="{9707B877-8DC4-4657-B0C1-2FC614A3DCFB}"/>
              </a:ext>
            </a:extLst>
          </p:cNvPr>
          <p:cNvPicPr>
            <a:picLocks noChangeAspect="1" noChangeArrowheads="1"/>
          </p:cNvPicPr>
          <p:nvPr/>
        </p:nvPicPr>
        <p:blipFill>
          <a:blip r:embed="rId8">
            <a:duotone>
              <a:schemeClr val="accent3">
                <a:shade val="45000"/>
                <a:satMod val="135000"/>
              </a:schemeClr>
              <a:prstClr val="white"/>
            </a:duotone>
            <a:extLst>
              <a:ext uri="{28A0092B-C50C-407E-A947-70E740481C1C}">
                <a14:useLocalDpi xmlns:a14="http://schemas.microsoft.com/office/drawing/2010/main" xmlns="" val="0"/>
              </a:ext>
            </a:extLst>
          </a:blip>
          <a:srcRect l="15221" t="20724" r="37396" b="10733"/>
          <a:stretch>
            <a:fillRect/>
          </a:stretch>
        </p:blipFill>
        <p:spPr bwMode="auto">
          <a:xfrm>
            <a:off x="14062075" y="19969183"/>
            <a:ext cx="7693840" cy="56911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09" name="CuadroTexto 26"/>
          <p:cNvSpPr txBox="1">
            <a:spLocks noChangeArrowheads="1"/>
          </p:cNvSpPr>
          <p:nvPr/>
        </p:nvSpPr>
        <p:spPr bwMode="auto">
          <a:xfrm>
            <a:off x="911225" y="18259425"/>
            <a:ext cx="10464800" cy="476250"/>
          </a:xfrm>
          <a:prstGeom prst="rect">
            <a:avLst/>
          </a:prstGeom>
          <a:noFill/>
          <a:ln w="38100">
            <a:noFill/>
            <a:miter lim="800000"/>
            <a:headEnd/>
            <a:tailEnd/>
          </a:ln>
        </p:spPr>
        <p:txBody>
          <a:bodyPr>
            <a:spAutoFit/>
          </a:bodyPr>
          <a:lstStyle/>
          <a:p>
            <a:r>
              <a:rPr lang="es-ES" altLang="es-ES" sz="2500" b="1">
                <a:solidFill>
                  <a:srgbClr val="000000"/>
                </a:solidFill>
                <a:latin typeface="Arial" charset="0"/>
              </a:rPr>
              <a:t>Tabla II.</a:t>
            </a:r>
            <a:r>
              <a:rPr lang="es-ES" altLang="es-ES" sz="2500">
                <a:solidFill>
                  <a:srgbClr val="000000"/>
                </a:solidFill>
                <a:latin typeface="Arial" charset="0"/>
              </a:rPr>
              <a:t> Crecimiento en plantas de maíz</a:t>
            </a:r>
          </a:p>
        </p:txBody>
      </p:sp>
      <p:graphicFrame>
        <p:nvGraphicFramePr>
          <p:cNvPr id="8" name="Tabla 7">
            <a:extLst>
              <a:ext uri="{FF2B5EF4-FFF2-40B4-BE49-F238E27FC236}">
                <a16:creationId xmlns:a16="http://schemas.microsoft.com/office/drawing/2014/main" xmlns="" id="{4DD6D0BB-7CF9-4C1C-AAC9-AA69B53B02FA}"/>
              </a:ext>
            </a:extLst>
          </p:cNvPr>
          <p:cNvGraphicFramePr>
            <a:graphicFrameLocks noGrp="1"/>
          </p:cNvGraphicFramePr>
          <p:nvPr/>
        </p:nvGraphicFramePr>
        <p:xfrm>
          <a:off x="165100" y="18815050"/>
          <a:ext cx="13609638" cy="11798297"/>
        </p:xfrm>
        <a:graphic>
          <a:graphicData uri="http://schemas.openxmlformats.org/drawingml/2006/table">
            <a:tbl>
              <a:tblPr/>
              <a:tblGrid>
                <a:gridCol w="2109788">
                  <a:extLst>
                    <a:ext uri="{9D8B030D-6E8A-4147-A177-3AD203B41FA5}">
                      <a16:colId xmlns:a16="http://schemas.microsoft.com/office/drawing/2014/main" xmlns="" val="3786018"/>
                    </a:ext>
                  </a:extLst>
                </a:gridCol>
                <a:gridCol w="2473325">
                  <a:extLst>
                    <a:ext uri="{9D8B030D-6E8A-4147-A177-3AD203B41FA5}">
                      <a16:colId xmlns:a16="http://schemas.microsoft.com/office/drawing/2014/main" xmlns="" val="2801430795"/>
                    </a:ext>
                  </a:extLst>
                </a:gridCol>
                <a:gridCol w="3014662">
                  <a:extLst>
                    <a:ext uri="{9D8B030D-6E8A-4147-A177-3AD203B41FA5}">
                      <a16:colId xmlns:a16="http://schemas.microsoft.com/office/drawing/2014/main" xmlns="" val="1734467557"/>
                    </a:ext>
                  </a:extLst>
                </a:gridCol>
                <a:gridCol w="2936875">
                  <a:extLst>
                    <a:ext uri="{9D8B030D-6E8A-4147-A177-3AD203B41FA5}">
                      <a16:colId xmlns:a16="http://schemas.microsoft.com/office/drawing/2014/main" xmlns="" val="665889066"/>
                    </a:ext>
                  </a:extLst>
                </a:gridCol>
                <a:gridCol w="3074988">
                  <a:extLst>
                    <a:ext uri="{9D8B030D-6E8A-4147-A177-3AD203B41FA5}">
                      <a16:colId xmlns:a16="http://schemas.microsoft.com/office/drawing/2014/main" xmlns="" val="3465579326"/>
                    </a:ext>
                  </a:extLst>
                </a:gridCol>
              </a:tblGrid>
              <a:tr h="948558">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Variable</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Tratamientos (ETc (%))</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DOY 144</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en-US"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DOY 165</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en-US"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DOY 186</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159042929"/>
                  </a:ext>
                </a:extLst>
              </a:tr>
              <a:tr h="456067">
                <a:tc row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L</a:t>
                      </a:r>
                      <a:r>
                        <a:rPr kumimoji="0" lang="es-ES"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argo</a:t>
                      </a: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Tallo (cm)</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54,67 ± 3,95</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95,5 ± 5,39</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126,75 ± 20,21</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189828286"/>
                  </a:ext>
                </a:extLst>
              </a:tr>
              <a:tr h="492490">
                <a:tc vMerge="1">
                  <a:txBody>
                    <a:bodyPr/>
                    <a:lstStyle/>
                    <a:p>
                      <a:endParaRPr lang="es-ES"/>
                    </a:p>
                  </a:txBody>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71,75 ± 6,96</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1"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130,62 ± 9,54</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121,75 ± 18,34</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777860933"/>
                  </a:ext>
                </a:extLst>
              </a:tr>
              <a:tr h="456067">
                <a:tc row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Diámetro Tallo (cm)</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1,075 ± 6,96</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1,17 ± 0,12</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1,15 ± 0,02</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778345163"/>
                  </a:ext>
                </a:extLst>
              </a:tr>
              <a:tr h="492490">
                <a:tc vMerge="1">
                  <a:txBody>
                    <a:bodyPr/>
                    <a:lstStyle/>
                    <a:p>
                      <a:endParaRPr lang="es-ES"/>
                    </a:p>
                  </a:txBody>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1,37 ± 0,09</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1,21 ± 0,21</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1,2 ± 0,13</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696374091"/>
                  </a:ext>
                </a:extLst>
              </a:tr>
              <a:tr h="456067">
                <a:tc row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No. Hojas</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9,5 ± 0,95</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9,75 ± 0,47</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13,0 ± 2,0</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341669767"/>
                  </a:ext>
                </a:extLst>
              </a:tr>
              <a:tr h="456067">
                <a:tc vMerge="1">
                  <a:txBody>
                    <a:bodyPr/>
                    <a:lstStyle/>
                    <a:p>
                      <a:endParaRPr lang="es-ES"/>
                    </a:p>
                  </a:txBody>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7,5 ± 0,64</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11,25 ± 0,94</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10,5 ± 1,32</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4066605892"/>
                  </a:ext>
                </a:extLst>
              </a:tr>
              <a:tr h="456067">
                <a:tc row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Largo Hoja (cm)</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36,15 ± 1,95</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51,85 ± 0,92</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51,87 ± 1,93</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988708927"/>
                  </a:ext>
                </a:extLst>
              </a:tr>
              <a:tr h="492490">
                <a:tc vMerge="1">
                  <a:txBody>
                    <a:bodyPr/>
                    <a:lstStyle/>
                    <a:p>
                      <a:endParaRPr lang="es-ES"/>
                    </a:p>
                  </a:txBody>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56,95 ± 1,0</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56,5 ± 1,51</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58,45 ± 0,89</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672910157"/>
                  </a:ext>
                </a:extLst>
              </a:tr>
              <a:tr h="456067">
                <a:tc row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Ancho Hoja (cm)</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2,35 ± 0,15</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5,07 ± 0,03</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5,35 ± 0,17</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699205437"/>
                  </a:ext>
                </a:extLst>
              </a:tr>
              <a:tr h="492490">
                <a:tc vMerge="1">
                  <a:txBody>
                    <a:bodyPr/>
                    <a:lstStyle/>
                    <a:p>
                      <a:endParaRPr lang="es-ES"/>
                    </a:p>
                  </a:txBody>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4,4 ± 0,43</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5,8 ± 0,19</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5,75 ± 0,15</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4269449711"/>
                  </a:ext>
                </a:extLst>
              </a:tr>
              <a:tr h="456067">
                <a:tc row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L</a:t>
                      </a:r>
                      <a:r>
                        <a:rPr kumimoji="0" lang="es-ES"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argo</a:t>
                      </a: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x A</a:t>
                      </a:r>
                      <a:r>
                        <a:rPr kumimoji="0" lang="es-ES"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ncho</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85,77 ± 10,52</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10,01 ± 5,01</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277,75 ± 14,59</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473360432"/>
                  </a:ext>
                </a:extLst>
              </a:tr>
              <a:tr h="492490">
                <a:tc vMerge="1">
                  <a:txBody>
                    <a:bodyPr/>
                    <a:lstStyle/>
                    <a:p>
                      <a:endParaRPr lang="es-ES"/>
                    </a:p>
                  </a:txBody>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250,48 ± 24,71</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12,31 ± 6,15</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336,24 ± 12,11</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425591775"/>
                  </a:ext>
                </a:extLst>
              </a:tr>
              <a:tr h="456067">
                <a:tc row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Superficie Foliar (cm</a:t>
                      </a:r>
                      <a:r>
                        <a:rPr kumimoji="0" lang="x-none"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2</a:t>
                      </a: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64,33 ± 7,89</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197,36 ± 3,75</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208,32 ± 10,94</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4285578588"/>
                  </a:ext>
                </a:extLst>
              </a:tr>
              <a:tr h="492490">
                <a:tc vMerge="1">
                  <a:txBody>
                    <a:bodyPr/>
                    <a:lstStyle/>
                    <a:p>
                      <a:endParaRPr lang="es-ES"/>
                    </a:p>
                  </a:txBody>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187,86 ± 18,53</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245,26 ± 4,62</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252,18 ± 9,08</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52415468"/>
                  </a:ext>
                </a:extLst>
              </a:tr>
              <a:tr h="456067">
                <a:tc row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MSH (g)</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9,78 ± 0,17</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18,47 ± 2,15</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16,54 ± 1,39</a:t>
                      </a:r>
                      <a:r>
                        <a:rPr kumimoji="0" lang="en-US" altLang="es-ES" sz="2500" b="0" i="0" u="none" strike="noStrike" cap="none" normalizeH="0" baseline="30000" dirty="0">
                          <a:ln>
                            <a:noFill/>
                          </a:ln>
                          <a:solidFill>
                            <a:schemeClr val="tx1"/>
                          </a:solidFill>
                          <a:effectLst/>
                          <a:latin typeface="Arial" panose="020B0604020202020204" pitchFamily="34" charset="0"/>
                          <a:cs typeface="Arial" panose="020B0604020202020204" pitchFamily="34" charset="0"/>
                        </a:rPr>
                        <a:t>b</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034693162"/>
                  </a:ext>
                </a:extLst>
              </a:tr>
              <a:tr h="456067">
                <a:tc vMerge="1">
                  <a:txBody>
                    <a:bodyPr/>
                    <a:lstStyle/>
                    <a:p>
                      <a:endParaRPr lang="es-ES"/>
                    </a:p>
                  </a:txBody>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9,48 ± 0,39</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22,04 ± 2,89</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26,07 ± 1,649</a:t>
                      </a:r>
                      <a:r>
                        <a:rPr kumimoji="0" lang="en-US" altLang="es-ES" sz="2500" b="1" i="0" u="none" strike="noStrike" cap="none" normalizeH="0" baseline="30000" dirty="0">
                          <a:ln>
                            <a:noFill/>
                          </a:ln>
                          <a:solidFill>
                            <a:srgbClr val="FF0000"/>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344767644"/>
                  </a:ext>
                </a:extLst>
              </a:tr>
              <a:tr h="456067">
                <a:tc row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MST (g)</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5,96 ± 0,39</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14,44 ± 1,77</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10,63 ± 1,1</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915681108"/>
                  </a:ext>
                </a:extLst>
              </a:tr>
              <a:tr h="456067">
                <a:tc vMerge="1">
                  <a:txBody>
                    <a:bodyPr/>
                    <a:lstStyle/>
                    <a:p>
                      <a:endParaRPr lang="es-ES"/>
                    </a:p>
                  </a:txBody>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5,85 ± 0,4</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15,01 ± 1,4</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13,58 ± 1,73</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103213250"/>
                  </a:ext>
                </a:extLst>
              </a:tr>
              <a:tr h="456067">
                <a:tc rowSpan="2">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MSA (g)</a:t>
                      </a:r>
                      <a:endParaRPr kumimoji="0" lang="es-ES" altLang="es-ES" sz="25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15,74 ± 0,47</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37,05 ± 3,92</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27,18 ± 2,36</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353296050"/>
                  </a:ext>
                </a:extLst>
              </a:tr>
              <a:tr h="677767">
                <a:tc vMerge="1">
                  <a:txBody>
                    <a:bodyPr/>
                    <a:lstStyle/>
                    <a:p>
                      <a:endParaRPr lang="es-ES"/>
                    </a:p>
                  </a:txBody>
                  <a:tcPr/>
                </a:tc>
                <a:tc>
                  <a:txBody>
                    <a:bodyPr/>
                    <a:lstStyle>
                      <a:lvl1pPr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0" marR="0" lvl="0" indent="0" algn="ctr" defTabSz="2192338" rtl="0" eaLnBrk="1" fontAlgn="base" latinLnBrk="0" hangingPunct="1">
                        <a:lnSpc>
                          <a:spcPct val="107000"/>
                        </a:lnSpc>
                        <a:spcBef>
                          <a:spcPct val="0"/>
                        </a:spcBef>
                        <a:spcAft>
                          <a:spcPct val="0"/>
                        </a:spcAft>
                        <a:buClrTx/>
                        <a:buSzTx/>
                        <a:buFontTx/>
                        <a:buNone/>
                        <a:tabLst/>
                      </a:pPr>
                      <a:r>
                        <a:rPr kumimoji="0" lang="x-none"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15,33 ± 0,78</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34,98 ± 28,4</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ctr" defTabSz="2192338" rtl="0" eaLnBrk="1" fontAlgn="base" latinLnBrk="0" hangingPunct="1">
                        <a:lnSpc>
                          <a:spcPts val="1600"/>
                        </a:lnSpc>
                        <a:spcBef>
                          <a:spcPct val="0"/>
                        </a:spcBef>
                        <a:spcAft>
                          <a:spcPct val="0"/>
                        </a:spcAft>
                        <a:buClrTx/>
                        <a:buSzTx/>
                        <a:buFontTx/>
                        <a:buNone/>
                        <a:tabLst/>
                      </a:pPr>
                      <a:r>
                        <a:rPr kumimoji="0" lang="en-U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39,65 ± 3,33</a:t>
                      </a:r>
                      <a:r>
                        <a:rPr kumimoji="0" lang="en-US" altLang="es-ES" sz="2500" b="1" i="0" u="none" strike="noStrike" cap="none" normalizeH="0" baseline="30000" dirty="0">
                          <a:ln>
                            <a:noFill/>
                          </a:ln>
                          <a:solidFill>
                            <a:schemeClr val="tx1"/>
                          </a:solidFill>
                          <a:effectLst/>
                          <a:latin typeface="Arial" panose="020B0604020202020204" pitchFamily="34" charset="0"/>
                          <a:cs typeface="Arial" panose="020B0604020202020204" pitchFamily="34" charset="0"/>
                        </a:rPr>
                        <a:t>a</a:t>
                      </a:r>
                      <a:endParaRPr kumimoji="0" lang="es-ES" altLang="es-ES" sz="25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960193402"/>
                  </a:ext>
                </a:extLst>
              </a:tr>
              <a:tr h="1288161">
                <a:tc gridSpan="5">
                  <a:txBody>
                    <a:bodyPr/>
                    <a:lstStyle>
                      <a:lvl1pPr marL="38100" defTabSz="2192338">
                        <a:lnSpc>
                          <a:spcPct val="90000"/>
                        </a:lnSpc>
                        <a:spcBef>
                          <a:spcPts val="2400"/>
                        </a:spcBef>
                        <a:buFont typeface="Arial" panose="020B0604020202020204" pitchFamily="34" charset="0"/>
                        <a:defRPr sz="6100">
                          <a:solidFill>
                            <a:schemeClr val="tx1"/>
                          </a:solidFill>
                          <a:latin typeface="Calibri" panose="020F0502020204030204" pitchFamily="34" charset="0"/>
                        </a:defRPr>
                      </a:lvl1pPr>
                      <a:lvl2pPr marL="742950" indent="-285750" defTabSz="2192338">
                        <a:lnSpc>
                          <a:spcPct val="90000"/>
                        </a:lnSpc>
                        <a:spcBef>
                          <a:spcPts val="1200"/>
                        </a:spcBef>
                        <a:buFont typeface="Arial" panose="020B0604020202020204" pitchFamily="34" charset="0"/>
                        <a:defRPr sz="5100">
                          <a:solidFill>
                            <a:schemeClr val="tx1"/>
                          </a:solidFill>
                          <a:latin typeface="Calibri" panose="020F0502020204030204" pitchFamily="34" charset="0"/>
                        </a:defRPr>
                      </a:lvl2pPr>
                      <a:lvl3pPr marL="1143000" indent="-228600" defTabSz="2192338">
                        <a:lnSpc>
                          <a:spcPct val="90000"/>
                        </a:lnSpc>
                        <a:spcBef>
                          <a:spcPts val="1200"/>
                        </a:spcBef>
                        <a:buFont typeface="Arial" panose="020B0604020202020204" pitchFamily="34" charset="0"/>
                        <a:defRPr sz="4300">
                          <a:solidFill>
                            <a:schemeClr val="tx1"/>
                          </a:solidFill>
                          <a:latin typeface="Calibri" panose="020F0502020204030204" pitchFamily="34" charset="0"/>
                        </a:defRPr>
                      </a:lvl3pPr>
                      <a:lvl4pPr marL="16002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4pPr>
                      <a:lvl5pPr marL="2057400" indent="-228600" defTabSz="2192338">
                        <a:lnSpc>
                          <a:spcPct val="90000"/>
                        </a:lnSpc>
                        <a:spcBef>
                          <a:spcPts val="1200"/>
                        </a:spcBef>
                        <a:buFont typeface="Arial" panose="020B0604020202020204" pitchFamily="34" charset="0"/>
                        <a:defRPr sz="3900">
                          <a:solidFill>
                            <a:schemeClr val="tx1"/>
                          </a:solidFill>
                          <a:latin typeface="Calibri" panose="020F0502020204030204" pitchFamily="34" charset="0"/>
                        </a:defRPr>
                      </a:lvl5pPr>
                      <a:lvl6pPr marL="25146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6pPr>
                      <a:lvl7pPr marL="29718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7pPr>
                      <a:lvl8pPr marL="34290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8pPr>
                      <a:lvl9pPr marL="3886200" indent="-228600" defTabSz="2192338" eaLnBrk="0" fontAlgn="base" hangingPunct="0">
                        <a:lnSpc>
                          <a:spcPct val="90000"/>
                        </a:lnSpc>
                        <a:spcBef>
                          <a:spcPts val="1200"/>
                        </a:spcBef>
                        <a:spcAft>
                          <a:spcPct val="0"/>
                        </a:spcAft>
                        <a:buFont typeface="Arial" panose="020B0604020202020204" pitchFamily="34" charset="0"/>
                        <a:defRPr sz="3900">
                          <a:solidFill>
                            <a:schemeClr val="tx1"/>
                          </a:solidFill>
                          <a:latin typeface="Calibri" panose="020F0502020204030204" pitchFamily="34" charset="0"/>
                        </a:defRPr>
                      </a:lvl9pPr>
                    </a:lstStyle>
                    <a:p>
                      <a:pPr marL="38100" marR="0" lvl="0" indent="0" algn="l" defTabSz="2192338" rtl="0" eaLnBrk="1" fontAlgn="base" latinLnBrk="0" hangingPunct="1">
                        <a:lnSpc>
                          <a:spcPct val="107000"/>
                        </a:lnSpc>
                        <a:spcBef>
                          <a:spcPct val="0"/>
                        </a:spcBef>
                        <a:spcAft>
                          <a:spcPct val="0"/>
                        </a:spcAft>
                        <a:buClrTx/>
                        <a:buSzTx/>
                        <a:buFontTx/>
                        <a:buNone/>
                        <a:tabLst/>
                      </a:pPr>
                      <a:r>
                        <a:rPr kumimoji="0" lang="es-ES" altLang="es-E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Leyenda. </a:t>
                      </a:r>
                      <a:r>
                        <a:rPr kumimoji="0" lang="es-ES" altLang="es-E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MSH, masa seca de las hojas; MST, masa seca del tallo; MSA, masa seca aérea. </a:t>
                      </a:r>
                      <a:r>
                        <a:rPr kumimoji="0" lang="x-none" altLang="es-E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Prueba de comparación de medias de Tukey (p&lt;0,05; n=4). Los valores representan las medias ± EE.</a:t>
                      </a:r>
                      <a:r>
                        <a:rPr kumimoji="0" lang="es-ES" altLang="es-E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x-none" altLang="es-E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Letras diferentes en la misma columna (por par) indican diferencias estadísticas.</a:t>
                      </a:r>
                      <a:endParaRPr kumimoji="0" lang="es-ES" altLang="es-ES" sz="18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38100" marR="0" lvl="0" indent="0" algn="l" defTabSz="2192338" rtl="0" eaLnBrk="1" fontAlgn="base" latinLnBrk="0" hangingPunct="1">
                        <a:lnSpc>
                          <a:spcPct val="107000"/>
                        </a:lnSpc>
                        <a:spcBef>
                          <a:spcPct val="0"/>
                        </a:spcBef>
                        <a:spcAft>
                          <a:spcPct val="0"/>
                        </a:spcAft>
                        <a:buClrTx/>
                        <a:buSzTx/>
                        <a:buFontTx/>
                        <a:buNone/>
                        <a:tabLst/>
                      </a:pPr>
                      <a:endParaRPr kumimoji="0" lang="es-ES" altLang="es-ES" sz="25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68580" marR="68580" marT="0" marB="0" anchor="ctr" horzOverflow="overflow">
                    <a:lnL>
                      <a:noFill/>
                    </a:lnL>
                    <a:lnR>
                      <a:noFill/>
                    </a:lnR>
                    <a:lnT w="381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extLst>
                  <a:ext uri="{0D108BD9-81ED-4DB2-BD59-A6C34878D82A}">
                    <a16:rowId xmlns:a16="http://schemas.microsoft.com/office/drawing/2014/main" xmlns="" val="1728835828"/>
                  </a:ext>
                </a:extLst>
              </a:tr>
            </a:tbl>
          </a:graphicData>
        </a:graphic>
      </p:graphicFrame>
      <p:sp>
        <p:nvSpPr>
          <p:cNvPr id="2235" name="Rectángulo 18"/>
          <p:cNvSpPr>
            <a:spLocks noChangeArrowheads="1"/>
          </p:cNvSpPr>
          <p:nvPr/>
        </p:nvSpPr>
        <p:spPr bwMode="auto">
          <a:xfrm>
            <a:off x="422275" y="17184688"/>
            <a:ext cx="11468100" cy="915987"/>
          </a:xfrm>
          <a:prstGeom prst="rect">
            <a:avLst/>
          </a:prstGeom>
          <a:noFill/>
          <a:ln w="28575">
            <a:solidFill>
              <a:schemeClr val="tx1"/>
            </a:solidFill>
            <a:miter lim="800000"/>
            <a:headEnd/>
            <a:tailEnd/>
          </a:ln>
        </p:spPr>
        <p:txBody>
          <a:bodyPr>
            <a:spAutoFit/>
          </a:bodyPr>
          <a:lstStyle/>
          <a:p>
            <a:pPr marL="342900" indent="-342900" algn="just">
              <a:lnSpc>
                <a:spcPct val="107000"/>
              </a:lnSpc>
              <a:spcAft>
                <a:spcPts val="800"/>
              </a:spcAft>
              <a:buFont typeface="Wingdings" pitchFamily="2" charset="2"/>
              <a:buChar char="§"/>
            </a:pPr>
            <a:r>
              <a:rPr lang="es-ES" altLang="es-ES" sz="2500">
                <a:latin typeface="Arial" charset="0"/>
                <a:ea typeface="Times New Roman" pitchFamily="18" charset="0"/>
                <a:cs typeface="Arial" charset="0"/>
              </a:rPr>
              <a:t>El contenido de clorofila en las hojas presentó diferencias significativas entre los tratamientos el día 165 del año. </a:t>
            </a:r>
          </a:p>
        </p:txBody>
      </p:sp>
      <p:sp>
        <p:nvSpPr>
          <p:cNvPr id="2236" name="Rectángulo 20"/>
          <p:cNvSpPr>
            <a:spLocks noChangeArrowheads="1"/>
          </p:cNvSpPr>
          <p:nvPr/>
        </p:nvSpPr>
        <p:spPr bwMode="auto">
          <a:xfrm>
            <a:off x="14062075" y="26444575"/>
            <a:ext cx="7094538" cy="2151063"/>
          </a:xfrm>
          <a:prstGeom prst="rect">
            <a:avLst/>
          </a:prstGeom>
          <a:noFill/>
          <a:ln w="28575">
            <a:solidFill>
              <a:schemeClr val="tx1"/>
            </a:solidFill>
            <a:miter lim="800000"/>
            <a:headEnd/>
            <a:tailEnd/>
          </a:ln>
        </p:spPr>
        <p:txBody>
          <a:bodyPr>
            <a:spAutoFit/>
          </a:bodyPr>
          <a:lstStyle/>
          <a:p>
            <a:pPr marL="342900" indent="-342900" algn="just">
              <a:lnSpc>
                <a:spcPct val="107000"/>
              </a:lnSpc>
              <a:spcAft>
                <a:spcPts val="800"/>
              </a:spcAft>
              <a:buFont typeface="Wingdings" pitchFamily="2" charset="2"/>
              <a:buChar char="§"/>
            </a:pPr>
            <a:r>
              <a:rPr lang="es-ES" altLang="es-ES" sz="2500">
                <a:latin typeface="Arial" charset="0"/>
                <a:ea typeface="Times New Roman" pitchFamily="18" charset="0"/>
                <a:cs typeface="Arial" charset="0"/>
              </a:rPr>
              <a:t>Tanto en el CRA como en la humedad del suelo el tratamiento control al 100% de la ETc superó al tratamiento con el 50% de la E</a:t>
            </a:r>
            <a:r>
              <a:rPr lang="en-US" altLang="es-ES" sz="2500">
                <a:latin typeface="Arial" charset="0"/>
                <a:ea typeface="Times New Roman" pitchFamily="18" charset="0"/>
                <a:cs typeface="Arial" charset="0"/>
              </a:rPr>
              <a:t>t</a:t>
            </a:r>
            <a:r>
              <a:rPr lang="es-ES" altLang="es-ES" sz="2500">
                <a:latin typeface="Arial" charset="0"/>
                <a:ea typeface="Times New Roman" pitchFamily="18" charset="0"/>
                <a:cs typeface="Arial" charset="0"/>
              </a:rPr>
              <a:t>c cuando se evaluaron a los 144, 165 y 186 días.</a:t>
            </a:r>
          </a:p>
        </p:txBody>
      </p:sp>
      <p:sp>
        <p:nvSpPr>
          <p:cNvPr id="2237" name="Rectángulo 25"/>
          <p:cNvSpPr>
            <a:spLocks noChangeArrowheads="1"/>
          </p:cNvSpPr>
          <p:nvPr/>
        </p:nvSpPr>
        <p:spPr bwMode="auto">
          <a:xfrm>
            <a:off x="766763" y="30500638"/>
            <a:ext cx="11133137" cy="2151062"/>
          </a:xfrm>
          <a:prstGeom prst="rect">
            <a:avLst/>
          </a:prstGeom>
          <a:noFill/>
          <a:ln w="28575">
            <a:solidFill>
              <a:schemeClr val="tx1"/>
            </a:solidFill>
            <a:miter lim="800000"/>
            <a:headEnd/>
            <a:tailEnd/>
          </a:ln>
        </p:spPr>
        <p:txBody>
          <a:bodyPr>
            <a:spAutoFit/>
          </a:bodyPr>
          <a:lstStyle/>
          <a:p>
            <a:pPr marL="342900" indent="-342900" algn="just">
              <a:lnSpc>
                <a:spcPct val="107000"/>
              </a:lnSpc>
              <a:spcAft>
                <a:spcPts val="800"/>
              </a:spcAft>
              <a:buFont typeface="Wingdings" pitchFamily="2" charset="2"/>
              <a:buChar char="§"/>
            </a:pPr>
            <a:r>
              <a:rPr lang="es-ES" altLang="es-ES" sz="2500">
                <a:latin typeface="Arial" charset="0"/>
                <a:ea typeface="Times New Roman" pitchFamily="18" charset="0"/>
                <a:cs typeface="Arial" charset="0"/>
              </a:rPr>
              <a:t>En relación al crecimiento de las plantas de maíz, los resultados mostraron que solo las variables de largo x ancho y la superficie foliar tienen diferencias significativas entre los tratamientos en los tres días evaluados. El resto de las variables determinadas no tuvieron diferencias significativas entre los tratamientos en los días 144, 165 y 186.</a:t>
            </a:r>
          </a:p>
        </p:txBody>
      </p:sp>
      <p:sp>
        <p:nvSpPr>
          <p:cNvPr id="2238" name="Rectángulo 27"/>
          <p:cNvSpPr>
            <a:spLocks noChangeArrowheads="1"/>
          </p:cNvSpPr>
          <p:nvPr/>
        </p:nvSpPr>
        <p:spPr bwMode="auto">
          <a:xfrm>
            <a:off x="14062075" y="29768800"/>
            <a:ext cx="7196138" cy="2943225"/>
          </a:xfrm>
          <a:prstGeom prst="rect">
            <a:avLst/>
          </a:prstGeom>
          <a:noFill/>
          <a:ln w="28575">
            <a:solidFill>
              <a:schemeClr val="tx1"/>
            </a:solidFill>
            <a:miter lim="800000"/>
            <a:headEnd/>
            <a:tailEnd/>
          </a:ln>
        </p:spPr>
        <p:txBody>
          <a:bodyPr>
            <a:spAutoFit/>
          </a:bodyPr>
          <a:lstStyle/>
          <a:p>
            <a:pPr algn="just">
              <a:lnSpc>
                <a:spcPct val="107000"/>
              </a:lnSpc>
              <a:spcAft>
                <a:spcPts val="800"/>
              </a:spcAft>
            </a:pPr>
            <a:r>
              <a:rPr lang="es-ES" altLang="es-ES" sz="2500">
                <a:latin typeface="Arial" charset="0"/>
                <a:ea typeface="Times New Roman" pitchFamily="18" charset="0"/>
                <a:cs typeface="Arial" charset="0"/>
              </a:rPr>
              <a:t>Las plantas de maíz evaluadas a través de dos tratamientos, basados en la evapotranspiración estándar del cultivo al 50% y al 100% frente al déficit hídrico, presentaron una respuesta significativa ante este estrés en la mayoría de las variables analizadas durante desarrollo del cultivo. </a:t>
            </a:r>
          </a:p>
        </p:txBody>
      </p:sp>
      <p:pic>
        <p:nvPicPr>
          <p:cNvPr id="31" name="audio arasay.mp3">
            <a:hlinkClick r:id="" action="ppaction://media"/>
          </p:cNvPr>
          <p:cNvPicPr>
            <a:picLocks noRot="1" noChangeAspect="1"/>
          </p:cNvPicPr>
          <p:nvPr>
            <a:audioFile r:link="rId1"/>
          </p:nvPr>
        </p:nvPicPr>
        <p:blipFill>
          <a:blip r:embed="rId9"/>
          <a:stretch>
            <a:fillRect/>
          </a:stretch>
        </p:blipFill>
        <p:spPr>
          <a:xfrm>
            <a:off x="14108928" y="3886112"/>
            <a:ext cx="500066" cy="50006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5281" fill="hold"/>
                                        <p:tgtEl>
                                          <p:spTgt spid="3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childTnLst>
        </p:cTn>
      </p:par>
    </p:tnLst>
  </p:timing>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4855</TotalTime>
  <Words>859</Words>
  <Application>Microsoft Office PowerPoint</Application>
  <PresentationFormat>Personalizado</PresentationFormat>
  <Paragraphs>167</Paragraphs>
  <Slides>1</Slides>
  <Notes>0</Notes>
  <HiddenSlides>0</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vt:i4>
      </vt:variant>
    </vt:vector>
  </HeadingPairs>
  <TitlesOfParts>
    <vt:vector size="8" baseType="lpstr">
      <vt:lpstr>Calibri</vt:lpstr>
      <vt:lpstr>Arial</vt:lpstr>
      <vt:lpstr>Calibri Light</vt:lpstr>
      <vt:lpstr>Agency FB</vt:lpstr>
      <vt:lpstr>Wingdings</vt:lpstr>
      <vt:lpstr>Times New Roman</vt:lpstr>
      <vt:lpstr>Office Theme</vt:lpstr>
      <vt:lpstr>Diapositiva 1</vt:lpstr>
    </vt:vector>
  </TitlesOfParts>
  <Company>Personal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Rosa</dc:creator>
  <cp:lastModifiedBy>Yanelis</cp:lastModifiedBy>
  <cp:revision>493</cp:revision>
  <dcterms:created xsi:type="dcterms:W3CDTF">2006-08-18T20:49:56Z</dcterms:created>
  <dcterms:modified xsi:type="dcterms:W3CDTF">2021-12-14T05:57:34Z</dcterms:modified>
</cp:coreProperties>
</file>