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25203150" cy="36004500"/>
  <p:notesSz cx="6858000" cy="9144000"/>
  <p:defaultTextStyle>
    <a:defPPr>
      <a:defRPr lang="es-ES"/>
    </a:defPPr>
    <a:lvl1pPr algn="l" defTabSz="3497263" rtl="0" eaLnBrk="0" fontAlgn="base" hangingPunct="0">
      <a:spcBef>
        <a:spcPct val="0"/>
      </a:spcBef>
      <a:spcAft>
        <a:spcPct val="0"/>
      </a:spcAft>
      <a:defRPr sz="6900" kern="1200">
        <a:solidFill>
          <a:schemeClr val="tx1"/>
        </a:solidFill>
        <a:latin typeface="Arial" charset="0"/>
        <a:ea typeface="+mn-ea"/>
        <a:cs typeface="+mn-cs"/>
      </a:defRPr>
    </a:lvl1pPr>
    <a:lvl2pPr marL="1747838" indent="-1290638" algn="l" defTabSz="3497263" rtl="0" eaLnBrk="0" fontAlgn="base" hangingPunct="0">
      <a:spcBef>
        <a:spcPct val="0"/>
      </a:spcBef>
      <a:spcAft>
        <a:spcPct val="0"/>
      </a:spcAft>
      <a:defRPr sz="6900" kern="1200">
        <a:solidFill>
          <a:schemeClr val="tx1"/>
        </a:solidFill>
        <a:latin typeface="Arial" charset="0"/>
        <a:ea typeface="+mn-ea"/>
        <a:cs typeface="+mn-cs"/>
      </a:defRPr>
    </a:lvl2pPr>
    <a:lvl3pPr marL="3497263" indent="-2582863" algn="l" defTabSz="3497263" rtl="0" eaLnBrk="0" fontAlgn="base" hangingPunct="0">
      <a:spcBef>
        <a:spcPct val="0"/>
      </a:spcBef>
      <a:spcAft>
        <a:spcPct val="0"/>
      </a:spcAft>
      <a:defRPr sz="6900" kern="1200">
        <a:solidFill>
          <a:schemeClr val="tx1"/>
        </a:solidFill>
        <a:latin typeface="Arial" charset="0"/>
        <a:ea typeface="+mn-ea"/>
        <a:cs typeface="+mn-cs"/>
      </a:defRPr>
    </a:lvl3pPr>
    <a:lvl4pPr marL="5245100" indent="-3873500" algn="l" defTabSz="3497263" rtl="0" eaLnBrk="0" fontAlgn="base" hangingPunct="0">
      <a:spcBef>
        <a:spcPct val="0"/>
      </a:spcBef>
      <a:spcAft>
        <a:spcPct val="0"/>
      </a:spcAft>
      <a:defRPr sz="6900" kern="1200">
        <a:solidFill>
          <a:schemeClr val="tx1"/>
        </a:solidFill>
        <a:latin typeface="Arial" charset="0"/>
        <a:ea typeface="+mn-ea"/>
        <a:cs typeface="+mn-cs"/>
      </a:defRPr>
    </a:lvl4pPr>
    <a:lvl5pPr marL="6994525" indent="-5165725" algn="l" defTabSz="3497263" rtl="0" eaLnBrk="0" fontAlgn="base" hangingPunct="0">
      <a:spcBef>
        <a:spcPct val="0"/>
      </a:spcBef>
      <a:spcAft>
        <a:spcPct val="0"/>
      </a:spcAft>
      <a:defRPr sz="6900" kern="1200">
        <a:solidFill>
          <a:schemeClr val="tx1"/>
        </a:solidFill>
        <a:latin typeface="Arial" charset="0"/>
        <a:ea typeface="+mn-ea"/>
        <a:cs typeface="+mn-cs"/>
      </a:defRPr>
    </a:lvl5pPr>
    <a:lvl6pPr marL="2286000" algn="l" defTabSz="914400" rtl="0" eaLnBrk="1" latinLnBrk="0" hangingPunct="1">
      <a:defRPr sz="6900" kern="1200">
        <a:solidFill>
          <a:schemeClr val="tx1"/>
        </a:solidFill>
        <a:latin typeface="Arial" charset="0"/>
        <a:ea typeface="+mn-ea"/>
        <a:cs typeface="+mn-cs"/>
      </a:defRPr>
    </a:lvl6pPr>
    <a:lvl7pPr marL="2743200" algn="l" defTabSz="914400" rtl="0" eaLnBrk="1" latinLnBrk="0" hangingPunct="1">
      <a:defRPr sz="6900" kern="1200">
        <a:solidFill>
          <a:schemeClr val="tx1"/>
        </a:solidFill>
        <a:latin typeface="Arial" charset="0"/>
        <a:ea typeface="+mn-ea"/>
        <a:cs typeface="+mn-cs"/>
      </a:defRPr>
    </a:lvl7pPr>
    <a:lvl8pPr marL="3200400" algn="l" defTabSz="914400" rtl="0" eaLnBrk="1" latinLnBrk="0" hangingPunct="1">
      <a:defRPr sz="6900" kern="1200">
        <a:solidFill>
          <a:schemeClr val="tx1"/>
        </a:solidFill>
        <a:latin typeface="Arial" charset="0"/>
        <a:ea typeface="+mn-ea"/>
        <a:cs typeface="+mn-cs"/>
      </a:defRPr>
    </a:lvl8pPr>
    <a:lvl9pPr marL="3657600" algn="l" defTabSz="914400" rtl="0" eaLnBrk="1" latinLnBrk="0" hangingPunct="1">
      <a:defRPr sz="69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5DAF"/>
    <a:srgbClr val="F4DA18"/>
    <a:srgbClr val="0033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0931" autoAdjust="0"/>
    <p:restoredTop sz="94660"/>
  </p:normalViewPr>
  <p:slideViewPr>
    <p:cSldViewPr>
      <p:cViewPr varScale="1">
        <p:scale>
          <a:sx n="14" d="100"/>
          <a:sy n="14" d="100"/>
        </p:scale>
        <p:origin x="-2196" y="-150"/>
      </p:cViewPr>
      <p:guideLst>
        <p:guide orient="horz" pos="11340"/>
        <p:guide pos="7938"/>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890236" y="11184734"/>
            <a:ext cx="21422678" cy="7717631"/>
          </a:xfrm>
        </p:spPr>
        <p:txBody>
          <a:bodyPr/>
          <a:lstStyle/>
          <a:p>
            <a:r>
              <a:rPr lang="es-ES"/>
              <a:t>Haga clic para modificar el estilo de título del patrón</a:t>
            </a:r>
          </a:p>
        </p:txBody>
      </p:sp>
      <p:sp>
        <p:nvSpPr>
          <p:cNvPr id="3" name="2 Subtítulo"/>
          <p:cNvSpPr>
            <a:spLocks noGrp="1"/>
          </p:cNvSpPr>
          <p:nvPr>
            <p:ph type="subTitle" idx="1"/>
          </p:nvPr>
        </p:nvSpPr>
        <p:spPr>
          <a:xfrm>
            <a:off x="3780473" y="20402550"/>
            <a:ext cx="17642205" cy="9201150"/>
          </a:xfrm>
        </p:spPr>
        <p:txBody>
          <a:bodyPr/>
          <a:lstStyle>
            <a:lvl1pPr marL="0" indent="0" algn="ctr">
              <a:buNone/>
              <a:defRPr>
                <a:solidFill>
                  <a:schemeClr val="tx1">
                    <a:tint val="75000"/>
                  </a:schemeClr>
                </a:solidFill>
              </a:defRPr>
            </a:lvl1pPr>
            <a:lvl2pPr marL="1748790" indent="0" algn="ctr">
              <a:buNone/>
              <a:defRPr>
                <a:solidFill>
                  <a:schemeClr val="tx1">
                    <a:tint val="75000"/>
                  </a:schemeClr>
                </a:solidFill>
              </a:defRPr>
            </a:lvl2pPr>
            <a:lvl3pPr marL="3497580" indent="0" algn="ctr">
              <a:buNone/>
              <a:defRPr>
                <a:solidFill>
                  <a:schemeClr val="tx1">
                    <a:tint val="75000"/>
                  </a:schemeClr>
                </a:solidFill>
              </a:defRPr>
            </a:lvl3pPr>
            <a:lvl4pPr marL="5246370" indent="0" algn="ctr">
              <a:buNone/>
              <a:defRPr>
                <a:solidFill>
                  <a:schemeClr val="tx1">
                    <a:tint val="75000"/>
                  </a:schemeClr>
                </a:solidFill>
              </a:defRPr>
            </a:lvl4pPr>
            <a:lvl5pPr marL="6995160" indent="0" algn="ctr">
              <a:buNone/>
              <a:defRPr>
                <a:solidFill>
                  <a:schemeClr val="tx1">
                    <a:tint val="75000"/>
                  </a:schemeClr>
                </a:solidFill>
              </a:defRPr>
            </a:lvl5pPr>
            <a:lvl6pPr marL="8743950" indent="0" algn="ctr">
              <a:buNone/>
              <a:defRPr>
                <a:solidFill>
                  <a:schemeClr val="tx1">
                    <a:tint val="75000"/>
                  </a:schemeClr>
                </a:solidFill>
              </a:defRPr>
            </a:lvl6pPr>
            <a:lvl7pPr marL="10492740" indent="0" algn="ctr">
              <a:buNone/>
              <a:defRPr>
                <a:solidFill>
                  <a:schemeClr val="tx1">
                    <a:tint val="75000"/>
                  </a:schemeClr>
                </a:solidFill>
              </a:defRPr>
            </a:lvl7pPr>
            <a:lvl8pPr marL="12241530" indent="0" algn="ctr">
              <a:buNone/>
              <a:defRPr>
                <a:solidFill>
                  <a:schemeClr val="tx1">
                    <a:tint val="75000"/>
                  </a:schemeClr>
                </a:solidFill>
              </a:defRPr>
            </a:lvl8pPr>
            <a:lvl9pPr marL="13990320" indent="0" algn="ctr">
              <a:buNone/>
              <a:defRPr>
                <a:solidFill>
                  <a:schemeClr val="tx1">
                    <a:tint val="75000"/>
                  </a:schemeClr>
                </a:solidFill>
              </a:defRPr>
            </a:lvl9pPr>
          </a:lstStyle>
          <a:p>
            <a:r>
              <a:rPr lang="es-ES"/>
              <a:t>Haga clic para modificar el estilo de subtítulo del patrón</a:t>
            </a:r>
          </a:p>
        </p:txBody>
      </p:sp>
      <p:sp>
        <p:nvSpPr>
          <p:cNvPr id="4"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295A4264-0979-4BBE-B71A-41639CBB80E1}" type="datetimeFigureOut">
              <a:rPr lang="es-ES"/>
              <a:pPr>
                <a:defRPr/>
              </a:pPr>
              <a:t>14/12/2021</a:t>
            </a:fld>
            <a:endParaRPr lang="es-ES"/>
          </a:p>
        </p:txBody>
      </p:sp>
      <p:sp>
        <p:nvSpPr>
          <p:cNvPr id="5"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6"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D13CD6DF-7730-4B7A-8048-C65C5522D03A}"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2851E5CA-47D7-41D8-B81F-81690A1264F6}" type="datetimeFigureOut">
              <a:rPr lang="es-ES"/>
              <a:pPr>
                <a:defRPr/>
              </a:pPr>
              <a:t>14/12/2021</a:t>
            </a:fld>
            <a:endParaRPr lang="es-ES"/>
          </a:p>
        </p:txBody>
      </p:sp>
      <p:sp>
        <p:nvSpPr>
          <p:cNvPr id="5"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6"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48E550D3-2A97-4428-92AF-1206E6DA8F7C}"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990875" y="23136228"/>
            <a:ext cx="21422678" cy="7150894"/>
          </a:xfrm>
        </p:spPr>
        <p:txBody>
          <a:bodyPr anchor="t"/>
          <a:lstStyle>
            <a:lvl1pPr algn="l">
              <a:defRPr sz="15300" b="1" cap="all"/>
            </a:lvl1pPr>
          </a:lstStyle>
          <a:p>
            <a:r>
              <a:rPr lang="es-ES"/>
              <a:t>Haga clic para modificar el estilo de título del patrón</a:t>
            </a:r>
          </a:p>
        </p:txBody>
      </p:sp>
      <p:sp>
        <p:nvSpPr>
          <p:cNvPr id="3" name="2 Marcador de texto"/>
          <p:cNvSpPr>
            <a:spLocks noGrp="1"/>
          </p:cNvSpPr>
          <p:nvPr>
            <p:ph type="body" idx="1"/>
          </p:nvPr>
        </p:nvSpPr>
        <p:spPr>
          <a:xfrm>
            <a:off x="1990875" y="15260246"/>
            <a:ext cx="21422678" cy="7875982"/>
          </a:xfrm>
        </p:spPr>
        <p:txBody>
          <a:bodyPr anchor="b"/>
          <a:lstStyle>
            <a:lvl1pPr marL="0" indent="0">
              <a:buNone/>
              <a:defRPr sz="7700">
                <a:solidFill>
                  <a:schemeClr val="tx1">
                    <a:tint val="75000"/>
                  </a:schemeClr>
                </a:solidFill>
              </a:defRPr>
            </a:lvl1pPr>
            <a:lvl2pPr marL="1748790" indent="0">
              <a:buNone/>
              <a:defRPr sz="6900">
                <a:solidFill>
                  <a:schemeClr val="tx1">
                    <a:tint val="75000"/>
                  </a:schemeClr>
                </a:solidFill>
              </a:defRPr>
            </a:lvl2pPr>
            <a:lvl3pPr marL="3497580" indent="0">
              <a:buNone/>
              <a:defRPr sz="6100">
                <a:solidFill>
                  <a:schemeClr val="tx1">
                    <a:tint val="75000"/>
                  </a:schemeClr>
                </a:solidFill>
              </a:defRPr>
            </a:lvl3pPr>
            <a:lvl4pPr marL="5246370" indent="0">
              <a:buNone/>
              <a:defRPr sz="5400">
                <a:solidFill>
                  <a:schemeClr val="tx1">
                    <a:tint val="75000"/>
                  </a:schemeClr>
                </a:solidFill>
              </a:defRPr>
            </a:lvl4pPr>
            <a:lvl5pPr marL="6995160" indent="0">
              <a:buNone/>
              <a:defRPr sz="5400">
                <a:solidFill>
                  <a:schemeClr val="tx1">
                    <a:tint val="75000"/>
                  </a:schemeClr>
                </a:solidFill>
              </a:defRPr>
            </a:lvl5pPr>
            <a:lvl6pPr marL="8743950" indent="0">
              <a:buNone/>
              <a:defRPr sz="5400">
                <a:solidFill>
                  <a:schemeClr val="tx1">
                    <a:tint val="75000"/>
                  </a:schemeClr>
                </a:solidFill>
              </a:defRPr>
            </a:lvl6pPr>
            <a:lvl7pPr marL="10492740" indent="0">
              <a:buNone/>
              <a:defRPr sz="5400">
                <a:solidFill>
                  <a:schemeClr val="tx1">
                    <a:tint val="75000"/>
                  </a:schemeClr>
                </a:solidFill>
              </a:defRPr>
            </a:lvl7pPr>
            <a:lvl8pPr marL="12241530" indent="0">
              <a:buNone/>
              <a:defRPr sz="5400">
                <a:solidFill>
                  <a:schemeClr val="tx1">
                    <a:tint val="75000"/>
                  </a:schemeClr>
                </a:solidFill>
              </a:defRPr>
            </a:lvl8pPr>
            <a:lvl9pPr marL="13990320" indent="0">
              <a:buNone/>
              <a:defRPr sz="5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F68C7EA7-30B7-48D9-AC33-CA56BEC2F682}" type="datetimeFigureOut">
              <a:rPr lang="es-ES"/>
              <a:pPr>
                <a:defRPr/>
              </a:pPr>
              <a:t>14/12/2021</a:t>
            </a:fld>
            <a:endParaRPr lang="es-ES"/>
          </a:p>
        </p:txBody>
      </p:sp>
      <p:sp>
        <p:nvSpPr>
          <p:cNvPr id="5"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6"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2D3E922A-BFD1-477E-B64C-2FF3CCFC332A}"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1260158" y="8401053"/>
            <a:ext cx="11131391" cy="23761306"/>
          </a:xfrm>
        </p:spPr>
        <p:txBody>
          <a:bodyPr/>
          <a:lstStyle>
            <a:lvl1pPr>
              <a:defRPr sz="10700"/>
            </a:lvl1pPr>
            <a:lvl2pPr>
              <a:defRPr sz="9200"/>
            </a:lvl2pPr>
            <a:lvl3pPr>
              <a:defRPr sz="7700"/>
            </a:lvl3pPr>
            <a:lvl4pPr>
              <a:defRPr sz="6900"/>
            </a:lvl4pPr>
            <a:lvl5pPr>
              <a:defRPr sz="6900"/>
            </a:lvl5pPr>
            <a:lvl6pPr>
              <a:defRPr sz="6900"/>
            </a:lvl6pPr>
            <a:lvl7pPr>
              <a:defRPr sz="6900"/>
            </a:lvl7pPr>
            <a:lvl8pPr>
              <a:defRPr sz="6900"/>
            </a:lvl8pPr>
            <a:lvl9pPr>
              <a:defRPr sz="69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12811601" y="8401053"/>
            <a:ext cx="11131391" cy="23761306"/>
          </a:xfrm>
        </p:spPr>
        <p:txBody>
          <a:bodyPr/>
          <a:lstStyle>
            <a:lvl1pPr>
              <a:defRPr sz="10700"/>
            </a:lvl1pPr>
            <a:lvl2pPr>
              <a:defRPr sz="9200"/>
            </a:lvl2pPr>
            <a:lvl3pPr>
              <a:defRPr sz="7700"/>
            </a:lvl3pPr>
            <a:lvl4pPr>
              <a:defRPr sz="6900"/>
            </a:lvl4pPr>
            <a:lvl5pPr>
              <a:defRPr sz="6900"/>
            </a:lvl5pPr>
            <a:lvl6pPr>
              <a:defRPr sz="6900"/>
            </a:lvl6pPr>
            <a:lvl7pPr>
              <a:defRPr sz="6900"/>
            </a:lvl7pPr>
            <a:lvl8pPr>
              <a:defRPr sz="6900"/>
            </a:lvl8pPr>
            <a:lvl9pPr>
              <a:defRPr sz="69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F1404319-9B14-47E7-9E29-54B29FC969FA}" type="datetimeFigureOut">
              <a:rPr lang="es-ES"/>
              <a:pPr>
                <a:defRPr/>
              </a:pPr>
              <a:t>14/12/2021</a:t>
            </a:fld>
            <a:endParaRPr lang="es-ES"/>
          </a:p>
        </p:txBody>
      </p:sp>
      <p:sp>
        <p:nvSpPr>
          <p:cNvPr id="6"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7"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1E6AE23B-5421-4036-B089-B967AB3D256D}"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1260158" y="8059343"/>
            <a:ext cx="11135768" cy="3358751"/>
          </a:xfrm>
        </p:spPr>
        <p:txBody>
          <a:bodyPr anchor="b"/>
          <a:lstStyle>
            <a:lvl1pPr marL="0" indent="0">
              <a:buNone/>
              <a:defRPr sz="9200" b="1"/>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es-ES"/>
              <a:t>Haga clic para modificar el estilo de texto del patrón</a:t>
            </a:r>
          </a:p>
        </p:txBody>
      </p:sp>
      <p:sp>
        <p:nvSpPr>
          <p:cNvPr id="4" name="3 Marcador de contenido"/>
          <p:cNvSpPr>
            <a:spLocks noGrp="1"/>
          </p:cNvSpPr>
          <p:nvPr>
            <p:ph sz="half" idx="2"/>
          </p:nvPr>
        </p:nvSpPr>
        <p:spPr>
          <a:xfrm>
            <a:off x="1260158" y="11418094"/>
            <a:ext cx="11135768" cy="20744262"/>
          </a:xfrm>
        </p:spPr>
        <p:txBody>
          <a:bodyPr/>
          <a:lstStyle>
            <a:lvl1pPr>
              <a:defRPr sz="9200"/>
            </a:lvl1pPr>
            <a:lvl2pPr>
              <a:defRPr sz="7700"/>
            </a:lvl2pPr>
            <a:lvl3pPr>
              <a:defRPr sz="6900"/>
            </a:lvl3pPr>
            <a:lvl4pPr>
              <a:defRPr sz="6100"/>
            </a:lvl4pPr>
            <a:lvl5pPr>
              <a:defRPr sz="6100"/>
            </a:lvl5pPr>
            <a:lvl6pPr>
              <a:defRPr sz="6100"/>
            </a:lvl6pPr>
            <a:lvl7pPr>
              <a:defRPr sz="6100"/>
            </a:lvl7pPr>
            <a:lvl8pPr>
              <a:defRPr sz="6100"/>
            </a:lvl8pPr>
            <a:lvl9pPr>
              <a:defRPr sz="61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12802852" y="8059343"/>
            <a:ext cx="11140142" cy="3358751"/>
          </a:xfrm>
        </p:spPr>
        <p:txBody>
          <a:bodyPr anchor="b"/>
          <a:lstStyle>
            <a:lvl1pPr marL="0" indent="0">
              <a:buNone/>
              <a:defRPr sz="9200" b="1"/>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es-ES"/>
              <a:t>Haga clic para modificar el estilo de texto del patrón</a:t>
            </a:r>
          </a:p>
        </p:txBody>
      </p:sp>
      <p:sp>
        <p:nvSpPr>
          <p:cNvPr id="6" name="5 Marcador de contenido"/>
          <p:cNvSpPr>
            <a:spLocks noGrp="1"/>
          </p:cNvSpPr>
          <p:nvPr>
            <p:ph sz="quarter" idx="4"/>
          </p:nvPr>
        </p:nvSpPr>
        <p:spPr>
          <a:xfrm>
            <a:off x="12802852" y="11418094"/>
            <a:ext cx="11140142" cy="20744262"/>
          </a:xfrm>
        </p:spPr>
        <p:txBody>
          <a:bodyPr/>
          <a:lstStyle>
            <a:lvl1pPr>
              <a:defRPr sz="9200"/>
            </a:lvl1pPr>
            <a:lvl2pPr>
              <a:defRPr sz="7700"/>
            </a:lvl2pPr>
            <a:lvl3pPr>
              <a:defRPr sz="6900"/>
            </a:lvl3pPr>
            <a:lvl4pPr>
              <a:defRPr sz="6100"/>
            </a:lvl4pPr>
            <a:lvl5pPr>
              <a:defRPr sz="6100"/>
            </a:lvl5pPr>
            <a:lvl6pPr>
              <a:defRPr sz="6100"/>
            </a:lvl6pPr>
            <a:lvl7pPr>
              <a:defRPr sz="6100"/>
            </a:lvl7pPr>
            <a:lvl8pPr>
              <a:defRPr sz="6100"/>
            </a:lvl8pPr>
            <a:lvl9pPr>
              <a:defRPr sz="61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332501E4-9F22-4EBB-A563-CF8C511F00E9}" type="datetimeFigureOut">
              <a:rPr lang="es-ES"/>
              <a:pPr>
                <a:defRPr/>
              </a:pPr>
              <a:t>14/12/2021</a:t>
            </a:fld>
            <a:endParaRPr lang="es-ES"/>
          </a:p>
        </p:txBody>
      </p:sp>
      <p:sp>
        <p:nvSpPr>
          <p:cNvPr id="8"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9"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7E8CEEA2-4AED-4254-91E3-4A622B231176}"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8D015425-C6FD-4D2A-8178-D075D78678FC}" type="datetimeFigureOut">
              <a:rPr lang="es-ES"/>
              <a:pPr>
                <a:defRPr/>
              </a:pPr>
              <a:t>14/12/2021</a:t>
            </a:fld>
            <a:endParaRPr lang="es-ES"/>
          </a:p>
        </p:txBody>
      </p:sp>
      <p:sp>
        <p:nvSpPr>
          <p:cNvPr id="4"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5"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F1EA324C-26E5-4633-8745-D53A478BE21A}"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8140A6DE-230C-4E44-B3FE-AC7B44413F3C}" type="datetimeFigureOut">
              <a:rPr lang="es-ES"/>
              <a:pPr>
                <a:defRPr/>
              </a:pPr>
              <a:t>14/12/2021</a:t>
            </a:fld>
            <a:endParaRPr lang="es-ES"/>
          </a:p>
        </p:txBody>
      </p:sp>
      <p:sp>
        <p:nvSpPr>
          <p:cNvPr id="3"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4"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319AAEF4-460A-4310-92F3-E9A094485C72}"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260159" y="1433512"/>
            <a:ext cx="8291663" cy="6100763"/>
          </a:xfrm>
        </p:spPr>
        <p:txBody>
          <a:bodyPr anchor="b"/>
          <a:lstStyle>
            <a:lvl1pPr algn="l">
              <a:defRPr sz="7700" b="1"/>
            </a:lvl1pPr>
          </a:lstStyle>
          <a:p>
            <a:r>
              <a:rPr lang="es-ES"/>
              <a:t>Haga clic para modificar el estilo de título del patrón</a:t>
            </a:r>
          </a:p>
        </p:txBody>
      </p:sp>
      <p:sp>
        <p:nvSpPr>
          <p:cNvPr id="3" name="2 Marcador de contenido"/>
          <p:cNvSpPr>
            <a:spLocks noGrp="1"/>
          </p:cNvSpPr>
          <p:nvPr>
            <p:ph idx="1"/>
          </p:nvPr>
        </p:nvSpPr>
        <p:spPr>
          <a:xfrm>
            <a:off x="9853732" y="1433515"/>
            <a:ext cx="14089261" cy="30728843"/>
          </a:xfrm>
        </p:spPr>
        <p:txBody>
          <a:bodyPr/>
          <a:lstStyle>
            <a:lvl1pPr>
              <a:defRPr sz="12200"/>
            </a:lvl1pPr>
            <a:lvl2pPr>
              <a:defRPr sz="10700"/>
            </a:lvl2pPr>
            <a:lvl3pPr>
              <a:defRPr sz="9200"/>
            </a:lvl3pPr>
            <a:lvl4pPr>
              <a:defRPr sz="7700"/>
            </a:lvl4pPr>
            <a:lvl5pPr>
              <a:defRPr sz="7700"/>
            </a:lvl5pPr>
            <a:lvl6pPr>
              <a:defRPr sz="7700"/>
            </a:lvl6pPr>
            <a:lvl7pPr>
              <a:defRPr sz="7700"/>
            </a:lvl7pPr>
            <a:lvl8pPr>
              <a:defRPr sz="7700"/>
            </a:lvl8pPr>
            <a:lvl9pPr>
              <a:defRPr sz="77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1260159" y="7534278"/>
            <a:ext cx="8291663" cy="24628081"/>
          </a:xfrm>
        </p:spPr>
        <p:txBody>
          <a:bodyPr/>
          <a:lstStyle>
            <a:lvl1pPr marL="0" indent="0">
              <a:buNone/>
              <a:defRPr sz="54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359ABECF-7786-41CF-B504-8AC3831C3EE8}" type="datetimeFigureOut">
              <a:rPr lang="es-ES"/>
              <a:pPr>
                <a:defRPr/>
              </a:pPr>
              <a:t>14/12/2021</a:t>
            </a:fld>
            <a:endParaRPr lang="es-ES"/>
          </a:p>
        </p:txBody>
      </p:sp>
      <p:sp>
        <p:nvSpPr>
          <p:cNvPr id="6"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7"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13FB38F6-8F19-483D-94E6-BA0AD8B63DE8}"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39994" y="25203150"/>
            <a:ext cx="15121890" cy="2975375"/>
          </a:xfrm>
        </p:spPr>
        <p:txBody>
          <a:bodyPr anchor="b"/>
          <a:lstStyle>
            <a:lvl1pPr algn="l">
              <a:defRPr sz="7700" b="1"/>
            </a:lvl1pPr>
          </a:lstStyle>
          <a:p>
            <a:r>
              <a:rPr lang="es-ES"/>
              <a:t>Haga clic para modificar el estilo de título del patrón</a:t>
            </a:r>
          </a:p>
        </p:txBody>
      </p:sp>
      <p:sp>
        <p:nvSpPr>
          <p:cNvPr id="3" name="2 Marcador de posición de imagen"/>
          <p:cNvSpPr>
            <a:spLocks noGrp="1"/>
          </p:cNvSpPr>
          <p:nvPr>
            <p:ph type="pic" idx="1"/>
          </p:nvPr>
        </p:nvSpPr>
        <p:spPr>
          <a:xfrm>
            <a:off x="4939994" y="3217069"/>
            <a:ext cx="15121890" cy="21602700"/>
          </a:xfrm>
        </p:spPr>
        <p:txBody>
          <a:bodyPr rtlCol="0">
            <a:normAutofit/>
          </a:bodyPr>
          <a:lstStyle>
            <a:lvl1pPr marL="0" indent="0">
              <a:buNone/>
              <a:defRPr sz="12200"/>
            </a:lvl1pPr>
            <a:lvl2pPr marL="1748790" indent="0">
              <a:buNone/>
              <a:defRPr sz="10700"/>
            </a:lvl2pPr>
            <a:lvl3pPr marL="3497580" indent="0">
              <a:buNone/>
              <a:defRPr sz="9200"/>
            </a:lvl3pPr>
            <a:lvl4pPr marL="5246370" indent="0">
              <a:buNone/>
              <a:defRPr sz="7700"/>
            </a:lvl4pPr>
            <a:lvl5pPr marL="6995160" indent="0">
              <a:buNone/>
              <a:defRPr sz="7700"/>
            </a:lvl5pPr>
            <a:lvl6pPr marL="8743950" indent="0">
              <a:buNone/>
              <a:defRPr sz="7700"/>
            </a:lvl6pPr>
            <a:lvl7pPr marL="10492740" indent="0">
              <a:buNone/>
              <a:defRPr sz="7700"/>
            </a:lvl7pPr>
            <a:lvl8pPr marL="12241530" indent="0">
              <a:buNone/>
              <a:defRPr sz="7700"/>
            </a:lvl8pPr>
            <a:lvl9pPr marL="13990320" indent="0">
              <a:buNone/>
              <a:defRPr sz="7700"/>
            </a:lvl9pPr>
          </a:lstStyle>
          <a:p>
            <a:pPr lvl="0"/>
            <a:endParaRPr lang="es-ES" noProof="0"/>
          </a:p>
        </p:txBody>
      </p:sp>
      <p:sp>
        <p:nvSpPr>
          <p:cNvPr id="4" name="3 Marcador de texto"/>
          <p:cNvSpPr>
            <a:spLocks noGrp="1"/>
          </p:cNvSpPr>
          <p:nvPr>
            <p:ph type="body" sz="half" idx="2"/>
          </p:nvPr>
        </p:nvSpPr>
        <p:spPr>
          <a:xfrm>
            <a:off x="4939994" y="28178524"/>
            <a:ext cx="15121890" cy="4225526"/>
          </a:xfrm>
        </p:spPr>
        <p:txBody>
          <a:bodyPr/>
          <a:lstStyle>
            <a:lvl1pPr marL="0" indent="0">
              <a:buNone/>
              <a:defRPr sz="54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6F2AC584-232C-451D-85F7-50C54089D175}" type="datetimeFigureOut">
              <a:rPr lang="es-ES"/>
              <a:pPr>
                <a:defRPr/>
              </a:pPr>
              <a:t>14/12/2021</a:t>
            </a:fld>
            <a:endParaRPr lang="es-ES"/>
          </a:p>
        </p:txBody>
      </p:sp>
      <p:sp>
        <p:nvSpPr>
          <p:cNvPr id="6"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7"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074F51ED-6550-473F-9362-1ADC8D02C936}"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CE5600A2-E93E-4408-8BE7-C911ACDCF6E5}" type="datetimeFigureOut">
              <a:rPr lang="es-ES"/>
              <a:pPr>
                <a:defRPr/>
              </a:pPr>
              <a:t>14/12/2021</a:t>
            </a:fld>
            <a:endParaRPr lang="es-ES"/>
          </a:p>
        </p:txBody>
      </p:sp>
      <p:sp>
        <p:nvSpPr>
          <p:cNvPr id="5"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6"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ABC63B8D-1D57-4867-A5B6-DF2401B9AF51}"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8272284" y="1441852"/>
            <a:ext cx="5670709" cy="30720506"/>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1260157" y="1441852"/>
            <a:ext cx="16592074" cy="30720506"/>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a:extLst>
              <a:ext uri="{FF2B5EF4-FFF2-40B4-BE49-F238E27FC236}">
                <a16:creationId xmlns:a16="http://schemas.microsoft.com/office/drawing/2014/main" xmlns="" id="{A08A5D8B-3BC2-4E2D-9F9F-F2F72BDF71B7}"/>
              </a:ext>
            </a:extLst>
          </p:cNvPr>
          <p:cNvSpPr>
            <a:spLocks noGrp="1"/>
          </p:cNvSpPr>
          <p:nvPr>
            <p:ph type="dt" sz="half" idx="10"/>
          </p:nvPr>
        </p:nvSpPr>
        <p:spPr/>
        <p:txBody>
          <a:bodyPr/>
          <a:lstStyle>
            <a:lvl1pPr>
              <a:defRPr/>
            </a:lvl1pPr>
          </a:lstStyle>
          <a:p>
            <a:pPr>
              <a:defRPr/>
            </a:pPr>
            <a:fld id="{1546A6B6-96F1-4C13-8CFD-B0C923AF64DE}" type="datetimeFigureOut">
              <a:rPr lang="es-ES"/>
              <a:pPr>
                <a:defRPr/>
              </a:pPr>
              <a:t>14/12/2021</a:t>
            </a:fld>
            <a:endParaRPr lang="es-ES"/>
          </a:p>
        </p:txBody>
      </p:sp>
      <p:sp>
        <p:nvSpPr>
          <p:cNvPr id="5" name="4 Marcador de pie de página">
            <a:extLst>
              <a:ext uri="{FF2B5EF4-FFF2-40B4-BE49-F238E27FC236}">
                <a16:creationId xmlns:a16="http://schemas.microsoft.com/office/drawing/2014/main" xmlns="" id="{21EBD9D7-CC46-4941-AC3D-D3AFEC7F684F}"/>
              </a:ext>
            </a:extLst>
          </p:cNvPr>
          <p:cNvSpPr>
            <a:spLocks noGrp="1"/>
          </p:cNvSpPr>
          <p:nvPr>
            <p:ph type="ftr" sz="quarter" idx="11"/>
          </p:nvPr>
        </p:nvSpPr>
        <p:spPr/>
        <p:txBody>
          <a:bodyPr/>
          <a:lstStyle>
            <a:lvl1pPr>
              <a:defRPr/>
            </a:lvl1pPr>
          </a:lstStyle>
          <a:p>
            <a:pPr>
              <a:defRPr/>
            </a:pPr>
            <a:endParaRPr lang="es-ES"/>
          </a:p>
        </p:txBody>
      </p:sp>
      <p:sp>
        <p:nvSpPr>
          <p:cNvPr id="6"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12"/>
          </p:nvPr>
        </p:nvSpPr>
        <p:spPr/>
        <p:txBody>
          <a:bodyPr/>
          <a:lstStyle>
            <a:lvl1pPr>
              <a:defRPr/>
            </a:lvl1pPr>
          </a:lstStyle>
          <a:p>
            <a:fld id="{2B19085C-2484-42B1-A80F-6356F0C9F4E5}" type="slidenum">
              <a:rPr lang="es-ES"/>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1260475" y="1441450"/>
            <a:ext cx="22682200" cy="6000750"/>
          </a:xfrm>
          <a:prstGeom prst="rect">
            <a:avLst/>
          </a:prstGeom>
          <a:noFill/>
          <a:ln w="9525">
            <a:noFill/>
            <a:miter lim="800000"/>
            <a:headEnd/>
            <a:tailEnd/>
          </a:ln>
        </p:spPr>
        <p:txBody>
          <a:bodyPr vert="horz" wrap="square" lIns="349758" tIns="174879" rIns="349758" bIns="174879"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1260475" y="8401050"/>
            <a:ext cx="22682200" cy="23761700"/>
          </a:xfrm>
          <a:prstGeom prst="rect">
            <a:avLst/>
          </a:prstGeom>
          <a:noFill/>
          <a:ln w="9525">
            <a:noFill/>
            <a:miter lim="800000"/>
            <a:headEnd/>
            <a:tailEnd/>
          </a:ln>
        </p:spPr>
        <p:txBody>
          <a:bodyPr vert="horz" wrap="square" lIns="349758" tIns="174879" rIns="349758" bIns="174879"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a:extLst>
              <a:ext uri="{FF2B5EF4-FFF2-40B4-BE49-F238E27FC236}">
                <a16:creationId xmlns:a16="http://schemas.microsoft.com/office/drawing/2014/main" xmlns="" id="{A08A5D8B-3BC2-4E2D-9F9F-F2F72BDF71B7}"/>
              </a:ext>
            </a:extLst>
          </p:cNvPr>
          <p:cNvSpPr>
            <a:spLocks noGrp="1"/>
          </p:cNvSpPr>
          <p:nvPr>
            <p:ph type="dt" sz="half" idx="2"/>
          </p:nvPr>
        </p:nvSpPr>
        <p:spPr>
          <a:xfrm>
            <a:off x="1260475" y="33370838"/>
            <a:ext cx="5880100" cy="1917700"/>
          </a:xfrm>
          <a:prstGeom prst="rect">
            <a:avLst/>
          </a:prstGeom>
        </p:spPr>
        <p:txBody>
          <a:bodyPr vert="horz" lIns="349758" tIns="174879" rIns="349758" bIns="174879" rtlCol="0" anchor="ctr"/>
          <a:lstStyle>
            <a:lvl1pPr algn="l" eaLnBrk="1" hangingPunct="1">
              <a:defRPr sz="4600">
                <a:solidFill>
                  <a:schemeClr val="tx1">
                    <a:tint val="75000"/>
                  </a:schemeClr>
                </a:solidFill>
                <a:latin typeface="Arial" charset="0"/>
              </a:defRPr>
            </a:lvl1pPr>
          </a:lstStyle>
          <a:p>
            <a:pPr>
              <a:defRPr/>
            </a:pPr>
            <a:fld id="{00E7FD88-77D0-4B90-887F-1FA9D1FCC07F}" type="datetimeFigureOut">
              <a:rPr lang="es-ES"/>
              <a:pPr>
                <a:defRPr/>
              </a:pPr>
              <a:t>14/12/2021</a:t>
            </a:fld>
            <a:endParaRPr lang="es-ES"/>
          </a:p>
        </p:txBody>
      </p:sp>
      <p:sp>
        <p:nvSpPr>
          <p:cNvPr id="5" name="4 Marcador de pie de página">
            <a:extLst>
              <a:ext uri="{FF2B5EF4-FFF2-40B4-BE49-F238E27FC236}">
                <a16:creationId xmlns:a16="http://schemas.microsoft.com/office/drawing/2014/main" xmlns="" id="{21EBD9D7-CC46-4941-AC3D-D3AFEC7F684F}"/>
              </a:ext>
            </a:extLst>
          </p:cNvPr>
          <p:cNvSpPr>
            <a:spLocks noGrp="1"/>
          </p:cNvSpPr>
          <p:nvPr>
            <p:ph type="ftr" sz="quarter" idx="3"/>
          </p:nvPr>
        </p:nvSpPr>
        <p:spPr>
          <a:xfrm>
            <a:off x="8610600" y="33370838"/>
            <a:ext cx="7981950" cy="1917700"/>
          </a:xfrm>
          <a:prstGeom prst="rect">
            <a:avLst/>
          </a:prstGeom>
        </p:spPr>
        <p:txBody>
          <a:bodyPr vert="horz" lIns="349758" tIns="174879" rIns="349758" bIns="174879" rtlCol="0" anchor="ctr"/>
          <a:lstStyle>
            <a:lvl1pPr algn="ctr" eaLnBrk="1" hangingPunct="1">
              <a:defRPr sz="4600">
                <a:solidFill>
                  <a:schemeClr val="tx1">
                    <a:tint val="75000"/>
                  </a:schemeClr>
                </a:solidFill>
                <a:latin typeface="Arial" charset="0"/>
              </a:defRPr>
            </a:lvl1pPr>
          </a:lstStyle>
          <a:p>
            <a:pPr>
              <a:defRPr/>
            </a:pPr>
            <a:endParaRPr lang="es-ES"/>
          </a:p>
        </p:txBody>
      </p:sp>
      <p:sp>
        <p:nvSpPr>
          <p:cNvPr id="6" name="5 Marcador de número de diapositiva">
            <a:extLst>
              <a:ext uri="{FF2B5EF4-FFF2-40B4-BE49-F238E27FC236}">
                <a16:creationId xmlns:a16="http://schemas.microsoft.com/office/drawing/2014/main" xmlns="" id="{AF00FF8F-5B49-4ED7-B271-803F6AA351D3}"/>
              </a:ext>
            </a:extLst>
          </p:cNvPr>
          <p:cNvSpPr>
            <a:spLocks noGrp="1"/>
          </p:cNvSpPr>
          <p:nvPr>
            <p:ph type="sldNum" sz="quarter" idx="4"/>
          </p:nvPr>
        </p:nvSpPr>
        <p:spPr>
          <a:xfrm>
            <a:off x="18062575" y="33370838"/>
            <a:ext cx="5880100" cy="1917700"/>
          </a:xfrm>
          <a:prstGeom prst="rect">
            <a:avLst/>
          </a:prstGeom>
        </p:spPr>
        <p:txBody>
          <a:bodyPr vert="horz" wrap="square" lIns="349758" tIns="174879" rIns="349758" bIns="174879" numCol="1" anchor="ctr" anchorCtr="0" compatLnSpc="1">
            <a:prstTxWarp prst="textNoShape">
              <a:avLst/>
            </a:prstTxWarp>
          </a:bodyPr>
          <a:lstStyle>
            <a:lvl1pPr algn="r" eaLnBrk="1" hangingPunct="1">
              <a:defRPr sz="4600">
                <a:solidFill>
                  <a:srgbClr val="898989"/>
                </a:solidFill>
              </a:defRPr>
            </a:lvl1pPr>
          </a:lstStyle>
          <a:p>
            <a:fld id="{000E0DBB-72D9-44FD-8D4E-1804C067BF4D}"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3497263" rtl="0" eaLnBrk="0" fontAlgn="base" hangingPunct="0">
        <a:spcBef>
          <a:spcPct val="0"/>
        </a:spcBef>
        <a:spcAft>
          <a:spcPct val="0"/>
        </a:spcAft>
        <a:defRPr sz="16800" kern="1200">
          <a:solidFill>
            <a:schemeClr val="tx1"/>
          </a:solidFill>
          <a:latin typeface="+mj-lt"/>
          <a:ea typeface="+mj-ea"/>
          <a:cs typeface="+mj-cs"/>
        </a:defRPr>
      </a:lvl1pPr>
      <a:lvl2pPr algn="ctr" defTabSz="3497263" rtl="0" eaLnBrk="0" fontAlgn="base" hangingPunct="0">
        <a:spcBef>
          <a:spcPct val="0"/>
        </a:spcBef>
        <a:spcAft>
          <a:spcPct val="0"/>
        </a:spcAft>
        <a:defRPr sz="16800">
          <a:solidFill>
            <a:schemeClr val="tx1"/>
          </a:solidFill>
          <a:latin typeface="Calibri" pitchFamily="34" charset="0"/>
        </a:defRPr>
      </a:lvl2pPr>
      <a:lvl3pPr algn="ctr" defTabSz="3497263" rtl="0" eaLnBrk="0" fontAlgn="base" hangingPunct="0">
        <a:spcBef>
          <a:spcPct val="0"/>
        </a:spcBef>
        <a:spcAft>
          <a:spcPct val="0"/>
        </a:spcAft>
        <a:defRPr sz="16800">
          <a:solidFill>
            <a:schemeClr val="tx1"/>
          </a:solidFill>
          <a:latin typeface="Calibri" pitchFamily="34" charset="0"/>
        </a:defRPr>
      </a:lvl3pPr>
      <a:lvl4pPr algn="ctr" defTabSz="3497263" rtl="0" eaLnBrk="0" fontAlgn="base" hangingPunct="0">
        <a:spcBef>
          <a:spcPct val="0"/>
        </a:spcBef>
        <a:spcAft>
          <a:spcPct val="0"/>
        </a:spcAft>
        <a:defRPr sz="16800">
          <a:solidFill>
            <a:schemeClr val="tx1"/>
          </a:solidFill>
          <a:latin typeface="Calibri" pitchFamily="34" charset="0"/>
        </a:defRPr>
      </a:lvl4pPr>
      <a:lvl5pPr algn="ctr" defTabSz="3497263" rtl="0" eaLnBrk="0" fontAlgn="base" hangingPunct="0">
        <a:spcBef>
          <a:spcPct val="0"/>
        </a:spcBef>
        <a:spcAft>
          <a:spcPct val="0"/>
        </a:spcAft>
        <a:defRPr sz="16800">
          <a:solidFill>
            <a:schemeClr val="tx1"/>
          </a:solidFill>
          <a:latin typeface="Calibri" pitchFamily="34" charset="0"/>
        </a:defRPr>
      </a:lvl5pPr>
      <a:lvl6pPr marL="457200" algn="ctr" defTabSz="3497263" rtl="0" fontAlgn="base">
        <a:spcBef>
          <a:spcPct val="0"/>
        </a:spcBef>
        <a:spcAft>
          <a:spcPct val="0"/>
        </a:spcAft>
        <a:defRPr sz="16800">
          <a:solidFill>
            <a:schemeClr val="tx1"/>
          </a:solidFill>
          <a:latin typeface="Calibri" pitchFamily="34" charset="0"/>
        </a:defRPr>
      </a:lvl6pPr>
      <a:lvl7pPr marL="914400" algn="ctr" defTabSz="3497263" rtl="0" fontAlgn="base">
        <a:spcBef>
          <a:spcPct val="0"/>
        </a:spcBef>
        <a:spcAft>
          <a:spcPct val="0"/>
        </a:spcAft>
        <a:defRPr sz="16800">
          <a:solidFill>
            <a:schemeClr val="tx1"/>
          </a:solidFill>
          <a:latin typeface="Calibri" pitchFamily="34" charset="0"/>
        </a:defRPr>
      </a:lvl7pPr>
      <a:lvl8pPr marL="1371600" algn="ctr" defTabSz="3497263" rtl="0" fontAlgn="base">
        <a:spcBef>
          <a:spcPct val="0"/>
        </a:spcBef>
        <a:spcAft>
          <a:spcPct val="0"/>
        </a:spcAft>
        <a:defRPr sz="16800">
          <a:solidFill>
            <a:schemeClr val="tx1"/>
          </a:solidFill>
          <a:latin typeface="Calibri" pitchFamily="34" charset="0"/>
        </a:defRPr>
      </a:lvl8pPr>
      <a:lvl9pPr marL="1828800" algn="ctr" defTabSz="3497263" rtl="0" fontAlgn="base">
        <a:spcBef>
          <a:spcPct val="0"/>
        </a:spcBef>
        <a:spcAft>
          <a:spcPct val="0"/>
        </a:spcAft>
        <a:defRPr sz="16800">
          <a:solidFill>
            <a:schemeClr val="tx1"/>
          </a:solidFill>
          <a:latin typeface="Calibri" pitchFamily="34" charset="0"/>
        </a:defRPr>
      </a:lvl9pPr>
    </p:titleStyle>
    <p:bodyStyle>
      <a:lvl1pPr marL="1311275" indent="-1311275" algn="l" defTabSz="3497263" rtl="0" eaLnBrk="0" fontAlgn="base" hangingPunct="0">
        <a:spcBef>
          <a:spcPct val="20000"/>
        </a:spcBef>
        <a:spcAft>
          <a:spcPct val="0"/>
        </a:spcAft>
        <a:buFont typeface="Arial" charset="0"/>
        <a:buChar char="•"/>
        <a:defRPr sz="12200" kern="1200">
          <a:solidFill>
            <a:schemeClr val="tx1"/>
          </a:solidFill>
          <a:latin typeface="+mn-lt"/>
          <a:ea typeface="+mn-ea"/>
          <a:cs typeface="+mn-cs"/>
        </a:defRPr>
      </a:lvl1pPr>
      <a:lvl2pPr marL="2841625" indent="-1092200" algn="l" defTabSz="3497263" rtl="0" eaLnBrk="0" fontAlgn="base" hangingPunct="0">
        <a:spcBef>
          <a:spcPct val="20000"/>
        </a:spcBef>
        <a:spcAft>
          <a:spcPct val="0"/>
        </a:spcAft>
        <a:buFont typeface="Arial" charset="0"/>
        <a:buChar char="–"/>
        <a:defRPr sz="10700" kern="1200">
          <a:solidFill>
            <a:schemeClr val="tx1"/>
          </a:solidFill>
          <a:latin typeface="+mn-lt"/>
          <a:ea typeface="+mn-ea"/>
          <a:cs typeface="+mn-cs"/>
        </a:defRPr>
      </a:lvl2pPr>
      <a:lvl3pPr marL="4371975" indent="-873125" algn="l" defTabSz="3497263" rtl="0" eaLnBrk="0" fontAlgn="base" hangingPunct="0">
        <a:spcBef>
          <a:spcPct val="20000"/>
        </a:spcBef>
        <a:spcAft>
          <a:spcPct val="0"/>
        </a:spcAft>
        <a:buFont typeface="Arial" charset="0"/>
        <a:buChar char="•"/>
        <a:defRPr sz="9200" kern="1200">
          <a:solidFill>
            <a:schemeClr val="tx1"/>
          </a:solidFill>
          <a:latin typeface="+mn-lt"/>
          <a:ea typeface="+mn-ea"/>
          <a:cs typeface="+mn-cs"/>
        </a:defRPr>
      </a:lvl3pPr>
      <a:lvl4pPr marL="6119813" indent="-873125" algn="l" defTabSz="3497263" rtl="0" eaLnBrk="0" fontAlgn="base" hangingPunct="0">
        <a:spcBef>
          <a:spcPct val="20000"/>
        </a:spcBef>
        <a:spcAft>
          <a:spcPct val="0"/>
        </a:spcAft>
        <a:buFont typeface="Arial" charset="0"/>
        <a:buChar char="–"/>
        <a:defRPr sz="7700" kern="1200">
          <a:solidFill>
            <a:schemeClr val="tx1"/>
          </a:solidFill>
          <a:latin typeface="+mn-lt"/>
          <a:ea typeface="+mn-ea"/>
          <a:cs typeface="+mn-cs"/>
        </a:defRPr>
      </a:lvl4pPr>
      <a:lvl5pPr marL="7869238" indent="-873125" algn="l" defTabSz="3497263" rtl="0" eaLnBrk="0" fontAlgn="base" hangingPunct="0">
        <a:spcBef>
          <a:spcPct val="20000"/>
        </a:spcBef>
        <a:spcAft>
          <a:spcPct val="0"/>
        </a:spcAft>
        <a:buFont typeface="Arial" charset="0"/>
        <a:buChar char="»"/>
        <a:defRPr sz="7700" kern="1200">
          <a:solidFill>
            <a:schemeClr val="tx1"/>
          </a:solidFill>
          <a:latin typeface="+mn-lt"/>
          <a:ea typeface="+mn-ea"/>
          <a:cs typeface="+mn-cs"/>
        </a:defRPr>
      </a:lvl5pPr>
      <a:lvl6pPr marL="961834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6pPr>
      <a:lvl7pPr marL="1136713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7pPr>
      <a:lvl8pPr marL="1311592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8pPr>
      <a:lvl9pPr marL="14864715" indent="-874395" algn="l" defTabSz="3497580" rtl="0" eaLnBrk="1" latinLnBrk="0" hangingPunct="1">
        <a:spcBef>
          <a:spcPct val="20000"/>
        </a:spcBef>
        <a:buFont typeface="Arial" pitchFamily="34" charset="0"/>
        <a:buChar char="•"/>
        <a:defRPr sz="7700" kern="1200">
          <a:solidFill>
            <a:schemeClr val="tx1"/>
          </a:solidFill>
          <a:latin typeface="+mn-lt"/>
          <a:ea typeface="+mn-ea"/>
          <a:cs typeface="+mn-cs"/>
        </a:defRPr>
      </a:lvl9pPr>
    </p:bodyStyle>
    <p:otherStyle>
      <a:defPPr>
        <a:defRPr lang="es-ES"/>
      </a:defPPr>
      <a:lvl1pPr marL="0" algn="l" defTabSz="3497580" rtl="0" eaLnBrk="1" latinLnBrk="0" hangingPunct="1">
        <a:defRPr sz="6900" kern="1200">
          <a:solidFill>
            <a:schemeClr val="tx1"/>
          </a:solidFill>
          <a:latin typeface="+mn-lt"/>
          <a:ea typeface="+mn-ea"/>
          <a:cs typeface="+mn-cs"/>
        </a:defRPr>
      </a:lvl1pPr>
      <a:lvl2pPr marL="1748790" algn="l" defTabSz="3497580" rtl="0" eaLnBrk="1" latinLnBrk="0" hangingPunct="1">
        <a:defRPr sz="6900" kern="1200">
          <a:solidFill>
            <a:schemeClr val="tx1"/>
          </a:solidFill>
          <a:latin typeface="+mn-lt"/>
          <a:ea typeface="+mn-ea"/>
          <a:cs typeface="+mn-cs"/>
        </a:defRPr>
      </a:lvl2pPr>
      <a:lvl3pPr marL="3497580" algn="l" defTabSz="3497580" rtl="0" eaLnBrk="1" latinLnBrk="0" hangingPunct="1">
        <a:defRPr sz="6900" kern="1200">
          <a:solidFill>
            <a:schemeClr val="tx1"/>
          </a:solidFill>
          <a:latin typeface="+mn-lt"/>
          <a:ea typeface="+mn-ea"/>
          <a:cs typeface="+mn-cs"/>
        </a:defRPr>
      </a:lvl3pPr>
      <a:lvl4pPr marL="5246370" algn="l" defTabSz="3497580" rtl="0" eaLnBrk="1" latinLnBrk="0" hangingPunct="1">
        <a:defRPr sz="6900" kern="1200">
          <a:solidFill>
            <a:schemeClr val="tx1"/>
          </a:solidFill>
          <a:latin typeface="+mn-lt"/>
          <a:ea typeface="+mn-ea"/>
          <a:cs typeface="+mn-cs"/>
        </a:defRPr>
      </a:lvl4pPr>
      <a:lvl5pPr marL="6995160" algn="l" defTabSz="3497580" rtl="0" eaLnBrk="1" latinLnBrk="0" hangingPunct="1">
        <a:defRPr sz="6900" kern="1200">
          <a:solidFill>
            <a:schemeClr val="tx1"/>
          </a:solidFill>
          <a:latin typeface="+mn-lt"/>
          <a:ea typeface="+mn-ea"/>
          <a:cs typeface="+mn-cs"/>
        </a:defRPr>
      </a:lvl5pPr>
      <a:lvl6pPr marL="8743950" algn="l" defTabSz="3497580" rtl="0" eaLnBrk="1" latinLnBrk="0" hangingPunct="1">
        <a:defRPr sz="6900" kern="1200">
          <a:solidFill>
            <a:schemeClr val="tx1"/>
          </a:solidFill>
          <a:latin typeface="+mn-lt"/>
          <a:ea typeface="+mn-ea"/>
          <a:cs typeface="+mn-cs"/>
        </a:defRPr>
      </a:lvl6pPr>
      <a:lvl7pPr marL="10492740" algn="l" defTabSz="3497580" rtl="0" eaLnBrk="1" latinLnBrk="0" hangingPunct="1">
        <a:defRPr sz="6900" kern="1200">
          <a:solidFill>
            <a:schemeClr val="tx1"/>
          </a:solidFill>
          <a:latin typeface="+mn-lt"/>
          <a:ea typeface="+mn-ea"/>
          <a:cs typeface="+mn-cs"/>
        </a:defRPr>
      </a:lvl7pPr>
      <a:lvl8pPr marL="12241530" algn="l" defTabSz="3497580" rtl="0" eaLnBrk="1" latinLnBrk="0" hangingPunct="1">
        <a:defRPr sz="6900" kern="1200">
          <a:solidFill>
            <a:schemeClr val="tx1"/>
          </a:solidFill>
          <a:latin typeface="+mn-lt"/>
          <a:ea typeface="+mn-ea"/>
          <a:cs typeface="+mn-cs"/>
        </a:defRPr>
      </a:lvl8pPr>
      <a:lvl9pPr marL="13990320" algn="l" defTabSz="3497580" rtl="0" eaLnBrk="1" latinLnBrk="0" hangingPunct="1">
        <a:defRPr sz="6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9.png"/><Relationship Id="rId3" Type="http://schemas.openxmlformats.org/officeDocument/2006/relationships/audio" Target="file:///D:\Dpto%20de%20Fisiologia\Departamento%202021\Taller%20online%20Fisiolog&#237;a\audio%20Donaldo.m4a" TargetMode="External"/><Relationship Id="rId7" Type="http://schemas.openxmlformats.org/officeDocument/2006/relationships/oleObject" Target="../embeddings/oleObject2.bin"/><Relationship Id="rId12" Type="http://schemas.openxmlformats.org/officeDocument/2006/relationships/image" Target="../media/image8.png"/><Relationship Id="rId2" Type="http://schemas.openxmlformats.org/officeDocument/2006/relationships/audio" Target="file:///D:\PROYECTO%20ACTUALIZADO%20PARA%202020-2021\movil\Grabaciones\Voz%20005_sd.m4a" TargetMode="Externa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7.jpeg"/><Relationship Id="rId5" Type="http://schemas.openxmlformats.org/officeDocument/2006/relationships/image" Target="../media/image4.jpeg"/><Relationship Id="rId10" Type="http://schemas.openxmlformats.org/officeDocument/2006/relationships/image" Target="../media/image6.jpeg"/><Relationship Id="rId4" Type="http://schemas.openxmlformats.org/officeDocument/2006/relationships/slideLayout" Target="../slideLayouts/slideLayout1.xm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FRIJOL CANALETAS\Frijol Donaldo\1 envés\32.jpg"/>
          <p:cNvPicPr>
            <a:picLocks noChangeAspect="1" noChangeArrowheads="1"/>
          </p:cNvPicPr>
          <p:nvPr/>
        </p:nvPicPr>
        <p:blipFill>
          <a:blip r:embed="rId5">
            <a:lum bright="40000" contrast="-62000"/>
          </a:blip>
          <a:srcRect/>
          <a:stretch>
            <a:fillRect/>
          </a:stretch>
        </p:blipFill>
        <p:spPr bwMode="auto">
          <a:xfrm>
            <a:off x="55563" y="-4763"/>
            <a:ext cx="26676350" cy="36966526"/>
          </a:xfrm>
          <a:prstGeom prst="rect">
            <a:avLst/>
          </a:prstGeom>
          <a:noFill/>
          <a:ln w="9525">
            <a:noFill/>
            <a:miter lim="800000"/>
            <a:headEnd/>
            <a:tailEnd/>
          </a:ln>
        </p:spPr>
      </p:pic>
      <p:sp>
        <p:nvSpPr>
          <p:cNvPr id="2051" name="Text Box 4"/>
          <p:cNvSpPr txBox="1">
            <a:spLocks noChangeArrowheads="1"/>
          </p:cNvSpPr>
          <p:nvPr/>
        </p:nvSpPr>
        <p:spPr bwMode="auto">
          <a:xfrm>
            <a:off x="1060450" y="895350"/>
            <a:ext cx="22574250" cy="1878013"/>
          </a:xfrm>
          <a:prstGeom prst="rect">
            <a:avLst/>
          </a:prstGeom>
          <a:solidFill>
            <a:srgbClr val="00B050"/>
          </a:solidFill>
          <a:ln w="9525">
            <a:noFill/>
            <a:miter lim="800000"/>
            <a:headEnd/>
            <a:tailEnd/>
          </a:ln>
        </p:spPr>
        <p:txBody>
          <a:bodyPr>
            <a:spAutoFit/>
          </a:bodyPr>
          <a:lstStyle/>
          <a:p>
            <a:pPr algn="ctr"/>
            <a:r>
              <a:rPr lang="es-ES" sz="4000" b="1"/>
              <a:t>Identificación de la sensibilidad del cultivo del frijol al déficit hídrico en diferentes momentos de su ciclo biológico.</a:t>
            </a:r>
            <a:endParaRPr lang="es-ES" sz="4000"/>
          </a:p>
          <a:p>
            <a:pPr algn="ctr" eaLnBrk="1" hangingPunct="1"/>
            <a:endParaRPr lang="es-ES" sz="3600">
              <a:cs typeface="Arial" charset="0"/>
            </a:endParaRPr>
          </a:p>
        </p:txBody>
      </p:sp>
      <p:sp>
        <p:nvSpPr>
          <p:cNvPr id="2052" name="Text Box 5"/>
          <p:cNvSpPr txBox="1">
            <a:spLocks noChangeArrowheads="1"/>
          </p:cNvSpPr>
          <p:nvPr/>
        </p:nvSpPr>
        <p:spPr bwMode="auto">
          <a:xfrm>
            <a:off x="1457325" y="3297238"/>
            <a:ext cx="22288500" cy="530225"/>
          </a:xfrm>
          <a:prstGeom prst="rect">
            <a:avLst/>
          </a:prstGeom>
          <a:solidFill>
            <a:srgbClr val="CCFFFF"/>
          </a:solidFill>
          <a:ln w="9525">
            <a:noFill/>
            <a:miter lim="800000"/>
            <a:headEnd/>
            <a:tailEnd/>
          </a:ln>
        </p:spPr>
        <p:txBody>
          <a:bodyPr>
            <a:spAutoFit/>
          </a:bodyPr>
          <a:lstStyle/>
          <a:p>
            <a:pPr defTabSz="3703638">
              <a:lnSpc>
                <a:spcPct val="106000"/>
              </a:lnSpc>
              <a:spcAft>
                <a:spcPts val="800"/>
              </a:spcAft>
            </a:pPr>
            <a:r>
              <a:rPr lang="es-ES" sz="2800" b="1">
                <a:latin typeface="Calibri" pitchFamily="34" charset="0"/>
                <a:ea typeface="Calibri" pitchFamily="34" charset="0"/>
                <a:cs typeface="Times New Roman" pitchFamily="18" charset="0"/>
              </a:rPr>
              <a:t>Donaldo Morales Guevara, Lilisbet Guerrero Domínguez y Arasay Santa Cruz Suárez.</a:t>
            </a:r>
          </a:p>
        </p:txBody>
      </p:sp>
      <p:sp>
        <p:nvSpPr>
          <p:cNvPr id="14" name="Text Box 6">
            <a:extLst>
              <a:ext uri="{FF2B5EF4-FFF2-40B4-BE49-F238E27FC236}">
                <a16:creationId xmlns:a16="http://schemas.microsoft.com/office/drawing/2014/main" xmlns="" id="{D476E38E-A803-48EF-BBA3-F49F4B87249A}"/>
              </a:ext>
            </a:extLst>
          </p:cNvPr>
          <p:cNvSpPr txBox="1">
            <a:spLocks noChangeArrowheads="1"/>
          </p:cNvSpPr>
          <p:nvPr/>
        </p:nvSpPr>
        <p:spPr bwMode="auto">
          <a:xfrm>
            <a:off x="1457325" y="4127500"/>
            <a:ext cx="22288500" cy="3724275"/>
          </a:xfrm>
          <a:prstGeom prst="rect">
            <a:avLst/>
          </a:prstGeom>
          <a:solidFill>
            <a:srgbClr val="FFC000"/>
          </a:solidFill>
          <a:ln w="9525">
            <a:noFill/>
            <a:miter lim="800000"/>
            <a:headEnd/>
            <a:tailEnd/>
          </a:ln>
        </p:spPr>
        <p:txBody>
          <a:bodyPr>
            <a:spAutoFit/>
          </a:bodyPr>
          <a:lstStyle/>
          <a:p>
            <a:pPr algn="ctr" defTabSz="3703638" eaLnBrk="1" fontAlgn="auto" hangingPunct="1">
              <a:spcBef>
                <a:spcPts val="0"/>
              </a:spcBef>
              <a:spcAft>
                <a:spcPts val="0"/>
              </a:spcAft>
              <a:defRPr/>
            </a:pPr>
            <a:r>
              <a:rPr lang="es-ES" sz="2200" b="1" dirty="0">
                <a:latin typeface="Arial" panose="020B0604020202020204" pitchFamily="34" charset="0"/>
                <a:cs typeface="Arial" pitchFamily="34" charset="0"/>
              </a:rPr>
              <a:t>Introducción</a:t>
            </a:r>
          </a:p>
          <a:p>
            <a:pPr algn="just" eaLnBrk="1" hangingPunct="1">
              <a:defRPr/>
            </a:pPr>
            <a:r>
              <a:rPr lang="es-ES" sz="2400" b="1" dirty="0">
                <a:latin typeface="Arial" panose="020B0604020202020204" pitchFamily="34" charset="0"/>
                <a:cs typeface="Arial" panose="020B0604020202020204" pitchFamily="34" charset="0"/>
              </a:rPr>
              <a:t>El frijol común (</a:t>
            </a:r>
            <a:r>
              <a:rPr lang="es-ES" sz="2400" b="1" i="1" dirty="0">
                <a:latin typeface="Arial" panose="020B0604020202020204" pitchFamily="34" charset="0"/>
                <a:cs typeface="Arial" panose="020B0604020202020204" pitchFamily="34" charset="0"/>
              </a:rPr>
              <a:t>Phaseolus vulgaris </a:t>
            </a:r>
            <a:r>
              <a:rPr lang="es-ES" sz="2400" b="1" dirty="0">
                <a:latin typeface="Arial" panose="020B0604020202020204" pitchFamily="34" charset="0"/>
                <a:cs typeface="Arial" panose="020B0604020202020204" pitchFamily="34" charset="0"/>
              </a:rPr>
              <a:t>L.) es la leguminosa que más se consume en el mundo dado sus altos contenidos de proteínas y carbohidratos. </a:t>
            </a:r>
          </a:p>
          <a:p>
            <a:pPr algn="just" eaLnBrk="1" hangingPunct="1">
              <a:defRPr/>
            </a:pPr>
            <a:r>
              <a:rPr lang="es-ES" sz="2400" b="1" dirty="0">
                <a:latin typeface="Arial" panose="020B0604020202020204" pitchFamily="34" charset="0"/>
                <a:cs typeface="Arial" panose="020B0604020202020204" pitchFamily="34" charset="0"/>
              </a:rPr>
              <a:t>El 60% de la producción mundial de frijol se obtiene en condiciones de déficit hídrico, este afecta su productividad entre otros factores según la etapa fenológica en que este ocurra.</a:t>
            </a:r>
          </a:p>
          <a:p>
            <a:pPr algn="just" eaLnBrk="1" hangingPunct="1">
              <a:defRPr/>
            </a:pPr>
            <a:r>
              <a:rPr lang="es-ES" sz="2400" b="1" dirty="0">
                <a:latin typeface="Arial" panose="020B0604020202020204" pitchFamily="34" charset="0"/>
                <a:cs typeface="Arial" panose="020B0604020202020204" pitchFamily="34" charset="0"/>
              </a:rPr>
              <a:t> En los últimos tiempos, abundan los trabajos relacionados con el déficit hídrico en el cultivo del frijol, pero en muy pocos (casi ninguno)  se ha abordado el estudio de su efecto en las diferentes etapas de crecimiento y desarrollo de la planta.</a:t>
            </a:r>
          </a:p>
          <a:p>
            <a:pPr algn="just" eaLnBrk="1" hangingPunct="1">
              <a:defRPr/>
            </a:pPr>
            <a:r>
              <a:rPr lang="es-ES" sz="2400" b="1" dirty="0">
                <a:latin typeface="Arial" panose="020B0604020202020204" pitchFamily="34" charset="0"/>
                <a:cs typeface="Arial" panose="020B0604020202020204" pitchFamily="34" charset="0"/>
              </a:rPr>
              <a:t>Por ello, el presente trabajo se ha realizado con el objetivo de determinar la respuesta del cultivo del frijol al déficit hídrico en diferentes momentos de su ciclo biológico, lo que permitirá seleccionar la etapa menos sensible del cultivo a la deficiencia hídrica.</a:t>
            </a:r>
            <a:endParaRPr lang="x-none" sz="2400" b="1" dirty="0">
              <a:latin typeface="Arial" panose="020B0604020202020204" pitchFamily="34" charset="0"/>
              <a:cs typeface="Arial" panose="020B0604020202020204" pitchFamily="34" charset="0"/>
            </a:endParaRPr>
          </a:p>
          <a:p>
            <a:pPr algn="ctr" defTabSz="3703638" eaLnBrk="1" fontAlgn="auto" hangingPunct="1">
              <a:spcBef>
                <a:spcPts val="0"/>
              </a:spcBef>
              <a:spcAft>
                <a:spcPts val="0"/>
              </a:spcAft>
              <a:defRPr/>
            </a:pPr>
            <a:endParaRPr lang="es-ES" sz="2200" b="1" dirty="0">
              <a:latin typeface="Arial" panose="020B0604020202020204" pitchFamily="34" charset="0"/>
              <a:cs typeface="Arial" pitchFamily="34" charset="0"/>
            </a:endParaRPr>
          </a:p>
          <a:p>
            <a:pPr algn="ctr" defTabSz="3703638" eaLnBrk="1" fontAlgn="auto" hangingPunct="1">
              <a:spcBef>
                <a:spcPts val="0"/>
              </a:spcBef>
              <a:spcAft>
                <a:spcPts val="0"/>
              </a:spcAft>
              <a:defRPr/>
            </a:pPr>
            <a:r>
              <a:rPr lang="es-ES" sz="2400" dirty="0">
                <a:latin typeface="+mn-lt"/>
              </a:rPr>
              <a:t>  </a:t>
            </a:r>
            <a:r>
              <a:rPr lang="es-ES" sz="2400" b="1" dirty="0">
                <a:latin typeface="+mn-lt"/>
              </a:rPr>
              <a:t> </a:t>
            </a:r>
          </a:p>
        </p:txBody>
      </p:sp>
      <p:sp>
        <p:nvSpPr>
          <p:cNvPr id="15" name="AutoShape 24">
            <a:extLst>
              <a:ext uri="{FF2B5EF4-FFF2-40B4-BE49-F238E27FC236}">
                <a16:creationId xmlns:a16="http://schemas.microsoft.com/office/drawing/2014/main" xmlns="" id="{B4554CAF-43C5-49C9-9D3F-F54C40CE778D}"/>
              </a:ext>
            </a:extLst>
          </p:cNvPr>
          <p:cNvSpPr>
            <a:spLocks noChangeArrowheads="1"/>
          </p:cNvSpPr>
          <p:nvPr/>
        </p:nvSpPr>
        <p:spPr bwMode="auto">
          <a:xfrm>
            <a:off x="1457325" y="8212138"/>
            <a:ext cx="16400463" cy="5757862"/>
          </a:xfrm>
          <a:prstGeom prst="flowChartAlternateProcess">
            <a:avLst/>
          </a:prstGeom>
          <a:solidFill>
            <a:schemeClr val="tx1">
              <a:alpha val="82000"/>
            </a:schemeClr>
          </a:solidFill>
          <a:ln w="9525">
            <a:solidFill>
              <a:schemeClr val="tx1"/>
            </a:solidFill>
            <a:miter lim="800000"/>
            <a:headEnd/>
            <a:tailEnd/>
          </a:ln>
        </p:spPr>
        <p:txBody>
          <a:bodyPr wrap="none" anchor="ctr"/>
          <a:lstStyle/>
          <a:p>
            <a:pPr defTabSz="3703638" eaLnBrk="1" fontAlgn="auto" hangingPunct="1">
              <a:spcBef>
                <a:spcPts val="0"/>
              </a:spcBef>
              <a:spcAft>
                <a:spcPts val="0"/>
              </a:spcAft>
              <a:defRPr/>
            </a:pPr>
            <a:endParaRPr lang="es-ES" sz="2100" dirty="0">
              <a:solidFill>
                <a:srgbClr val="FFFF00"/>
              </a:solidFill>
              <a:latin typeface="+mn-lt"/>
            </a:endParaRPr>
          </a:p>
          <a:p>
            <a:pPr defTabSz="3703638" eaLnBrk="1" fontAlgn="auto" hangingPunct="1">
              <a:spcBef>
                <a:spcPts val="0"/>
              </a:spcBef>
              <a:spcAft>
                <a:spcPts val="0"/>
              </a:spcAft>
              <a:defRPr/>
            </a:pPr>
            <a:endParaRPr lang="es-ES" sz="2100" dirty="0">
              <a:solidFill>
                <a:srgbClr val="FFFF00"/>
              </a:solidFill>
              <a:latin typeface="+mn-lt"/>
            </a:endParaRPr>
          </a:p>
          <a:p>
            <a:pPr defTabSz="3703638" eaLnBrk="1" fontAlgn="auto" hangingPunct="1">
              <a:spcBef>
                <a:spcPts val="0"/>
              </a:spcBef>
              <a:spcAft>
                <a:spcPts val="0"/>
              </a:spcAft>
              <a:defRPr/>
            </a:pPr>
            <a:endParaRPr lang="es-ES" sz="2100" dirty="0">
              <a:solidFill>
                <a:srgbClr val="FFFF00"/>
              </a:solidFill>
              <a:latin typeface="+mn-lt"/>
            </a:endParaRPr>
          </a:p>
          <a:p>
            <a:pPr defTabSz="3703638" eaLnBrk="1" fontAlgn="auto" hangingPunct="1">
              <a:spcBef>
                <a:spcPts val="0"/>
              </a:spcBef>
              <a:spcAft>
                <a:spcPts val="0"/>
              </a:spcAft>
              <a:defRPr/>
            </a:pPr>
            <a:endParaRPr lang="es-ES" sz="2100" dirty="0">
              <a:solidFill>
                <a:srgbClr val="FFFF00"/>
              </a:solidFill>
              <a:latin typeface="+mn-lt"/>
            </a:endParaRPr>
          </a:p>
          <a:p>
            <a:pPr algn="ctr" defTabSz="3703638" eaLnBrk="1" fontAlgn="auto" hangingPunct="1">
              <a:spcBef>
                <a:spcPts val="0"/>
              </a:spcBef>
              <a:spcAft>
                <a:spcPts val="0"/>
              </a:spcAft>
              <a:defRPr/>
            </a:pPr>
            <a:r>
              <a:rPr lang="es-ES" sz="2900" b="1" dirty="0">
                <a:solidFill>
                  <a:srgbClr val="FFFF00"/>
                </a:solidFill>
                <a:latin typeface="+mn-lt"/>
              </a:rPr>
              <a:t>                   </a:t>
            </a:r>
            <a:r>
              <a:rPr lang="es-ES" sz="3700" b="1" dirty="0">
                <a:solidFill>
                  <a:schemeClr val="bg1"/>
                </a:solidFill>
                <a:latin typeface="Arial" panose="020B0604020202020204" pitchFamily="34" charset="0"/>
                <a:cs typeface="Arial" pitchFamily="34" charset="0"/>
              </a:rPr>
              <a:t>Materiales y métodos</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El trabajo se realizó en condiciones semicontroladas en el Instituto Nacional de Ciencias Agrícolas (INCA). </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Para ello se  utilizaron semillas de la Variedad Triunfo 70. </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Los tratamientos utilizados consistieron en:</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uno suspender el riego entre los 15 y los 30 días posteriores a la siembra, otro desde los 30 a los 45 días, otro</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 desde los 50 a los 65 días y un tratamiento control irrigado durante todo el periodo al 100 % de la ETc. </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(evapotranspiración estándar  del cultivo). </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Las evaluaciones realizadas fueron:</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la longitud y diámetro de los tallos, la masa seca de la parte aérea, la superficie foliar,  la humedad del suelo, </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el contenido relativo de agua,  el contenido total de clorofilas en unidades SPAD,  el número vainas por planta</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y de granos por vaina,  la masa de 100 granos, el tamaño  de los granos y el rendimiento por planta. </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El análisis de los datos se realizó utilizando el paquete estadístico </a:t>
            </a:r>
            <a:r>
              <a:rPr lang="es-ES" sz="2400" b="1" dirty="0" err="1">
                <a:solidFill>
                  <a:schemeClr val="bg1"/>
                </a:solidFill>
                <a:latin typeface="Arial" panose="020B0604020202020204" pitchFamily="34" charset="0"/>
                <a:cs typeface="Arial" panose="020B0604020202020204" pitchFamily="34" charset="0"/>
              </a:rPr>
              <a:t>Statgraphics</a:t>
            </a:r>
            <a:r>
              <a:rPr lang="es-ES" sz="2400" b="1" dirty="0">
                <a:solidFill>
                  <a:schemeClr val="bg1"/>
                </a:solidFill>
                <a:latin typeface="Arial" panose="020B0604020202020204" pitchFamily="34" charset="0"/>
                <a:cs typeface="Arial" panose="020B0604020202020204" pitchFamily="34" charset="0"/>
              </a:rPr>
              <a:t> Plus 5 y las medias se </a:t>
            </a:r>
          </a:p>
          <a:p>
            <a:pPr algn="just" eaLnBrk="1" hangingPunct="1">
              <a:defRPr/>
            </a:pPr>
            <a:r>
              <a:rPr lang="es-ES" sz="2400" b="1" dirty="0">
                <a:solidFill>
                  <a:schemeClr val="bg1"/>
                </a:solidFill>
                <a:latin typeface="Arial" panose="020B0604020202020204" pitchFamily="34" charset="0"/>
                <a:cs typeface="Arial" panose="020B0604020202020204" pitchFamily="34" charset="0"/>
              </a:rPr>
              <a:t>compararon mediante  el test de rangos múltiples de Tukey</a:t>
            </a:r>
            <a:endParaRPr lang="x-none" sz="2400" b="1" dirty="0">
              <a:solidFill>
                <a:schemeClr val="bg1"/>
              </a:solidFill>
              <a:latin typeface="Arial" panose="020B0604020202020204" pitchFamily="34" charset="0"/>
              <a:cs typeface="Arial" panose="020B0604020202020204" pitchFamily="34" charset="0"/>
            </a:endParaRPr>
          </a:p>
          <a:p>
            <a:pPr defTabSz="3703638" eaLnBrk="1" fontAlgn="auto" hangingPunct="1">
              <a:spcBef>
                <a:spcPts val="0"/>
              </a:spcBef>
              <a:spcAft>
                <a:spcPts val="0"/>
              </a:spcAft>
              <a:defRPr/>
            </a:pPr>
            <a:r>
              <a:rPr lang="es-ES" b="1" dirty="0">
                <a:solidFill>
                  <a:schemeClr val="bg1"/>
                </a:solidFill>
                <a:latin typeface="+mn-lt"/>
              </a:rPr>
              <a:t> </a:t>
            </a:r>
          </a:p>
          <a:p>
            <a:pPr defTabSz="3703638" eaLnBrk="1" fontAlgn="auto" hangingPunct="1">
              <a:spcBef>
                <a:spcPts val="0"/>
              </a:spcBef>
              <a:spcAft>
                <a:spcPts val="0"/>
              </a:spcAft>
              <a:defRPr/>
            </a:pPr>
            <a:endParaRPr lang="es-ES" b="1" dirty="0">
              <a:latin typeface="+mn-lt"/>
            </a:endParaRPr>
          </a:p>
        </p:txBody>
      </p:sp>
      <p:sp>
        <p:nvSpPr>
          <p:cNvPr id="17" name="16 Elipse">
            <a:extLst>
              <a:ext uri="{FF2B5EF4-FFF2-40B4-BE49-F238E27FC236}">
                <a16:creationId xmlns:a16="http://schemas.microsoft.com/office/drawing/2014/main" xmlns="" id="{A61CFB23-35FA-4654-BD46-A278BDBE4802}"/>
              </a:ext>
            </a:extLst>
          </p:cNvPr>
          <p:cNvSpPr/>
          <p:nvPr/>
        </p:nvSpPr>
        <p:spPr>
          <a:xfrm>
            <a:off x="9921875" y="14187488"/>
            <a:ext cx="7215188" cy="1571625"/>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sz="1600" dirty="0">
              <a:latin typeface="Arial" pitchFamily="34" charset="0"/>
              <a:cs typeface="Arial" pitchFamily="34" charset="0"/>
            </a:endParaRPr>
          </a:p>
        </p:txBody>
      </p:sp>
      <p:sp>
        <p:nvSpPr>
          <p:cNvPr id="19" name="18 Rectángulo redondeado">
            <a:extLst>
              <a:ext uri="{FF2B5EF4-FFF2-40B4-BE49-F238E27FC236}">
                <a16:creationId xmlns:a16="http://schemas.microsoft.com/office/drawing/2014/main" xmlns="" id="{CCAB33F3-1A5B-4D08-8246-63E2CF2BC7D0}"/>
              </a:ext>
            </a:extLst>
          </p:cNvPr>
          <p:cNvSpPr/>
          <p:nvPr/>
        </p:nvSpPr>
        <p:spPr>
          <a:xfrm>
            <a:off x="1282700" y="19791363"/>
            <a:ext cx="7358063" cy="3332162"/>
          </a:xfrm>
          <a:prstGeom prst="roundRect">
            <a:avLst/>
          </a:prstGeom>
          <a:solidFill>
            <a:srgbClr val="002060">
              <a:alpha val="68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r>
              <a:rPr lang="es-ES" sz="1800" b="1" dirty="0">
                <a:latin typeface="Arial" panose="020B0604020202020204" pitchFamily="34" charset="0"/>
                <a:cs typeface="Arial" panose="020B0604020202020204" pitchFamily="34" charset="0"/>
              </a:rPr>
              <a:t>Para comprobar que las plantas estuvieron sometidas a una deficiencia hídrica, se determinó la humedad del suelo antes de suspender el riego y al concluir el período de suspensión.</a:t>
            </a:r>
          </a:p>
          <a:p>
            <a:pPr algn="just" eaLnBrk="1" hangingPunct="1">
              <a:defRPr/>
            </a:pPr>
            <a:r>
              <a:rPr lang="es-ES" sz="1800" b="1" dirty="0">
                <a:latin typeface="Arial" panose="020B0604020202020204" pitchFamily="34" charset="0"/>
                <a:cs typeface="Arial" panose="020B0604020202020204" pitchFamily="34" charset="0"/>
              </a:rPr>
              <a:t>Como muestra la figura en todos los casos, la humedad del suelo en los tratamientos en que el riego se suspendió durante 15 días  descendió significativamente muy por debajo de la del tratamientos control.</a:t>
            </a:r>
          </a:p>
          <a:p>
            <a:pPr algn="just" eaLnBrk="1" hangingPunct="1">
              <a:defRPr/>
            </a:pPr>
            <a:r>
              <a:rPr lang="es-ES" sz="1800" b="1" dirty="0">
                <a:latin typeface="Arial" panose="020B0604020202020204" pitchFamily="34" charset="0"/>
                <a:cs typeface="Arial" panose="020B0604020202020204" pitchFamily="34" charset="0"/>
              </a:rPr>
              <a:t> Este comportamiento de la humedad permite indicar que las plantas realmente fueron sometidas durante ese período a una deficiencia hídrica estresante.</a:t>
            </a:r>
            <a:endParaRPr lang="x-none" sz="1800" b="1" dirty="0">
              <a:latin typeface="Arial" panose="020B0604020202020204" pitchFamily="34" charset="0"/>
              <a:cs typeface="Arial" panose="020B0604020202020204" pitchFamily="34" charset="0"/>
            </a:endParaRPr>
          </a:p>
        </p:txBody>
      </p:sp>
      <p:sp>
        <p:nvSpPr>
          <p:cNvPr id="20" name="19 Flecha arriba">
            <a:extLst>
              <a:ext uri="{FF2B5EF4-FFF2-40B4-BE49-F238E27FC236}">
                <a16:creationId xmlns:a16="http://schemas.microsoft.com/office/drawing/2014/main" xmlns="" id="{F8B9E277-A164-41D0-A2DB-2DB5F878FAD5}"/>
              </a:ext>
            </a:extLst>
          </p:cNvPr>
          <p:cNvSpPr/>
          <p:nvPr/>
        </p:nvSpPr>
        <p:spPr>
          <a:xfrm>
            <a:off x="3889375" y="18697575"/>
            <a:ext cx="719138" cy="1038225"/>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dirty="0">
              <a:solidFill>
                <a:schemeClr val="bg1"/>
              </a:solidFill>
            </a:endParaRPr>
          </a:p>
        </p:txBody>
      </p:sp>
      <p:sp>
        <p:nvSpPr>
          <p:cNvPr id="21" name="20 Flecha arriba">
            <a:extLst>
              <a:ext uri="{FF2B5EF4-FFF2-40B4-BE49-F238E27FC236}">
                <a16:creationId xmlns:a16="http://schemas.microsoft.com/office/drawing/2014/main" xmlns="" id="{823C814E-A6C2-4A75-ABCD-984FC064953A}"/>
              </a:ext>
            </a:extLst>
          </p:cNvPr>
          <p:cNvSpPr/>
          <p:nvPr/>
        </p:nvSpPr>
        <p:spPr>
          <a:xfrm>
            <a:off x="12807950" y="21204238"/>
            <a:ext cx="622300" cy="1122362"/>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sz="2400" dirty="0">
              <a:latin typeface="Arial" panose="020B0604020202020204" pitchFamily="34" charset="0"/>
              <a:cs typeface="Arial" panose="020B0604020202020204" pitchFamily="34" charset="0"/>
            </a:endParaRPr>
          </a:p>
        </p:txBody>
      </p:sp>
      <p:sp>
        <p:nvSpPr>
          <p:cNvPr id="22" name="21 Flecha arriba">
            <a:extLst>
              <a:ext uri="{FF2B5EF4-FFF2-40B4-BE49-F238E27FC236}">
                <a16:creationId xmlns:a16="http://schemas.microsoft.com/office/drawing/2014/main" xmlns="" id="{51544B89-9132-47D5-ADF7-9AA896A99539}"/>
              </a:ext>
            </a:extLst>
          </p:cNvPr>
          <p:cNvSpPr/>
          <p:nvPr/>
        </p:nvSpPr>
        <p:spPr>
          <a:xfrm>
            <a:off x="21102638" y="18964275"/>
            <a:ext cx="715962" cy="11557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p>
        </p:txBody>
      </p:sp>
      <p:sp>
        <p:nvSpPr>
          <p:cNvPr id="23" name="22 Preparación">
            <a:extLst>
              <a:ext uri="{FF2B5EF4-FFF2-40B4-BE49-F238E27FC236}">
                <a16:creationId xmlns:a16="http://schemas.microsoft.com/office/drawing/2014/main" xmlns="" id="{D24E414E-E9EA-4CCE-AE91-437FD1D87271}"/>
              </a:ext>
            </a:extLst>
          </p:cNvPr>
          <p:cNvSpPr/>
          <p:nvPr/>
        </p:nvSpPr>
        <p:spPr>
          <a:xfrm>
            <a:off x="18116550" y="20177125"/>
            <a:ext cx="7000875" cy="5500688"/>
          </a:xfrm>
          <a:prstGeom prst="flowChartPreparati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p>
        </p:txBody>
      </p:sp>
      <p:sp>
        <p:nvSpPr>
          <p:cNvPr id="24" name="23 Elipse">
            <a:extLst>
              <a:ext uri="{FF2B5EF4-FFF2-40B4-BE49-F238E27FC236}">
                <a16:creationId xmlns:a16="http://schemas.microsoft.com/office/drawing/2014/main" xmlns="" id="{D8FA38FB-5404-40D9-A9E9-47D8763F27DB}"/>
              </a:ext>
            </a:extLst>
          </p:cNvPr>
          <p:cNvSpPr/>
          <p:nvPr/>
        </p:nvSpPr>
        <p:spPr>
          <a:xfrm>
            <a:off x="9134475" y="22383750"/>
            <a:ext cx="8077200" cy="4106863"/>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r>
              <a:rPr lang="es-ES" sz="1800" b="1" dirty="0">
                <a:solidFill>
                  <a:schemeClr val="tx1"/>
                </a:solidFill>
                <a:latin typeface="Arial" panose="020B0604020202020204" pitchFamily="34" charset="0"/>
                <a:cs typeface="Arial" panose="020B0604020202020204" pitchFamily="34" charset="0"/>
              </a:rPr>
              <a:t>Otro de los indicadores evaluados con el objetivo de poder asegurar que las plantas  estuvieron expuestas a una deficiencia hídrica, fue el Contenido Relativo de Agua al concluir cada periodo de suspensión del riego. </a:t>
            </a:r>
          </a:p>
          <a:p>
            <a:pPr algn="just" eaLnBrk="1" hangingPunct="1">
              <a:defRPr/>
            </a:pPr>
            <a:r>
              <a:rPr lang="es-ES" sz="1800" b="1" dirty="0">
                <a:solidFill>
                  <a:schemeClr val="tx1"/>
                </a:solidFill>
                <a:latin typeface="Arial" panose="020B0604020202020204" pitchFamily="34" charset="0"/>
                <a:cs typeface="Arial" panose="020B0604020202020204" pitchFamily="34" charset="0"/>
              </a:rPr>
              <a:t>Al observar la figura se puede aseverar que efectivamente las pantas estuvieron  sometidas a una fuerte deficiencia hídrica al mostrar valores inferiores al 50 % del contenido de agua en relación con el puede alcanzar cuando están a plena turgencia.</a:t>
            </a:r>
            <a:r>
              <a:rPr lang="es-ES" sz="1800" b="1" dirty="0">
                <a:solidFill>
                  <a:schemeClr val="tx1"/>
                </a:solidFill>
                <a:latin typeface="Times New Roman" panose="02020603050405020304" pitchFamily="18" charset="0"/>
                <a:cs typeface="Times New Roman" panose="02020603050405020304" pitchFamily="18" charset="0"/>
              </a:rPr>
              <a:t> </a:t>
            </a:r>
          </a:p>
        </p:txBody>
      </p:sp>
      <p:sp>
        <p:nvSpPr>
          <p:cNvPr id="26" name="25 Proceso">
            <a:extLst>
              <a:ext uri="{FF2B5EF4-FFF2-40B4-BE49-F238E27FC236}">
                <a16:creationId xmlns:a16="http://schemas.microsoft.com/office/drawing/2014/main" xmlns="" id="{C6FAA359-4CDB-40D3-9078-F378B764E385}"/>
              </a:ext>
            </a:extLst>
          </p:cNvPr>
          <p:cNvSpPr/>
          <p:nvPr/>
        </p:nvSpPr>
        <p:spPr>
          <a:xfrm>
            <a:off x="1600200" y="32932688"/>
            <a:ext cx="23602950" cy="3071812"/>
          </a:xfrm>
          <a:prstGeom prst="flowChartProcess">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p>
        </p:txBody>
      </p:sp>
      <p:sp>
        <p:nvSpPr>
          <p:cNvPr id="2063" name="27 CuadroTexto"/>
          <p:cNvSpPr txBox="1">
            <a:spLocks noChangeArrowheads="1"/>
          </p:cNvSpPr>
          <p:nvPr/>
        </p:nvSpPr>
        <p:spPr bwMode="auto">
          <a:xfrm>
            <a:off x="19402425" y="20423188"/>
            <a:ext cx="4429125" cy="2339975"/>
          </a:xfrm>
          <a:prstGeom prst="rect">
            <a:avLst/>
          </a:prstGeom>
          <a:noFill/>
          <a:ln w="9525">
            <a:noFill/>
            <a:miter lim="800000"/>
            <a:headEnd/>
            <a:tailEnd/>
          </a:ln>
        </p:spPr>
        <p:txBody>
          <a:bodyPr>
            <a:spAutoFit/>
          </a:bodyPr>
          <a:lstStyle/>
          <a:p>
            <a:pPr algn="just"/>
            <a:r>
              <a:rPr lang="es-ES" sz="1800" b="1">
                <a:cs typeface="Arial" charset="0"/>
              </a:rPr>
              <a:t>En la tabla se aprecia que las variables relacionadas con el crecimiento del tallo no se diferenciaron entre tratamientos, sin embargo, tanto la masa seca de las hojas como de la parte aérea de los tratamientos con suspensión del riego, si se diferenciaron del tratamiento control.  </a:t>
            </a:r>
          </a:p>
        </p:txBody>
      </p:sp>
      <p:sp>
        <p:nvSpPr>
          <p:cNvPr id="2064" name="28 CuadroTexto"/>
          <p:cNvSpPr txBox="1">
            <a:spLocks noChangeArrowheads="1"/>
          </p:cNvSpPr>
          <p:nvPr/>
        </p:nvSpPr>
        <p:spPr bwMode="auto">
          <a:xfrm>
            <a:off x="1600200" y="32761238"/>
            <a:ext cx="23602950" cy="3308350"/>
          </a:xfrm>
          <a:prstGeom prst="rect">
            <a:avLst/>
          </a:prstGeom>
          <a:solidFill>
            <a:srgbClr val="00B0F0"/>
          </a:solidFill>
          <a:ln w="9525">
            <a:noFill/>
            <a:miter lim="800000"/>
            <a:headEnd/>
            <a:tailEnd/>
          </a:ln>
        </p:spPr>
        <p:txBody>
          <a:bodyPr>
            <a:spAutoFit/>
          </a:bodyPr>
          <a:lstStyle/>
          <a:p>
            <a:pPr algn="ctr" defTabSz="3703638" eaLnBrk="1" hangingPunct="1"/>
            <a:r>
              <a:rPr lang="es-ES_tradnl" sz="4100" b="1">
                <a:solidFill>
                  <a:srgbClr val="FF0000"/>
                </a:solidFill>
              </a:rPr>
              <a:t>Conclusiones</a:t>
            </a:r>
          </a:p>
          <a:p>
            <a:pPr algn="just" defTabSz="3703638" eaLnBrk="1" hangingPunct="1">
              <a:buFont typeface="Arial" charset="0"/>
              <a:buNone/>
            </a:pPr>
            <a:r>
              <a:rPr lang="es-ES" sz="2800" b="1">
                <a:solidFill>
                  <a:srgbClr val="FF0000"/>
                </a:solidFill>
                <a:latin typeface="Times New Roman" pitchFamily="18" charset="0"/>
                <a:cs typeface="Times New Roman" pitchFamily="18" charset="0"/>
              </a:rPr>
              <a:t>A modo de resumen se puede señalar que el déficit hídrico, presente en cualquiera de las etapas de crecimiento y desarrollo de las plantas de frijol, provocan un efecto negativo en su normal comportamiento respecto a cuando las condiciones de humedad del suelo son las requeridas por el cultivo.</a:t>
            </a:r>
          </a:p>
          <a:p>
            <a:pPr algn="just" defTabSz="3703638" eaLnBrk="1" hangingPunct="1">
              <a:buFont typeface="Arial" charset="0"/>
              <a:buNone/>
            </a:pPr>
            <a:r>
              <a:rPr lang="es-ES" sz="2800" b="1">
                <a:solidFill>
                  <a:srgbClr val="FF0000"/>
                </a:solidFill>
                <a:latin typeface="Times New Roman" pitchFamily="18" charset="0"/>
                <a:cs typeface="Times New Roman" pitchFamily="18" charset="0"/>
              </a:rPr>
              <a:t>Por otra parte, se puede sugerir que ante una situación de escasez de agua para el riego o por inconvenientes de cualquier otra índole que obliguen a ahorrar agua en el cultivo, la variante más conveniente a utilizar resulta la suspensión del riego durante 15 en la etapa de llenado de grano, por resultar ésta la que menos afecta el rendimiento debido a que las plantas transitan durante todo su ciclo en condiciones de suficiente humedad en el suelo para su normal crecimiento lo que les permitió presentar los mejores indicadores entre los tratamientos con déficit hídrico.</a:t>
            </a:r>
            <a:endParaRPr lang="es-ES" sz="2800">
              <a:solidFill>
                <a:srgbClr val="FF0000"/>
              </a:solidFill>
            </a:endParaRPr>
          </a:p>
        </p:txBody>
      </p:sp>
      <p:sp>
        <p:nvSpPr>
          <p:cNvPr id="2065" name="CuadroTexto 1"/>
          <p:cNvSpPr txBox="1">
            <a:spLocks noChangeArrowheads="1"/>
          </p:cNvSpPr>
          <p:nvPr/>
        </p:nvSpPr>
        <p:spPr bwMode="auto">
          <a:xfrm>
            <a:off x="11101388" y="14579600"/>
            <a:ext cx="4714875" cy="646113"/>
          </a:xfrm>
          <a:prstGeom prst="rect">
            <a:avLst/>
          </a:prstGeom>
          <a:noFill/>
          <a:ln w="9525">
            <a:noFill/>
            <a:miter lim="800000"/>
            <a:headEnd/>
            <a:tailEnd/>
          </a:ln>
        </p:spPr>
        <p:txBody>
          <a:bodyPr>
            <a:spAutoFit/>
          </a:bodyPr>
          <a:lstStyle/>
          <a:p>
            <a:pPr algn="ctr" eaLnBrk="1" hangingPunct="1"/>
            <a:r>
              <a:rPr lang="es-ES" sz="3600" b="1">
                <a:solidFill>
                  <a:schemeClr val="bg1"/>
                </a:solidFill>
              </a:rPr>
              <a:t>RESULTADOS</a:t>
            </a:r>
          </a:p>
        </p:txBody>
      </p:sp>
      <p:graphicFrame>
        <p:nvGraphicFramePr>
          <p:cNvPr id="2066" name="Objeto 27"/>
          <p:cNvGraphicFramePr>
            <a:graphicFrameLocks noChangeAspect="1"/>
          </p:cNvGraphicFramePr>
          <p:nvPr/>
        </p:nvGraphicFramePr>
        <p:xfrm>
          <a:off x="1976438" y="14238288"/>
          <a:ext cx="4546600" cy="4478337"/>
        </p:xfrm>
        <a:graphic>
          <a:graphicData uri="http://schemas.openxmlformats.org/presentationml/2006/ole">
            <p:oleObj spid="_x0000_s2066" r:id="rId6" imgW="5631790" imgH="5547665" progId="">
              <p:embed/>
            </p:oleObj>
          </a:graphicData>
        </a:graphic>
      </p:graphicFrame>
      <p:graphicFrame>
        <p:nvGraphicFramePr>
          <p:cNvPr id="2067" name="Objeto 28"/>
          <p:cNvGraphicFramePr>
            <a:graphicFrameLocks noChangeAspect="1"/>
          </p:cNvGraphicFramePr>
          <p:nvPr/>
        </p:nvGraphicFramePr>
        <p:xfrm>
          <a:off x="10587038" y="16076613"/>
          <a:ext cx="5470525" cy="5127625"/>
        </p:xfrm>
        <a:graphic>
          <a:graphicData uri="http://schemas.openxmlformats.org/presentationml/2006/ole">
            <p:oleObj spid="_x0000_s2067" r:id="rId7" imgW="6312103" imgH="5520233" progId="">
              <p:embed/>
            </p:oleObj>
          </a:graphicData>
        </a:graphic>
      </p:graphicFrame>
      <p:graphicFrame>
        <p:nvGraphicFramePr>
          <p:cNvPr id="3" name="Tabla 2">
            <a:extLst>
              <a:ext uri="{FF2B5EF4-FFF2-40B4-BE49-F238E27FC236}">
                <a16:creationId xmlns:a16="http://schemas.microsoft.com/office/drawing/2014/main" xmlns="" id="{309D893B-AC16-411E-9F91-8758CB6CC959}"/>
              </a:ext>
            </a:extLst>
          </p:cNvPr>
          <p:cNvGraphicFramePr>
            <a:graphicFrameLocks noGrp="1"/>
          </p:cNvGraphicFramePr>
          <p:nvPr/>
        </p:nvGraphicFramePr>
        <p:xfrm>
          <a:off x="17337571" y="15550652"/>
          <a:ext cx="7673008" cy="3420508"/>
        </p:xfrm>
        <a:graphic>
          <a:graphicData uri="http://schemas.openxmlformats.org/drawingml/2006/table">
            <a:tbl>
              <a:tblPr>
                <a:tableStyleId>{5C22544A-7EE6-4342-B048-85BDC9FD1C3A}</a:tableStyleId>
              </a:tblPr>
              <a:tblGrid>
                <a:gridCol w="2885785">
                  <a:extLst>
                    <a:ext uri="{9D8B030D-6E8A-4147-A177-3AD203B41FA5}">
                      <a16:colId xmlns:a16="http://schemas.microsoft.com/office/drawing/2014/main" xmlns="" val="2894152708"/>
                    </a:ext>
                  </a:extLst>
                </a:gridCol>
                <a:gridCol w="836349">
                  <a:extLst>
                    <a:ext uri="{9D8B030D-6E8A-4147-A177-3AD203B41FA5}">
                      <a16:colId xmlns:a16="http://schemas.microsoft.com/office/drawing/2014/main" xmlns="" val="4036224822"/>
                    </a:ext>
                  </a:extLst>
                </a:gridCol>
                <a:gridCol w="805536">
                  <a:extLst>
                    <a:ext uri="{9D8B030D-6E8A-4147-A177-3AD203B41FA5}">
                      <a16:colId xmlns:a16="http://schemas.microsoft.com/office/drawing/2014/main" xmlns="" val="2584727651"/>
                    </a:ext>
                  </a:extLst>
                </a:gridCol>
                <a:gridCol w="736096">
                  <a:extLst>
                    <a:ext uri="{9D8B030D-6E8A-4147-A177-3AD203B41FA5}">
                      <a16:colId xmlns:a16="http://schemas.microsoft.com/office/drawing/2014/main" xmlns="" val="1290706868"/>
                    </a:ext>
                  </a:extLst>
                </a:gridCol>
                <a:gridCol w="819425">
                  <a:extLst>
                    <a:ext uri="{9D8B030D-6E8A-4147-A177-3AD203B41FA5}">
                      <a16:colId xmlns:a16="http://schemas.microsoft.com/office/drawing/2014/main" xmlns="" val="2289069903"/>
                    </a:ext>
                  </a:extLst>
                </a:gridCol>
                <a:gridCol w="768183">
                  <a:extLst>
                    <a:ext uri="{9D8B030D-6E8A-4147-A177-3AD203B41FA5}">
                      <a16:colId xmlns:a16="http://schemas.microsoft.com/office/drawing/2014/main" xmlns="" val="1932927531"/>
                    </a:ext>
                  </a:extLst>
                </a:gridCol>
                <a:gridCol w="821634">
                  <a:extLst>
                    <a:ext uri="{9D8B030D-6E8A-4147-A177-3AD203B41FA5}">
                      <a16:colId xmlns:a16="http://schemas.microsoft.com/office/drawing/2014/main" xmlns="" val="3818887088"/>
                    </a:ext>
                  </a:extLst>
                </a:gridCol>
              </a:tblGrid>
              <a:tr h="777889">
                <a:tc>
                  <a:txBody>
                    <a:bodyPr/>
                    <a:lstStyle/>
                    <a:p>
                      <a:pPr algn="ctr" fontAlgn="b"/>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Longitud del tallo (cm)</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Diámetro del tallo (mm)</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Masa seca del tallo (g)</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Masa seca de las hojas (g)</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Masa seca aérea (g)</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Superficie foliar (cm2)</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3087539348"/>
                  </a:ext>
                </a:extLst>
              </a:tr>
              <a:tr h="266499">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Final suspensión entre 15 y 30 días</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911490077"/>
                  </a:ext>
                </a:extLst>
              </a:tr>
              <a:tr h="208878">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Final  suspensión entre 30 y 45 días</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1056668904"/>
                  </a:ext>
                </a:extLst>
              </a:tr>
              <a:tr h="201223">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Final  suspensión entre 50 y 65 días</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ns</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141709017"/>
                  </a:ext>
                </a:extLst>
              </a:tr>
              <a:tr h="201223">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100 % de la </a:t>
                      </a:r>
                      <a:r>
                        <a:rPr lang="es-ES" sz="1400" b="1" u="none" strike="noStrike" dirty="0" err="1">
                          <a:effectLst/>
                          <a:latin typeface="Times New Roman" panose="02020603050405020304" pitchFamily="18" charset="0"/>
                          <a:cs typeface="Times New Roman" panose="02020603050405020304" pitchFamily="18" charset="0"/>
                        </a:rPr>
                        <a:t>Etc</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14.56</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4.00</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0.44</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highlight>
                            <a:srgbClr val="00FF00"/>
                          </a:highlight>
                          <a:latin typeface="Times New Roman" panose="02020603050405020304" pitchFamily="18" charset="0"/>
                          <a:cs typeface="Times New Roman" panose="02020603050405020304" pitchFamily="18" charset="0"/>
                        </a:rPr>
                        <a:t>3.09 a</a:t>
                      </a:r>
                      <a:endParaRPr lang="es-ES"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highlight>
                            <a:srgbClr val="00FF00"/>
                          </a:highlight>
                          <a:latin typeface="Times New Roman" panose="02020603050405020304" pitchFamily="18" charset="0"/>
                          <a:cs typeface="Times New Roman" panose="02020603050405020304" pitchFamily="18" charset="0"/>
                        </a:rPr>
                        <a:t>3.99 a</a:t>
                      </a:r>
                      <a:endParaRPr lang="es-ES"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1312.04</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4042049313"/>
                  </a:ext>
                </a:extLst>
              </a:tr>
              <a:tr h="201223">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Final suspensión entre 15 y 30 días</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13.06</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3.20</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0.39</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1.63 b</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2.03 b</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995.54</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417076591"/>
                  </a:ext>
                </a:extLst>
              </a:tr>
              <a:tr h="201223">
                <a:tc>
                  <a:txBody>
                    <a:bodyPr/>
                    <a:lstStyle/>
                    <a:p>
                      <a:pPr algn="ctr" fontAlgn="b"/>
                      <a:r>
                        <a:rPr lang="es-ES" sz="1400" b="1" i="0" u="none" strike="noStrike" dirty="0">
                          <a:solidFill>
                            <a:srgbClr val="000000"/>
                          </a:solidFill>
                          <a:effectLst/>
                          <a:latin typeface="Times New Roman" panose="02020603050405020304" pitchFamily="18" charset="0"/>
                          <a:cs typeface="Times New Roman" panose="02020603050405020304" pitchFamily="18" charset="0"/>
                        </a:rPr>
                        <a:t>Es x</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1.566</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0.265</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0.112</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0.085</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0.182</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111.245</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29455963"/>
                  </a:ext>
                </a:extLst>
              </a:tr>
              <a:tr h="201223">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100 % de la </a:t>
                      </a:r>
                      <a:r>
                        <a:rPr lang="es-ES" sz="1400" b="1" u="none" strike="noStrike" dirty="0" err="1">
                          <a:effectLst/>
                          <a:latin typeface="Times New Roman" panose="02020603050405020304" pitchFamily="18" charset="0"/>
                          <a:cs typeface="Times New Roman" panose="02020603050405020304" pitchFamily="18" charset="0"/>
                        </a:rPr>
                        <a:t>Etc</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37.02</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4.20</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1.12</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highlight>
                            <a:srgbClr val="00FF00"/>
                          </a:highlight>
                          <a:latin typeface="Times New Roman" panose="02020603050405020304" pitchFamily="18" charset="0"/>
                          <a:cs typeface="Times New Roman" panose="02020603050405020304" pitchFamily="18" charset="0"/>
                        </a:rPr>
                        <a:t>4.94 a</a:t>
                      </a:r>
                      <a:endParaRPr lang="es-ES"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highlight>
                            <a:srgbClr val="00FF00"/>
                          </a:highlight>
                          <a:latin typeface="Times New Roman" panose="02020603050405020304" pitchFamily="18" charset="0"/>
                          <a:cs typeface="Times New Roman" panose="02020603050405020304" pitchFamily="18" charset="0"/>
                        </a:rPr>
                        <a:t>6.07 a</a:t>
                      </a:r>
                      <a:endParaRPr lang="es-ES"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2158.83</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4028871935"/>
                  </a:ext>
                </a:extLst>
              </a:tr>
              <a:tr h="239907">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Final  suspensión entre 30 y 45 días</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35.00</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3.80</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1.20</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2.79 b</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4.02 b</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1759.15</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2480048851"/>
                  </a:ext>
                </a:extLst>
              </a:tr>
              <a:tr h="201223">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s-ES" sz="1400" b="1" i="0" u="none" strike="noStrike" dirty="0">
                          <a:solidFill>
                            <a:srgbClr val="000000"/>
                          </a:solidFill>
                          <a:effectLst/>
                          <a:latin typeface="Times New Roman" panose="02020603050405020304" pitchFamily="18" charset="0"/>
                          <a:cs typeface="Times New Roman" panose="02020603050405020304" pitchFamily="18" charset="0"/>
                        </a:rPr>
                        <a:t>Es x</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2.852</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0.300</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0.076</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a:effectLst/>
                          <a:latin typeface="Times New Roman" panose="02020603050405020304" pitchFamily="18" charset="0"/>
                          <a:cs typeface="Times New Roman" panose="02020603050405020304" pitchFamily="18" charset="0"/>
                        </a:rPr>
                        <a:t>0.165</a:t>
                      </a:r>
                      <a:endParaRPr lang="x-none"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0.197</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139.93</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2673688670"/>
                  </a:ext>
                </a:extLst>
              </a:tr>
              <a:tr h="201223">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100 % de la </a:t>
                      </a:r>
                      <a:r>
                        <a:rPr lang="es-ES" sz="1400" b="1" u="none" strike="noStrike" dirty="0" err="1">
                          <a:effectLst/>
                          <a:latin typeface="Times New Roman" panose="02020603050405020304" pitchFamily="18" charset="0"/>
                          <a:cs typeface="Times New Roman" panose="02020603050405020304" pitchFamily="18" charset="0"/>
                        </a:rPr>
                        <a:t>Etc</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59.6</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6.80</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highlight>
                            <a:srgbClr val="00FF00"/>
                          </a:highlight>
                          <a:latin typeface="Times New Roman" panose="02020603050405020304" pitchFamily="18" charset="0"/>
                          <a:cs typeface="Times New Roman" panose="02020603050405020304" pitchFamily="18" charset="0"/>
                        </a:rPr>
                        <a:t>2.61</a:t>
                      </a:r>
                      <a:endParaRPr lang="x-none"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highlight>
                            <a:srgbClr val="00FF00"/>
                          </a:highlight>
                          <a:latin typeface="Times New Roman" panose="02020603050405020304" pitchFamily="18" charset="0"/>
                          <a:cs typeface="Times New Roman" panose="02020603050405020304" pitchFamily="18" charset="0"/>
                        </a:rPr>
                        <a:t>12.67 a</a:t>
                      </a:r>
                      <a:endParaRPr lang="es-ES"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highlight>
                            <a:srgbClr val="00FF00"/>
                          </a:highlight>
                          <a:latin typeface="Times New Roman" panose="02020603050405020304" pitchFamily="18" charset="0"/>
                          <a:cs typeface="Times New Roman" panose="02020603050405020304" pitchFamily="18" charset="0"/>
                        </a:rPr>
                        <a:t>15.27 a</a:t>
                      </a:r>
                      <a:endParaRPr lang="es-ES"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dirty="0">
                          <a:effectLst/>
                          <a:highlight>
                            <a:srgbClr val="00FF00"/>
                          </a:highlight>
                          <a:latin typeface="Times New Roman" panose="02020603050405020304" pitchFamily="18" charset="0"/>
                          <a:cs typeface="Times New Roman" panose="02020603050405020304" pitchFamily="18" charset="0"/>
                        </a:rPr>
                        <a:t>3698.19 a</a:t>
                      </a:r>
                      <a:endParaRPr lang="es-ES" sz="14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2457204363"/>
                  </a:ext>
                </a:extLst>
              </a:tr>
              <a:tr h="211215">
                <a:tc>
                  <a:txBody>
                    <a:bodyPr/>
                    <a:lstStyle/>
                    <a:p>
                      <a:pPr algn="ctr" fontAlgn="b"/>
                      <a:r>
                        <a:rPr lang="es-ES" sz="1400" b="1" u="none" strike="noStrike" dirty="0">
                          <a:effectLst/>
                          <a:latin typeface="Times New Roman" panose="02020603050405020304" pitchFamily="18" charset="0"/>
                          <a:cs typeface="Times New Roman" panose="02020603050405020304" pitchFamily="18" charset="0"/>
                        </a:rPr>
                        <a:t>Final  suspensión entre 50 y 65 días</a:t>
                      </a:r>
                      <a:endParaRPr lang="es-ES"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55.2</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6.40</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1.87</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6.93 b</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8.80 b</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es-ES" sz="1400" b="1" u="none" strike="noStrike">
                          <a:effectLst/>
                          <a:latin typeface="Times New Roman" panose="02020603050405020304" pitchFamily="18" charset="0"/>
                          <a:cs typeface="Times New Roman" panose="02020603050405020304" pitchFamily="18" charset="0"/>
                        </a:rPr>
                        <a:t>2244.73 b</a:t>
                      </a:r>
                      <a:endParaRPr lang="es-ES" sz="14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545210441"/>
                  </a:ext>
                </a:extLst>
              </a:tr>
              <a:tr h="215973">
                <a:tc>
                  <a:txBody>
                    <a:bodyPr/>
                    <a:lstStyle/>
                    <a:p>
                      <a:pPr marL="0" marR="0" lvl="0" indent="0" algn="ctr" defTabSz="457200" rtl="0" eaLnBrk="1" fontAlgn="b" latinLnBrk="0" hangingPunct="1">
                        <a:lnSpc>
                          <a:spcPct val="100000"/>
                        </a:lnSpc>
                        <a:spcBef>
                          <a:spcPts val="0"/>
                        </a:spcBef>
                        <a:spcAft>
                          <a:spcPts val="0"/>
                        </a:spcAft>
                        <a:buClrTx/>
                        <a:buSzTx/>
                        <a:buFontTx/>
                        <a:buNone/>
                        <a:tabLst/>
                        <a:defRPr/>
                      </a:pPr>
                      <a:r>
                        <a:rPr lang="es-ES" sz="1400" b="1" i="0" u="none" strike="noStrike" dirty="0">
                          <a:solidFill>
                            <a:srgbClr val="000000"/>
                          </a:solidFill>
                          <a:effectLst/>
                          <a:latin typeface="Times New Roman" panose="02020603050405020304" pitchFamily="18" charset="0"/>
                          <a:cs typeface="Times New Roman" panose="02020603050405020304" pitchFamily="18" charset="0"/>
                        </a:rPr>
                        <a:t>Es x</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6.677</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0.548</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0.311</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1.204</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1.254</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ctr" fontAlgn="b"/>
                      <a:r>
                        <a:rPr lang="x-none" sz="1400" b="1" u="none" strike="noStrike" dirty="0">
                          <a:effectLst/>
                          <a:latin typeface="Times New Roman" panose="02020603050405020304" pitchFamily="18" charset="0"/>
                          <a:cs typeface="Times New Roman" panose="02020603050405020304" pitchFamily="18" charset="0"/>
                        </a:rPr>
                        <a:t>400.180</a:t>
                      </a:r>
                      <a:endParaRPr lang="x-none" sz="14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tc>
                <a:extLst>
                  <a:ext uri="{0D108BD9-81ED-4DB2-BD59-A6C34878D82A}">
                    <a16:rowId xmlns:a16="http://schemas.microsoft.com/office/drawing/2014/main" xmlns="" val="2188013879"/>
                  </a:ext>
                </a:extLst>
              </a:tr>
            </a:tbl>
          </a:graphicData>
        </a:graphic>
      </p:graphicFrame>
      <p:sp>
        <p:nvSpPr>
          <p:cNvPr id="2069" name="CuadroTexto 3"/>
          <p:cNvSpPr txBox="1">
            <a:spLocks noChangeArrowheads="1"/>
          </p:cNvSpPr>
          <p:nvPr/>
        </p:nvSpPr>
        <p:spPr bwMode="auto">
          <a:xfrm>
            <a:off x="19348450" y="22717125"/>
            <a:ext cx="4786313" cy="2586038"/>
          </a:xfrm>
          <a:prstGeom prst="rect">
            <a:avLst/>
          </a:prstGeom>
          <a:noFill/>
          <a:ln w="9525">
            <a:noFill/>
            <a:miter lim="800000"/>
            <a:headEnd/>
            <a:tailEnd/>
          </a:ln>
        </p:spPr>
        <p:txBody>
          <a:bodyPr>
            <a:spAutoFit/>
          </a:bodyPr>
          <a:lstStyle/>
          <a:p>
            <a:pPr algn="just" eaLnBrk="1" hangingPunct="1"/>
            <a:r>
              <a:rPr lang="es-ES" sz="1800" b="1">
                <a:cs typeface="Arial" charset="0"/>
              </a:rPr>
              <a:t>Por su parte, la superficie foliar si bien solo mostró diferencias estadísticamente significativas cuando el riego se suspendió entre los 50 y 65 días, se puede notar que en las restantes variantes experimentales los valores absolutos alcanzados en los tratamientos con suspensión del riego reflejan una fuerte depresión de esta variable</a:t>
            </a:r>
            <a:endParaRPr lang="es-ES" sz="1800">
              <a:cs typeface="Arial" charset="0"/>
            </a:endParaRPr>
          </a:p>
        </p:txBody>
      </p:sp>
      <p:graphicFrame>
        <p:nvGraphicFramePr>
          <p:cNvPr id="2070" name="Objeto 31"/>
          <p:cNvGraphicFramePr>
            <a:graphicFrameLocks noChangeAspect="1"/>
          </p:cNvGraphicFramePr>
          <p:nvPr/>
        </p:nvGraphicFramePr>
        <p:xfrm>
          <a:off x="2408238" y="23507700"/>
          <a:ext cx="5514975" cy="5722938"/>
        </p:xfrm>
        <a:graphic>
          <a:graphicData uri="http://schemas.openxmlformats.org/presentationml/2006/ole">
            <p:oleObj spid="_x0000_s2070" r:id="rId8" imgW="5518404" imgH="5723230" progId="">
              <p:embed/>
            </p:oleObj>
          </a:graphicData>
        </a:graphic>
      </p:graphicFrame>
      <p:sp>
        <p:nvSpPr>
          <p:cNvPr id="5" name="Diagrama de flujo: proceso 4">
            <a:extLst>
              <a:ext uri="{FF2B5EF4-FFF2-40B4-BE49-F238E27FC236}">
                <a16:creationId xmlns:a16="http://schemas.microsoft.com/office/drawing/2014/main" xmlns="" id="{026748A0-37F6-41B1-BBB9-B56A72FA9783}"/>
              </a:ext>
            </a:extLst>
          </p:cNvPr>
          <p:cNvSpPr/>
          <p:nvPr/>
        </p:nvSpPr>
        <p:spPr>
          <a:xfrm>
            <a:off x="2054225" y="29576713"/>
            <a:ext cx="6002338" cy="281622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x-none" dirty="0">
              <a:highlight>
                <a:srgbClr val="000080"/>
              </a:highlight>
            </a:endParaRPr>
          </a:p>
        </p:txBody>
      </p:sp>
      <p:sp>
        <p:nvSpPr>
          <p:cNvPr id="2072" name="CuadroTexto 5"/>
          <p:cNvSpPr txBox="1">
            <a:spLocks noChangeArrowheads="1"/>
          </p:cNvSpPr>
          <p:nvPr/>
        </p:nvSpPr>
        <p:spPr bwMode="auto">
          <a:xfrm>
            <a:off x="2051050" y="29552900"/>
            <a:ext cx="6302375" cy="2863850"/>
          </a:xfrm>
          <a:prstGeom prst="rect">
            <a:avLst/>
          </a:prstGeom>
          <a:solidFill>
            <a:srgbClr val="C00000"/>
          </a:solidFill>
          <a:ln w="9525">
            <a:noFill/>
            <a:miter lim="800000"/>
            <a:headEnd/>
            <a:tailEnd/>
          </a:ln>
        </p:spPr>
        <p:txBody>
          <a:bodyPr>
            <a:spAutoFit/>
          </a:bodyPr>
          <a:lstStyle/>
          <a:p>
            <a:pPr algn="just" eaLnBrk="1" hangingPunct="1"/>
            <a:r>
              <a:rPr lang="es-ES" sz="1800" b="1">
                <a:solidFill>
                  <a:srgbClr val="FFFF00"/>
                </a:solidFill>
                <a:cs typeface="Arial" charset="0"/>
              </a:rPr>
              <a:t>En la figura se exponen los resultados obtenidos al evaluar los contenidos totales de clorofilas medidos en UNIDADES SPAD.</a:t>
            </a:r>
          </a:p>
          <a:p>
            <a:pPr algn="just" eaLnBrk="1" hangingPunct="1"/>
            <a:r>
              <a:rPr lang="es-ES" sz="1800" b="1">
                <a:solidFill>
                  <a:srgbClr val="FFFF00"/>
                </a:solidFill>
                <a:cs typeface="Arial" charset="0"/>
              </a:rPr>
              <a:t>Se aprecia que sólo hubo diferencia entre los tratamientos cuando la suspensión se realizó en la etapa de llenado del grano.</a:t>
            </a:r>
          </a:p>
          <a:p>
            <a:pPr algn="just" eaLnBrk="1" hangingPunct="1"/>
            <a:r>
              <a:rPr lang="es-ES" sz="1800" b="1">
                <a:solidFill>
                  <a:srgbClr val="FFFF00"/>
                </a:solidFill>
                <a:cs typeface="Arial" charset="0"/>
              </a:rPr>
              <a:t>Este resultado indica que las plantas de manera general contaron con similar contenido de nitrógeno  en sus hojas por lo que este elemento no constituyó una limitante para su desarrollo.</a:t>
            </a:r>
          </a:p>
        </p:txBody>
      </p:sp>
      <p:sp>
        <p:nvSpPr>
          <p:cNvPr id="30" name="Rectángulo: esquinas redondeadas 29">
            <a:extLst>
              <a:ext uri="{FF2B5EF4-FFF2-40B4-BE49-F238E27FC236}">
                <a16:creationId xmlns:a16="http://schemas.microsoft.com/office/drawing/2014/main" xmlns="" id="{E6C5857E-7745-43A0-AE21-6F30C05F984D}"/>
              </a:ext>
            </a:extLst>
          </p:cNvPr>
          <p:cNvSpPr/>
          <p:nvPr/>
        </p:nvSpPr>
        <p:spPr>
          <a:xfrm>
            <a:off x="13349288" y="29541788"/>
            <a:ext cx="10910887" cy="319405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x-none">
              <a:ln>
                <a:solidFill>
                  <a:srgbClr val="002060"/>
                </a:solidFill>
              </a:ln>
            </a:endParaRPr>
          </a:p>
        </p:txBody>
      </p:sp>
      <p:sp>
        <p:nvSpPr>
          <p:cNvPr id="2074" name="CuadroTexto 30"/>
          <p:cNvSpPr txBox="1">
            <a:spLocks noChangeArrowheads="1"/>
          </p:cNvSpPr>
          <p:nvPr/>
        </p:nvSpPr>
        <p:spPr bwMode="auto">
          <a:xfrm>
            <a:off x="13415963" y="29602113"/>
            <a:ext cx="10737850" cy="2246312"/>
          </a:xfrm>
          <a:prstGeom prst="rect">
            <a:avLst/>
          </a:prstGeom>
          <a:noFill/>
          <a:ln w="9525">
            <a:noFill/>
            <a:miter lim="800000"/>
            <a:headEnd/>
            <a:tailEnd/>
          </a:ln>
        </p:spPr>
        <p:txBody>
          <a:bodyPr>
            <a:spAutoFit/>
          </a:bodyPr>
          <a:lstStyle/>
          <a:p>
            <a:pPr algn="just" defTabSz="457200" eaLnBrk="1" hangingPunct="1"/>
            <a:r>
              <a:rPr lang="es-ES" sz="2000" b="1">
                <a:solidFill>
                  <a:srgbClr val="FFFF00"/>
                </a:solidFill>
                <a:latin typeface="Times New Roman" pitchFamily="18" charset="0"/>
                <a:cs typeface="Times New Roman" pitchFamily="18" charset="0"/>
              </a:rPr>
              <a:t>En la tabla se puede apreciar que los tratamientos utilizados no ejercieron efecto ni en el número de granos por vaina, ni en la masa de 100 granos, mientras que el número de vainas si se afectó significativamente por las suspensiones de riego siendo la realizada en la fase de floración la que limitó en mayor medida esta variable.</a:t>
            </a:r>
          </a:p>
          <a:p>
            <a:pPr algn="just" defTabSz="457200" eaLnBrk="1" hangingPunct="1"/>
            <a:r>
              <a:rPr lang="es-ES" sz="2000">
                <a:solidFill>
                  <a:srgbClr val="FFFF00"/>
                </a:solidFill>
                <a:latin typeface="Times New Roman" pitchFamily="18" charset="0"/>
                <a:cs typeface="Times New Roman" pitchFamily="18" charset="0"/>
              </a:rPr>
              <a:t> </a:t>
            </a:r>
            <a:r>
              <a:rPr lang="es-ES" sz="2000" b="1">
                <a:solidFill>
                  <a:srgbClr val="FFFF00"/>
                </a:solidFill>
                <a:latin typeface="Times New Roman" pitchFamily="18" charset="0"/>
                <a:cs typeface="Times New Roman" pitchFamily="18" charset="0"/>
              </a:rPr>
              <a:t>Por otra parte, al evaluar el tamaño de los granos se pudo notar que fue el tratamiento en el que se suspendió el riego en la etapa de llenado del grano, el único que provocó una disminución significativa de sus dimensiones.</a:t>
            </a:r>
          </a:p>
        </p:txBody>
      </p:sp>
      <p:sp>
        <p:nvSpPr>
          <p:cNvPr id="2075" name="CuadroTexto 2047"/>
          <p:cNvSpPr txBox="1">
            <a:spLocks noChangeArrowheads="1"/>
          </p:cNvSpPr>
          <p:nvPr/>
        </p:nvSpPr>
        <p:spPr bwMode="auto">
          <a:xfrm>
            <a:off x="13458825" y="31761113"/>
            <a:ext cx="10737850" cy="1016000"/>
          </a:xfrm>
          <a:prstGeom prst="rect">
            <a:avLst/>
          </a:prstGeom>
          <a:noFill/>
          <a:ln w="9525">
            <a:noFill/>
            <a:miter lim="800000"/>
            <a:headEnd/>
            <a:tailEnd/>
          </a:ln>
        </p:spPr>
        <p:txBody>
          <a:bodyPr>
            <a:spAutoFit/>
          </a:bodyPr>
          <a:lstStyle/>
          <a:p>
            <a:pPr algn="just" defTabSz="457200" eaLnBrk="1" hangingPunct="1"/>
            <a:r>
              <a:rPr lang="es-ES" sz="2000" b="1">
                <a:solidFill>
                  <a:srgbClr val="FFFF00"/>
                </a:solidFill>
                <a:latin typeface="Times New Roman" pitchFamily="18" charset="0"/>
                <a:cs typeface="Times New Roman" pitchFamily="18" charset="0"/>
              </a:rPr>
              <a:t>Por último, el rendimiento por planta fue afectado de manera significativa cuando la suspensión del riego se realizó antes y durante la etapa de floración, resultando la etapa de llenado del grano en la que la suspensión del riego mostró  un menor efecto negativo en este indicador. </a:t>
            </a:r>
          </a:p>
        </p:txBody>
      </p:sp>
      <p:sp>
        <p:nvSpPr>
          <p:cNvPr id="6" name="Flecha: curvada hacia la derecha 5">
            <a:extLst>
              <a:ext uri="{FF2B5EF4-FFF2-40B4-BE49-F238E27FC236}">
                <a16:creationId xmlns:a16="http://schemas.microsoft.com/office/drawing/2014/main" xmlns="" id="{E9929A36-A5C8-4944-B7E0-D69D399EEB9A}"/>
              </a:ext>
            </a:extLst>
          </p:cNvPr>
          <p:cNvSpPr/>
          <p:nvPr/>
        </p:nvSpPr>
        <p:spPr>
          <a:xfrm>
            <a:off x="12241213" y="28948063"/>
            <a:ext cx="1081087" cy="1584325"/>
          </a:xfrm>
          <a:prstGeom prst="curved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x-none">
              <a:solidFill>
                <a:schemeClr val="tx1"/>
              </a:solidFill>
            </a:endParaRPr>
          </a:p>
        </p:txBody>
      </p:sp>
      <p:sp>
        <p:nvSpPr>
          <p:cNvPr id="9" name="Flecha: curvada hacia la izquierda 8">
            <a:extLst>
              <a:ext uri="{FF2B5EF4-FFF2-40B4-BE49-F238E27FC236}">
                <a16:creationId xmlns:a16="http://schemas.microsoft.com/office/drawing/2014/main" xmlns="" id="{82BBC1A3-E680-425B-8EC8-D6B1F188EFFD}"/>
              </a:ext>
            </a:extLst>
          </p:cNvPr>
          <p:cNvSpPr/>
          <p:nvPr/>
        </p:nvSpPr>
        <p:spPr>
          <a:xfrm>
            <a:off x="8056563" y="28571825"/>
            <a:ext cx="1436687" cy="1790700"/>
          </a:xfrm>
          <a:prstGeom prst="curvedLef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x-none">
              <a:solidFill>
                <a:schemeClr val="tx1"/>
              </a:solidFill>
            </a:endParaRPr>
          </a:p>
        </p:txBody>
      </p:sp>
      <p:pic>
        <p:nvPicPr>
          <p:cNvPr id="2078" name="Picture 12" descr="Identidad INCA-06"/>
          <p:cNvPicPr>
            <a:picLocks noChangeAspect="1" noChangeArrowheads="1"/>
          </p:cNvPicPr>
          <p:nvPr/>
        </p:nvPicPr>
        <p:blipFill>
          <a:blip r:embed="rId9"/>
          <a:srcRect/>
          <a:stretch>
            <a:fillRect/>
          </a:stretch>
        </p:blipFill>
        <p:spPr bwMode="auto">
          <a:xfrm>
            <a:off x="23634700" y="1265238"/>
            <a:ext cx="2751138" cy="1714500"/>
          </a:xfrm>
          <a:prstGeom prst="rect">
            <a:avLst/>
          </a:prstGeom>
          <a:noFill/>
          <a:ln w="9525">
            <a:noFill/>
            <a:miter lim="800000"/>
            <a:headEnd/>
            <a:tailEnd/>
          </a:ln>
        </p:spPr>
      </p:pic>
      <p:pic>
        <p:nvPicPr>
          <p:cNvPr id="2079" name="Imagen 9"/>
          <p:cNvPicPr>
            <a:picLocks noChangeAspect="1" noChangeArrowheads="1"/>
          </p:cNvPicPr>
          <p:nvPr/>
        </p:nvPicPr>
        <p:blipFill>
          <a:blip r:embed="rId10" cstate="print"/>
          <a:srcRect/>
          <a:stretch>
            <a:fillRect/>
          </a:stretch>
        </p:blipFill>
        <p:spPr bwMode="auto">
          <a:xfrm>
            <a:off x="9704388" y="26838275"/>
            <a:ext cx="2481262" cy="3308350"/>
          </a:xfrm>
          <a:prstGeom prst="rect">
            <a:avLst/>
          </a:prstGeom>
          <a:noFill/>
          <a:ln w="9525">
            <a:noFill/>
            <a:miter lim="800000"/>
            <a:headEnd/>
            <a:tailEnd/>
          </a:ln>
        </p:spPr>
      </p:pic>
      <p:pic>
        <p:nvPicPr>
          <p:cNvPr id="2080" name="Imagen 10"/>
          <p:cNvPicPr>
            <a:picLocks noChangeAspect="1" noChangeArrowheads="1"/>
          </p:cNvPicPr>
          <p:nvPr/>
        </p:nvPicPr>
        <p:blipFill>
          <a:blip r:embed="rId11" cstate="print"/>
          <a:srcRect/>
          <a:stretch>
            <a:fillRect/>
          </a:stretch>
        </p:blipFill>
        <p:spPr bwMode="auto">
          <a:xfrm>
            <a:off x="18875375" y="8778875"/>
            <a:ext cx="4948238" cy="5757863"/>
          </a:xfrm>
          <a:prstGeom prst="rect">
            <a:avLst/>
          </a:prstGeom>
          <a:noFill/>
          <a:ln w="9525">
            <a:noFill/>
            <a:miter lim="800000"/>
            <a:headEnd/>
            <a:tailEnd/>
          </a:ln>
        </p:spPr>
      </p:pic>
      <p:graphicFrame>
        <p:nvGraphicFramePr>
          <p:cNvPr id="12" name="Tabla 11">
            <a:extLst>
              <a:ext uri="{FF2B5EF4-FFF2-40B4-BE49-F238E27FC236}">
                <a16:creationId xmlns:a16="http://schemas.microsoft.com/office/drawing/2014/main" xmlns="" id="{BDA5AF00-A64F-49FE-9C4F-857F604FC390}"/>
              </a:ext>
            </a:extLst>
          </p:cNvPr>
          <p:cNvGraphicFramePr>
            <a:graphicFrameLocks noGrp="1"/>
          </p:cNvGraphicFramePr>
          <p:nvPr/>
        </p:nvGraphicFramePr>
        <p:xfrm>
          <a:off x="13322300" y="27008978"/>
          <a:ext cx="11277600" cy="2414072"/>
        </p:xfrm>
        <a:graphic>
          <a:graphicData uri="http://schemas.openxmlformats.org/drawingml/2006/table">
            <a:tbl>
              <a:tblPr/>
              <a:tblGrid>
                <a:gridCol w="2676939">
                  <a:extLst>
                    <a:ext uri="{9D8B030D-6E8A-4147-A177-3AD203B41FA5}">
                      <a16:colId xmlns:a16="http://schemas.microsoft.com/office/drawing/2014/main" xmlns="" val="2944181906"/>
                    </a:ext>
                  </a:extLst>
                </a:gridCol>
                <a:gridCol w="1205948">
                  <a:extLst>
                    <a:ext uri="{9D8B030D-6E8A-4147-A177-3AD203B41FA5}">
                      <a16:colId xmlns:a16="http://schemas.microsoft.com/office/drawing/2014/main" xmlns="" val="1321283118"/>
                    </a:ext>
                  </a:extLst>
                </a:gridCol>
                <a:gridCol w="1073426">
                  <a:extLst>
                    <a:ext uri="{9D8B030D-6E8A-4147-A177-3AD203B41FA5}">
                      <a16:colId xmlns:a16="http://schemas.microsoft.com/office/drawing/2014/main" xmlns="" val="430789871"/>
                    </a:ext>
                  </a:extLst>
                </a:gridCol>
                <a:gridCol w="1245704">
                  <a:extLst>
                    <a:ext uri="{9D8B030D-6E8A-4147-A177-3AD203B41FA5}">
                      <a16:colId xmlns:a16="http://schemas.microsoft.com/office/drawing/2014/main" xmlns="" val="3796991057"/>
                    </a:ext>
                  </a:extLst>
                </a:gridCol>
                <a:gridCol w="1285461">
                  <a:extLst>
                    <a:ext uri="{9D8B030D-6E8A-4147-A177-3AD203B41FA5}">
                      <a16:colId xmlns:a16="http://schemas.microsoft.com/office/drawing/2014/main" xmlns="" val="797647391"/>
                    </a:ext>
                  </a:extLst>
                </a:gridCol>
                <a:gridCol w="1205948">
                  <a:extLst>
                    <a:ext uri="{9D8B030D-6E8A-4147-A177-3AD203B41FA5}">
                      <a16:colId xmlns:a16="http://schemas.microsoft.com/office/drawing/2014/main" xmlns="" val="653177342"/>
                    </a:ext>
                  </a:extLst>
                </a:gridCol>
                <a:gridCol w="1311965">
                  <a:extLst>
                    <a:ext uri="{9D8B030D-6E8A-4147-A177-3AD203B41FA5}">
                      <a16:colId xmlns:a16="http://schemas.microsoft.com/office/drawing/2014/main" xmlns="" val="1247501620"/>
                    </a:ext>
                  </a:extLst>
                </a:gridCol>
                <a:gridCol w="1272209">
                  <a:extLst>
                    <a:ext uri="{9D8B030D-6E8A-4147-A177-3AD203B41FA5}">
                      <a16:colId xmlns:a16="http://schemas.microsoft.com/office/drawing/2014/main" xmlns="" val="2781334347"/>
                    </a:ext>
                  </a:extLst>
                </a:gridCol>
              </a:tblGrid>
              <a:tr h="742748">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latin typeface="Times New Roman" panose="02020603050405020304" pitchFamily="18" charset="0"/>
                          <a:cs typeface="Times New Roman" panose="02020603050405020304" pitchFamily="18" charset="0"/>
                        </a:rPr>
                        <a:t>Tratamientos</a:t>
                      </a:r>
                      <a:endParaRPr lang="es-E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Vainas por planta</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Granos por vaina</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Masa de 100 granos (g)</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Largo de los granos (mm)</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Ancho de los granos (mm)</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Espesor de los granos (mm)</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 Rendimiento por planta (g)</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xmlns="" val="3941490653"/>
                  </a:ext>
                </a:extLst>
              </a:tr>
              <a:tr h="400878">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a:lnSpc>
                          <a:spcPct val="107000"/>
                        </a:lnSpc>
                        <a:spcAft>
                          <a:spcPts val="0"/>
                        </a:spcAft>
                      </a:pPr>
                      <a:r>
                        <a:rPr lang="x-none"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100 % de la </a:t>
                      </a:r>
                      <a:r>
                        <a:rPr lang="x-none" sz="16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Etc</a:t>
                      </a:r>
                      <a:endParaRPr lang="x-none"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9.23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a:effectLst/>
                          <a:latin typeface="Times New Roman" panose="02020603050405020304" pitchFamily="18" charset="0"/>
                          <a:cs typeface="Times New Roman" panose="02020603050405020304" pitchFamily="18" charset="0"/>
                        </a:rPr>
                        <a:t>6.30</a:t>
                      </a:r>
                      <a:endParaRPr lang="x-none"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a:effectLst/>
                          <a:latin typeface="Times New Roman" panose="02020603050405020304" pitchFamily="18" charset="0"/>
                          <a:cs typeface="Times New Roman" panose="02020603050405020304" pitchFamily="18" charset="0"/>
                        </a:rPr>
                        <a:t>20.18</a:t>
                      </a:r>
                      <a:endParaRPr lang="x-none"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9.64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6.26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4.35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11.72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xmlns="" val="3292978384"/>
                  </a:ext>
                </a:extLst>
              </a:tr>
              <a:tr h="203096">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a:lnSpc>
                          <a:spcPct val="107000"/>
                        </a:lnSpc>
                        <a:spcAft>
                          <a:spcPts val="0"/>
                        </a:spcAft>
                      </a:pPr>
                      <a:r>
                        <a:rPr lang="x-none"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Suspensión entre 15 y 30 días</a:t>
                      </a:r>
                      <a:endParaRPr lang="x-none"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latin typeface="Times New Roman" panose="02020603050405020304" pitchFamily="18" charset="0"/>
                          <a:cs typeface="Times New Roman" panose="02020603050405020304" pitchFamily="18" charset="0"/>
                        </a:rPr>
                        <a:t>7.96 b</a:t>
                      </a:r>
                      <a:endParaRPr lang="es-E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6.48</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a:effectLst/>
                          <a:latin typeface="Times New Roman" panose="02020603050405020304" pitchFamily="18" charset="0"/>
                          <a:cs typeface="Times New Roman" panose="02020603050405020304" pitchFamily="18" charset="0"/>
                        </a:rPr>
                        <a:t>19.96</a:t>
                      </a:r>
                      <a:endParaRPr lang="x-none"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9.68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6.36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4.51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9.83 bc</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xmlns="" val="3186949973"/>
                  </a:ext>
                </a:extLst>
              </a:tr>
              <a:tr h="203096">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a:lnSpc>
                          <a:spcPct val="107000"/>
                        </a:lnSpc>
                        <a:spcAft>
                          <a:spcPts val="0"/>
                        </a:spcAft>
                      </a:pPr>
                      <a:r>
                        <a:rPr lang="x-none"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Suspensión entre 30 y 45 días</a:t>
                      </a:r>
                      <a:endParaRPr lang="x-none"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7.08 c</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6.60</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19.62</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9.76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6.33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highlight>
                            <a:srgbClr val="00FF00"/>
                          </a:highlight>
                          <a:latin typeface="Times New Roman" panose="02020603050405020304" pitchFamily="18" charset="0"/>
                          <a:cs typeface="Times New Roman" panose="02020603050405020304" pitchFamily="18" charset="0"/>
                        </a:rPr>
                        <a:t>4.30 a</a:t>
                      </a:r>
                      <a:endParaRPr lang="es-ES" sz="1600" b="1" i="0" u="none" strike="noStrike" dirty="0">
                        <a:solidFill>
                          <a:srgbClr val="000000"/>
                        </a:solidFill>
                        <a:effectLst/>
                        <a:highlight>
                          <a:srgbClr val="00FF00"/>
                        </a:highligh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9.25 c</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xmlns="" val="3972332866"/>
                  </a:ext>
                </a:extLst>
              </a:tr>
              <a:tr h="203096">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a:lnSpc>
                          <a:spcPct val="107000"/>
                        </a:lnSpc>
                        <a:spcAft>
                          <a:spcPts val="0"/>
                        </a:spcAft>
                      </a:pPr>
                      <a:r>
                        <a:rPr lang="x-none"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Suspensión entre 50 y 65 días</a:t>
                      </a:r>
                      <a:endParaRPr lang="x-none"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8.06 b</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a:effectLst/>
                          <a:latin typeface="Times New Roman" panose="02020603050405020304" pitchFamily="18" charset="0"/>
                          <a:cs typeface="Times New Roman" panose="02020603050405020304" pitchFamily="18" charset="0"/>
                        </a:rPr>
                        <a:t>6.50</a:t>
                      </a:r>
                      <a:endParaRPr lang="x-none"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19.56</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latin typeface="Times New Roman" panose="02020603050405020304" pitchFamily="18" charset="0"/>
                          <a:cs typeface="Times New Roman" panose="02020603050405020304" pitchFamily="18" charset="0"/>
                        </a:rPr>
                        <a:t>9.18 b</a:t>
                      </a:r>
                      <a:endParaRPr lang="es-E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5.82 b</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a:effectLst/>
                          <a:latin typeface="Times New Roman" panose="02020603050405020304" pitchFamily="18" charset="0"/>
                          <a:cs typeface="Times New Roman" panose="02020603050405020304" pitchFamily="18" charset="0"/>
                        </a:rPr>
                        <a:t>3.93 b</a:t>
                      </a:r>
                      <a:endParaRPr lang="es-ES" sz="16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latin typeface="Times New Roman" panose="02020603050405020304" pitchFamily="18" charset="0"/>
                          <a:cs typeface="Times New Roman" panose="02020603050405020304" pitchFamily="18" charset="0"/>
                        </a:rPr>
                        <a:t>10.20 b</a:t>
                      </a:r>
                      <a:endParaRPr lang="es-E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xmlns="" val="2468848747"/>
                  </a:ext>
                </a:extLst>
              </a:tr>
              <a:tr h="203096">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latin typeface="Times New Roman" panose="02020603050405020304" pitchFamily="18" charset="0"/>
                          <a:cs typeface="Times New Roman" panose="02020603050405020304" pitchFamily="18" charset="0"/>
                        </a:rPr>
                        <a:t>Es </a:t>
                      </a:r>
                      <a:r>
                        <a:rPr lang="es-ES" sz="1200" b="1" u="none" strike="noStrike" dirty="0">
                          <a:effectLst/>
                          <a:latin typeface="Times New Roman" panose="02020603050405020304" pitchFamily="18" charset="0"/>
                          <a:cs typeface="Times New Roman" panose="02020603050405020304" pitchFamily="18" charset="0"/>
                        </a:rPr>
                        <a:t>X</a:t>
                      </a:r>
                      <a:endParaRPr lang="es-ES" sz="12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0.089</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0.112</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0.222</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0.094</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0.052</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0.061</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0.261</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xmlns="" val="209301713"/>
                  </a:ext>
                </a:extLst>
              </a:tr>
              <a:tr h="203096">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latin typeface="Times New Roman" panose="02020603050405020304" pitchFamily="18" charset="0"/>
                          <a:cs typeface="Times New Roman" panose="02020603050405020304" pitchFamily="18" charset="0"/>
                        </a:rPr>
                        <a:t>NS</a:t>
                      </a:r>
                      <a:endParaRPr lang="es-E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es-ES" sz="1600" b="1" u="none" strike="noStrike" dirty="0">
                          <a:effectLst/>
                          <a:latin typeface="Times New Roman" panose="02020603050405020304" pitchFamily="18" charset="0"/>
                          <a:cs typeface="Times New Roman" panose="02020603050405020304" pitchFamily="18" charset="0"/>
                        </a:rPr>
                        <a:t>NS</a:t>
                      </a:r>
                      <a:endParaRPr lang="es-E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tc>
                  <a:txBody>
                    <a:bodyPr/>
                    <a:lstStyle>
                      <a:lvl1pPr marL="0" algn="l" defTabSz="3497580" rtl="0" eaLnBrk="1" latinLnBrk="0" hangingPunct="1">
                        <a:defRPr sz="6900" kern="1200">
                          <a:solidFill>
                            <a:schemeClr val="dk1"/>
                          </a:solidFill>
                          <a:latin typeface="Trebuchet MS" panose="020B0603020202020204"/>
                        </a:defRPr>
                      </a:lvl1pPr>
                      <a:lvl2pPr marL="1748790" algn="l" defTabSz="3497580" rtl="0" eaLnBrk="1" latinLnBrk="0" hangingPunct="1">
                        <a:defRPr sz="6900" kern="1200">
                          <a:solidFill>
                            <a:schemeClr val="dk1"/>
                          </a:solidFill>
                          <a:latin typeface="Trebuchet MS" panose="020B0603020202020204"/>
                        </a:defRPr>
                      </a:lvl2pPr>
                      <a:lvl3pPr marL="3497580" algn="l" defTabSz="3497580" rtl="0" eaLnBrk="1" latinLnBrk="0" hangingPunct="1">
                        <a:defRPr sz="6900" kern="1200">
                          <a:solidFill>
                            <a:schemeClr val="dk1"/>
                          </a:solidFill>
                          <a:latin typeface="Trebuchet MS" panose="020B0603020202020204"/>
                        </a:defRPr>
                      </a:lvl3pPr>
                      <a:lvl4pPr marL="5246370" algn="l" defTabSz="3497580" rtl="0" eaLnBrk="1" latinLnBrk="0" hangingPunct="1">
                        <a:defRPr sz="6900" kern="1200">
                          <a:solidFill>
                            <a:schemeClr val="dk1"/>
                          </a:solidFill>
                          <a:latin typeface="Trebuchet MS" panose="020B0603020202020204"/>
                        </a:defRPr>
                      </a:lvl4pPr>
                      <a:lvl5pPr marL="6995160" algn="l" defTabSz="3497580" rtl="0" eaLnBrk="1" latinLnBrk="0" hangingPunct="1">
                        <a:defRPr sz="6900" kern="1200">
                          <a:solidFill>
                            <a:schemeClr val="dk1"/>
                          </a:solidFill>
                          <a:latin typeface="Trebuchet MS" panose="020B0603020202020204"/>
                        </a:defRPr>
                      </a:lvl5pPr>
                      <a:lvl6pPr marL="8743950" algn="l" defTabSz="3497580" rtl="0" eaLnBrk="1" latinLnBrk="0" hangingPunct="1">
                        <a:defRPr sz="6900" kern="1200">
                          <a:solidFill>
                            <a:schemeClr val="dk1"/>
                          </a:solidFill>
                          <a:latin typeface="Trebuchet MS" panose="020B0603020202020204"/>
                        </a:defRPr>
                      </a:lvl6pPr>
                      <a:lvl7pPr marL="10492740" algn="l" defTabSz="3497580" rtl="0" eaLnBrk="1" latinLnBrk="0" hangingPunct="1">
                        <a:defRPr sz="6900" kern="1200">
                          <a:solidFill>
                            <a:schemeClr val="dk1"/>
                          </a:solidFill>
                          <a:latin typeface="Trebuchet MS" panose="020B0603020202020204"/>
                        </a:defRPr>
                      </a:lvl7pPr>
                      <a:lvl8pPr marL="12241530" algn="l" defTabSz="3497580" rtl="0" eaLnBrk="1" latinLnBrk="0" hangingPunct="1">
                        <a:defRPr sz="6900" kern="1200">
                          <a:solidFill>
                            <a:schemeClr val="dk1"/>
                          </a:solidFill>
                          <a:latin typeface="Trebuchet MS" panose="020B0603020202020204"/>
                        </a:defRPr>
                      </a:lvl8pPr>
                      <a:lvl9pPr marL="13990320" algn="l" defTabSz="3497580" rtl="0" eaLnBrk="1" latinLnBrk="0" hangingPunct="1">
                        <a:defRPr sz="6900" kern="1200">
                          <a:solidFill>
                            <a:schemeClr val="dk1"/>
                          </a:solidFill>
                          <a:latin typeface="Trebuchet MS" panose="020B0603020202020204"/>
                        </a:defRPr>
                      </a:lvl9pPr>
                    </a:lstStyle>
                    <a:p>
                      <a:pPr algn="ctr" fontAlgn="b"/>
                      <a:r>
                        <a:rPr lang="x-none" sz="1600" b="1" u="none" strike="noStrike" dirty="0">
                          <a:effectLst/>
                          <a:latin typeface="Times New Roman" panose="02020603050405020304" pitchFamily="18" charset="0"/>
                          <a:cs typeface="Times New Roman" panose="02020603050405020304" pitchFamily="18" charset="0"/>
                        </a:rPr>
                        <a:t>**</a:t>
                      </a:r>
                      <a:endParaRPr lang="x-none"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tint val="20000"/>
                      </a:srgbClr>
                    </a:solidFill>
                  </a:tcPr>
                </a:tc>
                <a:extLst>
                  <a:ext uri="{0D108BD9-81ED-4DB2-BD59-A6C34878D82A}">
                    <a16:rowId xmlns:a16="http://schemas.microsoft.com/office/drawing/2014/main" xmlns="" val="103437185"/>
                  </a:ext>
                </a:extLst>
              </a:tr>
            </a:tbl>
          </a:graphicData>
        </a:graphic>
      </p:graphicFrame>
      <p:pic>
        <p:nvPicPr>
          <p:cNvPr id="13" name="Voz 005_sd.m4a">
            <a:hlinkClick r:id="" action="ppaction://media"/>
          </p:cNvPr>
          <p:cNvPicPr>
            <a:picLocks noRot="1" noChangeAspect="1" noChangeArrowheads="1"/>
          </p:cNvPicPr>
          <p:nvPr>
            <a:audioFile r:link="rId2"/>
          </p:nvPr>
        </p:nvPicPr>
        <p:blipFill>
          <a:blip r:embed="rId12"/>
          <a:srcRect/>
          <a:stretch>
            <a:fillRect/>
          </a:stretch>
        </p:blipFill>
        <p:spPr bwMode="auto">
          <a:xfrm>
            <a:off x="9155113" y="23564850"/>
            <a:ext cx="1493837" cy="1493838"/>
          </a:xfrm>
          <a:prstGeom prst="rect">
            <a:avLst/>
          </a:prstGeom>
          <a:noFill/>
          <a:ln w="9525">
            <a:noFill/>
            <a:miter lim="800000"/>
            <a:headEnd/>
            <a:tailEnd/>
          </a:ln>
        </p:spPr>
      </p:pic>
      <p:pic>
        <p:nvPicPr>
          <p:cNvPr id="35" name="audio Donaldo.m4a">
            <a:hlinkClick r:id="" action="ppaction://media"/>
          </p:cNvPr>
          <p:cNvPicPr>
            <a:picLocks noRot="1" noChangeAspect="1"/>
          </p:cNvPicPr>
          <p:nvPr>
            <a:audioFile r:link="rId3"/>
          </p:nvPr>
        </p:nvPicPr>
        <p:blipFill>
          <a:blip r:embed="rId13"/>
          <a:stretch>
            <a:fillRect/>
          </a:stretch>
        </p:blipFill>
        <p:spPr>
          <a:xfrm>
            <a:off x="24483214" y="2857394"/>
            <a:ext cx="1439871" cy="143987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365389"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 fill="hold" display="0">
                  <p:stCondLst>
                    <p:cond delay="indefinite"/>
                  </p:stCondLst>
                  <p:endCondLst>
                    <p:cond evt="onStopAudio" delay="0">
                      <p:tgtEl>
                        <p:sldTgt/>
                      </p:tgtEl>
                    </p:cond>
                  </p:endCondLst>
                </p:cTn>
                <p:tgtEl>
                  <p:spTgt spid="13"/>
                </p:tgtEl>
              </p:cMediaNode>
            </p:audio>
            <p:audio>
              <p:cMediaNode vol="80000">
                <p:cTn id="11"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738</TotalTime>
  <Words>1354</Words>
  <Application>Microsoft Office PowerPoint</Application>
  <PresentationFormat>Personalizado</PresentationFormat>
  <Paragraphs>189</Paragraphs>
  <Slides>1</Slides>
  <Notes>0</Notes>
  <HiddenSlides>0</HiddenSlides>
  <MMClips>2</MMClips>
  <ScaleCrop>false</ScaleCrop>
  <HeadingPairs>
    <vt:vector size="8" baseType="variant">
      <vt:variant>
        <vt:lpstr>Fuentes usadas</vt:lpstr>
      </vt:variant>
      <vt:variant>
        <vt:i4>3</vt:i4>
      </vt:variant>
      <vt:variant>
        <vt:lpstr>Tema</vt:lpstr>
      </vt:variant>
      <vt:variant>
        <vt:i4>1</vt:i4>
      </vt:variant>
      <vt:variant>
        <vt:lpstr>Servidores OLE incrustados</vt:lpstr>
      </vt:variant>
      <vt:variant>
        <vt:i4>0</vt:i4>
      </vt:variant>
      <vt:variant>
        <vt:lpstr>Títulos de diapositiva</vt:lpstr>
      </vt:variant>
      <vt:variant>
        <vt:i4>1</vt:i4>
      </vt:variant>
    </vt:vector>
  </HeadingPairs>
  <TitlesOfParts>
    <vt:vector size="5" baseType="lpstr">
      <vt:lpstr>Arial</vt:lpstr>
      <vt:lpstr>Calibri</vt:lpstr>
      <vt:lpstr>Times New Roman</vt:lpstr>
      <vt:lpstr>Tema de Office</vt:lpstr>
      <vt:lpstr>Diapositiva 1</vt:lpstr>
    </vt:vector>
  </TitlesOfParts>
  <Company>INCA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donaldo</dc:creator>
  <cp:lastModifiedBy>Yanelis</cp:lastModifiedBy>
  <cp:revision>61</cp:revision>
  <dcterms:created xsi:type="dcterms:W3CDTF">2014-10-29T17:09:52Z</dcterms:created>
  <dcterms:modified xsi:type="dcterms:W3CDTF">2021-12-14T17:53:23Z</dcterms:modified>
</cp:coreProperties>
</file>