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72" r:id="rId11"/>
    <p:sldMasterId id="2147483674" r:id="rId12"/>
  </p:sldMasterIdLst>
  <p:notesMasterIdLst>
    <p:notesMasterId r:id="rId16"/>
  </p:notesMasterIdLst>
  <p:sldIdLst>
    <p:sldId id="256" r:id="rId13"/>
    <p:sldId id="257" r:id="rId14"/>
    <p:sldId id="258" r:id="rId15"/>
    <p:sldId id="259" r:id="rId17"/>
    <p:sldId id="260" r:id="rId18"/>
    <p:sldId id="261" r:id="rId19"/>
    <p:sldId id="262" r:id="rId20"/>
    <p:sldId id="263" r:id="rId21"/>
    <p:sldId id="264" r:id="rId22"/>
    <p:sldId id="265" r:id="rId23"/>
  </p:sldIdLst>
  <p:sldSz cx="12192000" cy="6858000"/>
  <p:notesSz cx="7559675" cy="106914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0.xml"/><Relationship Id="rId22" Type="http://schemas.openxmlformats.org/officeDocument/2006/relationships/slide" Target="slides/slide9.xml"/><Relationship Id="rId21" Type="http://schemas.openxmlformats.org/officeDocument/2006/relationships/slide" Target="slides/slide8.xml"/><Relationship Id="rId20" Type="http://schemas.openxmlformats.org/officeDocument/2006/relationships/slide" Target="slides/slide7.xml"/><Relationship Id="rId2" Type="http://schemas.openxmlformats.org/officeDocument/2006/relationships/theme" Target="theme/theme1.xml"/><Relationship Id="rId19" Type="http://schemas.openxmlformats.org/officeDocument/2006/relationships/slide" Target="slides/slide6.xml"/><Relationship Id="rId18" Type="http://schemas.openxmlformats.org/officeDocument/2006/relationships/slide" Target="slides/slide5.xml"/><Relationship Id="rId17" Type="http://schemas.openxmlformats.org/officeDocument/2006/relationships/slide" Target="slides/slide4.xml"/><Relationship Id="rId16" Type="http://schemas.openxmlformats.org/officeDocument/2006/relationships/notesMaster" Target="notesMasters/notesMaster1.xml"/><Relationship Id="rId15" Type="http://schemas.openxmlformats.org/officeDocument/2006/relationships/slide" Target="slides/slide3.xml"/><Relationship Id="rId14" Type="http://schemas.openxmlformats.org/officeDocument/2006/relationships/slide" Target="slides/slide2.xml"/><Relationship Id="rId13" Type="http://schemas.openxmlformats.org/officeDocument/2006/relationships/slide" Target="slides/slide1.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611028" cy="627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720185" y="0"/>
            <a:ext cx="3611028" cy="627215"/>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416306" y="1562610"/>
            <a:ext cx="7500529" cy="421904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833314" y="6016049"/>
            <a:ext cx="6666513" cy="4922222"/>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11873668"/>
            <a:ext cx="3611028" cy="627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720185" y="11873668"/>
            <a:ext cx="3611028" cy="627214"/>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a:t>En la literatura existe un gran número de modelos de cultivo reportados; en la actualidad no existe un modelo de cultivo universal que se pueda adaptar a los diferentes sistemas, objetivos, procesos y condiciones ambientales. Existen modelos de simulación de cultivos específicos para un cultivo, por ejemplo, los modelos CERES-Maize (Ritchie et al., 1989), para trigo y maíz, respectivamente. Para el caso del arroz existen CERES-Rice (Singh et al., 1993) y Oryza2000 (Bouman, 2001), entre otros. </a:t>
            </a:r>
            <a:endParaRPr lang="en-US"/>
          </a:p>
          <a:p>
            <a:r>
              <a:rPr lang="en-US"/>
              <a:t>Para realizar la simulación de forma satisfactoria se requiere de la calibración del modelo para el cultivar a trabajar, para lo cual se necesita los archivos de suelo, clima y cultivar para ajustar los parámetros relacionados con los aspectos en las diferentes fases fenológicas del cultivar. Después de calibrar el modelo para el cultivar estudiado esos parámetros se varían para refinar el ajuste.</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spAutoFit/>
          </a:bodyPr>
          <a:lstStyle/>
          <a:p>
            <a:pPr indent="0" algn="ctr">
              <a:buNone/>
            </a:pPr>
            <a:endParaRPr lang="es-ES" sz="3200" b="0" u="none" strike="noStrike">
              <a:solidFill>
                <a:srgbClr val="000000"/>
              </a:solidFill>
              <a:effectLst/>
              <a:uFillTx/>
              <a:latin typeface="Arial" panose="020B0604020202020204"/>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615FDD9F-0B55-402D-90C6-F378CC6C8A10}" type="slidenum">
              <a:rPr/>
            </a:fld>
            <a:endParaRPr/>
          </a:p>
        </p:txBody>
      </p:sp>
      <p:sp>
        <p:nvSpPr>
          <p:cNvPr id="3" name="PlaceHolder 5"/>
          <p:cNvSpPr>
            <a:spLocks noGrp="1"/>
          </p:cNvSpPr>
          <p:nvPr>
            <p:ph type="dt" idx="1"/>
          </p:nvPr>
        </p:nvSpPr>
        <p:spPr/>
        <p:txBody>
          <a:body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En blanco">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57" name="PlaceHolder 2"/>
          <p:cNvSpPr>
            <a:spLocks noGrp="1"/>
          </p:cNvSpPr>
          <p:nvPr>
            <p:ph type="subTitle"/>
          </p:nvPr>
        </p:nvSpPr>
        <p:spPr>
          <a:xfrm>
            <a:off x="609480" y="1604520"/>
            <a:ext cx="10972440" cy="3977280"/>
          </a:xfrm>
          <a:prstGeom prst="rect">
            <a:avLst/>
          </a:prstGeom>
          <a:noFill/>
          <a:ln w="0">
            <a:noFill/>
          </a:ln>
        </p:spPr>
        <p:txBody>
          <a:bodyPr lIns="0" tIns="0" rIns="0" bIns="0" anchor="ctr">
            <a:spAutoFit/>
          </a:bodyPr>
          <a:lstStyle/>
          <a:p>
            <a:pPr indent="0" algn="ctr">
              <a:buNone/>
            </a:pPr>
            <a:endParaRPr lang="es-ES" sz="3200" b="0" u="none" strike="noStrike">
              <a:solidFill>
                <a:srgbClr val="000000"/>
              </a:solidFill>
              <a:effectLst/>
              <a:uFillTx/>
              <a:latin typeface="Arial" panose="020B0604020202020204"/>
            </a:endParaRPr>
          </a:p>
        </p:txBody>
      </p:sp>
      <p:sp>
        <p:nvSpPr>
          <p:cNvPr id="4" name="PlaceHolder 3"/>
          <p:cNvSpPr>
            <a:spLocks noGrp="1"/>
          </p:cNvSpPr>
          <p:nvPr>
            <p:ph type="ftr" idx="26"/>
          </p:nvPr>
        </p:nvSpPr>
        <p:spPr/>
        <p:txBody>
          <a:bodyPr/>
          <a:lstStyle/>
          <a:p>
            <a:r>
              <a:t>Footer</a:t>
            </a:r>
          </a:p>
        </p:txBody>
      </p:sp>
      <p:sp>
        <p:nvSpPr>
          <p:cNvPr id="5" name="PlaceHolder 4"/>
          <p:cNvSpPr>
            <a:spLocks noGrp="1"/>
          </p:cNvSpPr>
          <p:nvPr>
            <p:ph type="sldNum" idx="27"/>
          </p:nvPr>
        </p:nvSpPr>
        <p:spPr/>
        <p:txBody>
          <a:bodyPr/>
          <a:lstStyle/>
          <a:p>
            <a:fld id="{5A42A509-9687-4B3C-B236-7514A4E9E5CA}" type="slidenum">
              <a:rPr/>
            </a:fld>
            <a:endParaRPr/>
          </a:p>
        </p:txBody>
      </p:sp>
      <p:sp>
        <p:nvSpPr>
          <p:cNvPr id="6" name="PlaceHolder 5"/>
          <p:cNvSpPr>
            <a:spLocks noGrp="1"/>
          </p:cNvSpPr>
          <p:nvPr>
            <p:ph type="dt" idx="25"/>
          </p:nvPr>
        </p:nvSpPr>
        <p:spPr/>
        <p:txBody>
          <a:body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En blanc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BF7237A7-CD54-4B16-BEA9-42D1595D0A49}" type="slidenum">
              <a:rPr/>
            </a:fld>
            <a:endParaRPr/>
          </a:p>
        </p:txBody>
      </p:sp>
      <p:sp>
        <p:nvSpPr>
          <p:cNvPr id="4" name="PlaceHolder 3"/>
          <p:cNvSpPr>
            <a:spLocks noGrp="1"/>
          </p:cNvSpPr>
          <p:nvPr>
            <p:ph type="dt" idx="25"/>
          </p:nvPr>
        </p:nvSpPr>
        <p:spPr/>
        <p:txBody>
          <a:body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En blanc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667DF40F-9EC2-4CE9-A84C-5161900106DE}" type="slidenum">
              <a:rPr/>
            </a:fld>
            <a:endParaRPr/>
          </a:p>
        </p:txBody>
      </p:sp>
      <p:sp>
        <p:nvSpPr>
          <p:cNvPr id="4" name="PlaceHolder 3"/>
          <p:cNvSpPr>
            <a:spLocks noGrp="1"/>
          </p:cNvSpPr>
          <p:nvPr>
            <p:ph type="dt" idx="25"/>
          </p:nvPr>
        </p:nvSpPr>
        <p:spPr/>
        <p:txBody>
          <a:body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En blanco">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5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4" name="PlaceHolder 3"/>
          <p:cNvSpPr>
            <a:spLocks noGrp="1"/>
          </p:cNvSpPr>
          <p:nvPr>
            <p:ph type="ftr" idx="26"/>
          </p:nvPr>
        </p:nvSpPr>
        <p:spPr/>
        <p:txBody>
          <a:bodyPr/>
          <a:lstStyle/>
          <a:p>
            <a:r>
              <a:t>Footer</a:t>
            </a:r>
          </a:p>
        </p:txBody>
      </p:sp>
      <p:sp>
        <p:nvSpPr>
          <p:cNvPr id="5" name="PlaceHolder 4"/>
          <p:cNvSpPr>
            <a:spLocks noGrp="1"/>
          </p:cNvSpPr>
          <p:nvPr>
            <p:ph type="sldNum" idx="27"/>
          </p:nvPr>
        </p:nvSpPr>
        <p:spPr/>
        <p:txBody>
          <a:bodyPr/>
          <a:lstStyle/>
          <a:p>
            <a:fld id="{7AFED715-551B-4AEC-8642-8F421958E5BB}" type="slidenum">
              <a:rPr/>
            </a:fld>
            <a:endParaRPr/>
          </a:p>
        </p:txBody>
      </p:sp>
      <p:sp>
        <p:nvSpPr>
          <p:cNvPr id="6" name="PlaceHolder 5"/>
          <p:cNvSpPr>
            <a:spLocks noGrp="1"/>
          </p:cNvSpPr>
          <p:nvPr>
            <p:ph type="dt" idx="25"/>
          </p:nvPr>
        </p:nvSpPr>
        <p:spPr/>
        <p:txBody>
          <a:body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 blanco">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3" name="PlaceHolder 2"/>
          <p:cNvSpPr>
            <a:spLocks noGrp="1"/>
          </p:cNvSpPr>
          <p:nvPr>
            <p:ph type="ftr" idx="26"/>
          </p:nvPr>
        </p:nvSpPr>
        <p:spPr/>
        <p:txBody>
          <a:bodyPr/>
          <a:lstStyle/>
          <a:p>
            <a:r>
              <a:t>Footer</a:t>
            </a:r>
          </a:p>
        </p:txBody>
      </p:sp>
      <p:sp>
        <p:nvSpPr>
          <p:cNvPr id="4" name="PlaceHolder 3"/>
          <p:cNvSpPr>
            <a:spLocks noGrp="1"/>
          </p:cNvSpPr>
          <p:nvPr>
            <p:ph type="sldNum" idx="27"/>
          </p:nvPr>
        </p:nvSpPr>
        <p:spPr/>
        <p:txBody>
          <a:bodyPr/>
          <a:lstStyle/>
          <a:p>
            <a:fld id="{A4257ECD-85FA-47DA-84B3-C53BAE00050D}" type="slidenum">
              <a:rPr/>
            </a:fld>
            <a:endParaRPr/>
          </a:p>
        </p:txBody>
      </p:sp>
      <p:sp>
        <p:nvSpPr>
          <p:cNvPr id="5" name="PlaceHolder 4"/>
          <p:cNvSpPr>
            <a:spLocks noGrp="1"/>
          </p:cNvSpPr>
          <p:nvPr>
            <p:ph type="dt" idx="25"/>
          </p:nvPr>
        </p:nvSpPr>
        <p:spPr/>
        <p:txBody>
          <a:body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En blanco">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6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63"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5" name="PlaceHolder 4"/>
          <p:cNvSpPr>
            <a:spLocks noGrp="1"/>
          </p:cNvSpPr>
          <p:nvPr>
            <p:ph type="ftr" idx="26"/>
          </p:nvPr>
        </p:nvSpPr>
        <p:spPr/>
        <p:txBody>
          <a:bodyPr/>
          <a:lstStyle/>
          <a:p>
            <a:r>
              <a:t>Footer</a:t>
            </a:r>
          </a:p>
        </p:txBody>
      </p:sp>
      <p:sp>
        <p:nvSpPr>
          <p:cNvPr id="6" name="PlaceHolder 5"/>
          <p:cNvSpPr>
            <a:spLocks noGrp="1"/>
          </p:cNvSpPr>
          <p:nvPr>
            <p:ph type="sldNum" idx="27"/>
          </p:nvPr>
        </p:nvSpPr>
        <p:spPr/>
        <p:txBody>
          <a:bodyPr/>
          <a:lstStyle/>
          <a:p>
            <a:fld id="{C034ABC1-1678-4920-BABB-E9429EAEB5A0}" type="slidenum">
              <a:rPr/>
            </a:fld>
            <a:endParaRPr/>
          </a:p>
        </p:txBody>
      </p:sp>
      <p:sp>
        <p:nvSpPr>
          <p:cNvPr id="7" name="PlaceHolder 6"/>
          <p:cNvSpPr>
            <a:spLocks noGrp="1"/>
          </p:cNvSpPr>
          <p:nvPr>
            <p:ph type="dt" idx="25"/>
          </p:nvPr>
        </p:nvSpPr>
        <p:spPr/>
        <p:txBody>
          <a:body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1CA9CC36-D7F7-4572-99B7-E0AD82CD730F}" type="slidenum">
              <a:rPr/>
            </a:fld>
            <a:endParaRPr/>
          </a:p>
        </p:txBody>
      </p:sp>
      <p:sp>
        <p:nvSpPr>
          <p:cNvPr id="4" name="PlaceHolder 3"/>
          <p:cNvSpPr>
            <a:spLocks noGrp="1"/>
          </p:cNvSpPr>
          <p:nvPr>
            <p:ph type="dt" idx="28"/>
          </p:nvPr>
        </p:nvSpPr>
        <p:spPr/>
        <p:txBody>
          <a:body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Imagen con título">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67962D5A-8A82-4018-AD15-7CBA2B6AC8E4}" type="slidenum">
              <a:rPr/>
            </a:fld>
            <a:endParaRPr/>
          </a:p>
        </p:txBody>
      </p:sp>
      <p:sp>
        <p:nvSpPr>
          <p:cNvPr id="4" name="PlaceHolder 3"/>
          <p:cNvSpPr>
            <a:spLocks noGrp="1"/>
          </p:cNvSpPr>
          <p:nvPr>
            <p:ph type="dt" idx="31"/>
          </p:nvPr>
        </p:nvSpPr>
        <p:spPr/>
        <p:txBody>
          <a:body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FE082C0A-8583-439F-A480-F342B689E8C2}" type="slidenum">
              <a:rPr/>
            </a:fld>
            <a:endParaRPr/>
          </a:p>
        </p:txBody>
      </p:sp>
      <p:sp>
        <p:nvSpPr>
          <p:cNvPr id="4" name="PlaceHolder 3"/>
          <p:cNvSpPr>
            <a:spLocks noGrp="1"/>
          </p:cNvSpPr>
          <p:nvPr>
            <p:ph type="dt" idx="4"/>
          </p:nvPr>
        </p:nvSpPr>
        <p:spPr/>
        <p:txBody>
          <a:body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14DB0964-349A-45A8-A792-D36412A552CC}" type="slidenum">
              <a:rPr/>
            </a:fld>
            <a:endParaRPr/>
          </a:p>
        </p:txBody>
      </p:sp>
      <p:sp>
        <p:nvSpPr>
          <p:cNvPr id="4" name="PlaceHolder 3"/>
          <p:cNvSpPr>
            <a:spLocks noGrp="1"/>
          </p:cNvSpPr>
          <p:nvPr>
            <p:ph type="dt" idx="7"/>
          </p:nvPr>
        </p:nvSpPr>
        <p:spPr/>
        <p:txBody>
          <a:body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23"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4D8F1A6E-847E-4FA6-9E71-E80AAC0A2CD8}" type="slidenum">
              <a:rPr/>
            </a:fld>
            <a:endParaRPr/>
          </a:p>
        </p:txBody>
      </p:sp>
      <p:sp>
        <p:nvSpPr>
          <p:cNvPr id="6" name="PlaceHolder 5"/>
          <p:cNvSpPr>
            <a:spLocks noGrp="1"/>
          </p:cNvSpPr>
          <p:nvPr>
            <p:ph type="dt" idx="10"/>
          </p:nvPr>
        </p:nvSpPr>
        <p:spPr/>
        <p:txBody>
          <a:body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DFCF9C22-0483-4573-809E-51883DDF5D90}" type="slidenum">
              <a:rPr/>
            </a:fld>
            <a:endParaRPr/>
          </a:p>
        </p:txBody>
      </p:sp>
      <p:sp>
        <p:nvSpPr>
          <p:cNvPr id="4" name="PlaceHolder 3"/>
          <p:cNvSpPr>
            <a:spLocks noGrp="1"/>
          </p:cNvSpPr>
          <p:nvPr>
            <p:ph type="dt" idx="13"/>
          </p:nvPr>
        </p:nvSpPr>
        <p:spPr/>
        <p:txBody>
          <a:body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3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3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5"/>
              </a:spcBef>
              <a:buNone/>
            </a:pPr>
            <a:endParaRPr lang="en-US" sz="2800" b="0" u="none" strike="noStrike">
              <a:solidFill>
                <a:schemeClr val="dk1"/>
              </a:solidFill>
              <a:effectLst/>
              <a:uFillTx/>
              <a:latin typeface="Calibri" panose="020F0502020204030204"/>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D3701D7D-689D-4DD1-A046-5E1FB5DB01F3}" type="slidenum">
              <a:rPr/>
            </a:fld>
            <a:endParaRPr/>
          </a:p>
        </p:txBody>
      </p:sp>
      <p:sp>
        <p:nvSpPr>
          <p:cNvPr id="7" name="PlaceHolder 6"/>
          <p:cNvSpPr>
            <a:spLocks noGrp="1"/>
          </p:cNvSpPr>
          <p:nvPr>
            <p:ph type="dt" idx="16"/>
          </p:nvPr>
        </p:nvSpPr>
        <p:spPr/>
        <p:txBody>
          <a:body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205856F1-0D35-4C85-98AE-288D9A1EA7DD}" type="slidenum">
              <a:rPr/>
            </a:fld>
            <a:endParaRPr/>
          </a:p>
        </p:txBody>
      </p:sp>
      <p:sp>
        <p:nvSpPr>
          <p:cNvPr id="4" name="PlaceHolder 3"/>
          <p:cNvSpPr>
            <a:spLocks noGrp="1"/>
          </p:cNvSpPr>
          <p:nvPr>
            <p:ph type="dt" idx="19"/>
          </p:nvPr>
        </p:nvSpPr>
        <p:spPr/>
        <p:txBody>
          <a:body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lstStyle/>
          <a:p>
            <a:pPr indent="0">
              <a:buNone/>
            </a:pPr>
            <a:endParaRPr lang="en-US" sz="1800" b="0" u="none" strike="noStrike">
              <a:solidFill>
                <a:schemeClr val="dk1"/>
              </a:solidFill>
              <a:effectLst/>
              <a:uFillTx/>
              <a:latin typeface="Calibri" panose="020F0502020204030204"/>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EBF3B5F6-45B3-4F7A-886F-87B1A2CE3F76}" type="slidenum">
              <a:rPr/>
            </a:fld>
            <a:endParaRPr/>
          </a:p>
        </p:txBody>
      </p:sp>
      <p:sp>
        <p:nvSpPr>
          <p:cNvPr id="5" name="PlaceHolder 4"/>
          <p:cNvSpPr>
            <a:spLocks noGrp="1"/>
          </p:cNvSpPr>
          <p:nvPr>
            <p:ph type="dt" idx="22"/>
          </p:nvPr>
        </p:nvSpPr>
        <p:spPr/>
        <p:txBody>
          <a:body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9538AC34-725B-438E-870E-621A241992C5}" type="slidenum">
              <a:rPr/>
            </a:fld>
            <a:endParaRPr/>
          </a:p>
        </p:txBody>
      </p:sp>
      <p:sp>
        <p:nvSpPr>
          <p:cNvPr id="4" name="PlaceHolder 3"/>
          <p:cNvSpPr>
            <a:spLocks noGrp="1"/>
          </p:cNvSpPr>
          <p:nvPr>
            <p:ph type="dt" idx="25"/>
          </p:nvPr>
        </p:nvSpPr>
        <p:spPr/>
        <p:txBody>
          <a:bodyPr/>
          <a:lstStyle/>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6.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es-ES" sz="6000" b="0" u="none" strike="noStrike">
                <a:solidFill>
                  <a:schemeClr val="dk1"/>
                </a:solidFill>
                <a:effectLst/>
                <a:uFillTx/>
                <a:latin typeface="Calibri Light" panose="020F0302020204030204"/>
              </a:rPr>
              <a:t>Haga clic para modificar el estilo de título del patrón</a:t>
            </a:r>
            <a:endParaRPr lang="en-US" sz="6000" b="0" u="none" strike="noStrike">
              <a:solidFill>
                <a:schemeClr val="dk1"/>
              </a:solidFill>
              <a:effectLst/>
              <a:uFillTx/>
              <a:latin typeface="Calibri" panose="020F0502020204030204"/>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&lt;fecha/hora&gt;</a:t>
            </a:r>
            <a:endParaRPr lang="es-ES" sz="1200" b="0" u="none" strike="noStrike">
              <a:solidFill>
                <a:srgbClr val="000000"/>
              </a:solidFill>
              <a:effectLst/>
              <a:uFillTx/>
              <a:latin typeface="Times New Roman" panose="02020603050405020304"/>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&lt;pie de página&gt;</a:t>
            </a:r>
            <a:endParaRPr lang="es-ES" sz="1400" b="0" u="none" strike="noStrike">
              <a:solidFill>
                <a:srgbClr val="000000"/>
              </a:solidFill>
              <a:effectLst/>
              <a:uFillTx/>
              <a:latin typeface="Times New Roman" panose="02020603050405020304"/>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E331E67B-4BF8-4E3D-B0D5-56043EB7A0F1}"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1800" indent="-323850">
              <a:lnSpc>
                <a:spcPct val="90000"/>
              </a:lnSpc>
              <a:spcBef>
                <a:spcPts val="1415"/>
              </a:spcBef>
              <a:buClr>
                <a:srgbClr val="000000"/>
              </a:buClr>
              <a:buSzPct val="45000"/>
              <a:buFont typeface="Wingdings" panose="05000000000000000000" pitchFamily="2" charset="2"/>
              <a:buChar char=""/>
            </a:pPr>
            <a:r>
              <a:rPr lang="en-US" sz="2800" b="0" u="none" strike="noStrike">
                <a:solidFill>
                  <a:schemeClr val="dk1"/>
                </a:solidFill>
                <a:effectLst/>
                <a:uFillTx/>
                <a:latin typeface="Calibri" panose="020F0502020204030204"/>
              </a:rPr>
              <a:t>Pulse para editar el formato de texto del esquema</a:t>
            </a:r>
            <a:endParaRPr lang="en-US" sz="2800" b="0" u="none" strike="noStrike">
              <a:solidFill>
                <a:schemeClr val="dk1"/>
              </a:solidFill>
              <a:effectLst/>
              <a:uFillTx/>
              <a:latin typeface="Calibri" panose="020F0502020204030204"/>
            </a:endParaRPr>
          </a:p>
          <a:p>
            <a:pPr marL="431800" lvl="1" indent="-215900">
              <a:lnSpc>
                <a:spcPct val="90000"/>
              </a:lnSpc>
              <a:spcBef>
                <a:spcPts val="1135"/>
              </a:spcBef>
              <a:buClr>
                <a:srgbClr val="000000"/>
              </a:buClr>
              <a:buSzPct val="45000"/>
              <a:buFont typeface="Wingdings" panose="05000000000000000000" pitchFamily="2" charset="2"/>
              <a:buChar char=""/>
            </a:pPr>
            <a:r>
              <a:rPr lang="es-ES" sz="2000" b="0" u="none" strike="noStrike">
                <a:solidFill>
                  <a:schemeClr val="dk1"/>
                </a:solidFill>
                <a:effectLst/>
                <a:uFillTx/>
                <a:latin typeface="Calibri" panose="020F0502020204030204"/>
              </a:rPr>
              <a:t>Segundo nivel del esquema</a:t>
            </a:r>
            <a:endParaRPr lang="es-ES" sz="2000" b="0" u="none" strike="noStrike">
              <a:solidFill>
                <a:schemeClr val="dk1"/>
              </a:solidFill>
              <a:effectLst/>
              <a:uFillTx/>
              <a:latin typeface="Calibri" panose="020F0502020204030204"/>
            </a:endParaRPr>
          </a:p>
          <a:p>
            <a:pPr marL="647700" lvl="2" indent="-215900">
              <a:lnSpc>
                <a:spcPct val="90000"/>
              </a:lnSpc>
              <a:spcBef>
                <a:spcPts val="850"/>
              </a:spcBef>
              <a:buClr>
                <a:srgbClr val="000000"/>
              </a:buClr>
              <a:buSzPct val="45000"/>
              <a:buFont typeface="Wingdings" panose="05000000000000000000" pitchFamily="2" charset="2"/>
              <a:buChar char=""/>
            </a:pPr>
            <a:r>
              <a:rPr lang="es-ES" sz="1800" b="0" u="none" strike="noStrike">
                <a:solidFill>
                  <a:schemeClr val="dk1"/>
                </a:solidFill>
                <a:effectLst/>
                <a:uFillTx/>
                <a:latin typeface="Calibri" panose="020F0502020204030204"/>
              </a:rPr>
              <a:t>Tercer nivel del esquema</a:t>
            </a:r>
            <a:endParaRPr lang="es-ES" sz="1800" b="0" u="none" strike="noStrike">
              <a:solidFill>
                <a:schemeClr val="dk1"/>
              </a:solidFill>
              <a:effectLst/>
              <a:uFillTx/>
              <a:latin typeface="Calibri" panose="020F0502020204030204"/>
            </a:endParaRPr>
          </a:p>
          <a:p>
            <a:pPr marL="864235" lvl="3" indent="-215900">
              <a:lnSpc>
                <a:spcPct val="90000"/>
              </a:lnSpc>
              <a:spcBef>
                <a:spcPts val="565"/>
              </a:spcBef>
              <a:buClr>
                <a:srgbClr val="000000"/>
              </a:buClr>
              <a:buSzPct val="45000"/>
              <a:buFont typeface="Wingdings" panose="05000000000000000000" pitchFamily="2" charset="2"/>
              <a:buChar char=""/>
            </a:pPr>
            <a:r>
              <a:rPr lang="es-ES" sz="1800" b="0" u="none" strike="noStrike">
                <a:solidFill>
                  <a:schemeClr val="dk1"/>
                </a:solidFill>
                <a:effectLst/>
                <a:uFillTx/>
                <a:latin typeface="Calibri" panose="020F0502020204030204"/>
              </a:rPr>
              <a:t>Cuarto nivel del esquema</a:t>
            </a:r>
            <a:endParaRPr lang="es-ES" sz="1800" b="0" u="none" strike="noStrike">
              <a:solidFill>
                <a:schemeClr val="dk1"/>
              </a:solidFill>
              <a:effectLst/>
              <a:uFillTx/>
              <a:latin typeface="Calibri" panose="020F0502020204030204"/>
            </a:endParaRPr>
          </a:p>
          <a:p>
            <a:pPr marL="1080135" lvl="4"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Quinto nivel del esquema</a:t>
            </a:r>
            <a:endParaRPr lang="es-ES" sz="2000" b="0" u="none" strike="noStrike">
              <a:solidFill>
                <a:srgbClr val="000000"/>
              </a:solidFill>
              <a:effectLst/>
              <a:uFillTx/>
              <a:latin typeface="Times New Roman" panose="02020603050405020304"/>
            </a:endParaRPr>
          </a:p>
          <a:p>
            <a:pPr marL="1296035" lvl="5"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Sexto nivel del esquema</a:t>
            </a:r>
            <a:endParaRPr lang="es-ES" sz="2000" b="0" u="none" strike="noStrike">
              <a:solidFill>
                <a:srgbClr val="000000"/>
              </a:solidFill>
              <a:effectLst/>
              <a:uFillTx/>
              <a:latin typeface="Times New Roman" panose="02020603050405020304"/>
            </a:endParaRPr>
          </a:p>
          <a:p>
            <a:pPr marL="1511935" lvl="6"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Séptimo nivel del esquema</a:t>
            </a:r>
            <a:endParaRPr lang="es-ES" sz="20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es-ES" sz="3200" b="0" u="none" strike="noStrike">
                <a:solidFill>
                  <a:schemeClr val="dk1"/>
                </a:solidFill>
                <a:effectLst/>
                <a:uFillTx/>
                <a:latin typeface="Calibri Light" panose="020F0302020204030204"/>
              </a:rPr>
              <a:t>Haga clic para modificar el estilo de título del patrón</a:t>
            </a:r>
            <a:endParaRPr lang="en-US" sz="3200" b="0" u="none" strike="noStrike">
              <a:solidFill>
                <a:schemeClr val="dk1"/>
              </a:solidFill>
              <a:effectLst/>
              <a:uFillTx/>
              <a:latin typeface="Calibri" panose="020F0502020204030204"/>
            </a:endParaRPr>
          </a:p>
        </p:txBody>
      </p:sp>
      <p:sp>
        <p:nvSpPr>
          <p:cNvPr id="65"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3200" b="0" u="none" strike="noStrike">
                <a:solidFill>
                  <a:schemeClr val="dk1"/>
                </a:solidFill>
                <a:effectLst/>
                <a:uFillTx/>
                <a:latin typeface="Calibri" panose="020F0502020204030204"/>
              </a:rPr>
              <a:t>Editar el estilo de texto del patrón</a:t>
            </a:r>
            <a:endParaRPr lang="en-US" sz="32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800" b="0" u="none" strike="noStrike">
                <a:solidFill>
                  <a:schemeClr val="dk1"/>
                </a:solidFill>
                <a:effectLst/>
                <a:uFillTx/>
                <a:latin typeface="Calibri" panose="020F0502020204030204"/>
              </a:rPr>
              <a:t>Segundo nivel</a:t>
            </a:r>
            <a:endParaRPr lang="es-ES" sz="28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Tercer nivel</a:t>
            </a:r>
            <a:endParaRPr lang="es-ES" sz="24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Cuarto nivel</a:t>
            </a:r>
            <a:endParaRPr lang="es-ES" sz="20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Quinto nivel</a:t>
            </a:r>
            <a:endParaRPr lang="es-ES" sz="2000" b="0" u="none" strike="noStrike">
              <a:solidFill>
                <a:srgbClr val="000000"/>
              </a:solidFill>
              <a:effectLst/>
              <a:uFillTx/>
              <a:latin typeface="Times New Roman" panose="02020603050405020304"/>
            </a:endParaRPr>
          </a:p>
        </p:txBody>
      </p:sp>
      <p:sp>
        <p:nvSpPr>
          <p:cNvPr id="66"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0"/>
              </a:spcBef>
              <a:buNone/>
              <a:tabLst>
                <a:tab pos="0" algn="l"/>
              </a:tabLst>
            </a:pPr>
            <a:r>
              <a:rPr lang="es-ES" sz="1600" b="0" u="none" strike="noStrike">
                <a:solidFill>
                  <a:schemeClr val="dk1"/>
                </a:solidFill>
                <a:effectLst/>
                <a:uFillTx/>
                <a:latin typeface="Calibri" panose="020F0502020204030204"/>
              </a:rPr>
              <a:t>Editar el estilo de texto del patrón</a:t>
            </a:r>
            <a:endParaRPr lang="en-US" sz="1600" b="0" u="none" strike="noStrike">
              <a:solidFill>
                <a:schemeClr val="dk1"/>
              </a:solidFill>
              <a:effectLst/>
              <a:uFillTx/>
              <a:latin typeface="Calibri" panose="020F0502020204030204"/>
            </a:endParaRPr>
          </a:p>
        </p:txBody>
      </p:sp>
      <p:sp>
        <p:nvSpPr>
          <p:cNvPr id="67"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68"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69"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1E40A193-31F9-40F6-9B19-D5D394072406}"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es-ES" sz="3200" b="0" u="none" strike="noStrike">
                <a:solidFill>
                  <a:schemeClr val="dk1"/>
                </a:solidFill>
                <a:effectLst/>
                <a:uFillTx/>
                <a:latin typeface="Calibri Light" panose="020F0302020204030204"/>
              </a:rPr>
              <a:t>Haga clic para modificar el estilo de título del patrón</a:t>
            </a:r>
            <a:endParaRPr lang="en-US" sz="3200" b="0" u="none" strike="noStrike">
              <a:solidFill>
                <a:schemeClr val="dk1"/>
              </a:solidFill>
              <a:effectLst/>
              <a:uFillTx/>
              <a:latin typeface="Calibri" panose="020F0502020204030204"/>
            </a:endParaRPr>
          </a:p>
        </p:txBody>
      </p:sp>
      <p:sp>
        <p:nvSpPr>
          <p:cNvPr id="71"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1800" indent="-323850">
              <a:lnSpc>
                <a:spcPct val="90000"/>
              </a:lnSpc>
              <a:spcBef>
                <a:spcPts val="1415"/>
              </a:spcBef>
              <a:buClr>
                <a:srgbClr val="000000"/>
              </a:buClr>
              <a:buSzPct val="45000"/>
              <a:buFont typeface="Wingdings" panose="05000000000000000000" pitchFamily="2" charset="2"/>
              <a:buChar char=""/>
            </a:pPr>
            <a:r>
              <a:rPr lang="en-US" sz="3200" b="0" u="none" strike="noStrike">
                <a:solidFill>
                  <a:schemeClr val="dk1"/>
                </a:solidFill>
                <a:effectLst/>
                <a:uFillTx/>
                <a:latin typeface="Calibri" panose="020F0502020204030204"/>
              </a:rPr>
              <a:t>Pulse para editar el formato de texto del esquema</a:t>
            </a:r>
            <a:endParaRPr lang="en-US" sz="3200" b="0" u="none" strike="noStrike">
              <a:solidFill>
                <a:schemeClr val="dk1"/>
              </a:solidFill>
              <a:effectLst/>
              <a:uFillTx/>
              <a:latin typeface="Calibri" panose="020F0502020204030204"/>
            </a:endParaRPr>
          </a:p>
          <a:p>
            <a:pPr marL="431800" lvl="1" indent="-215900">
              <a:lnSpc>
                <a:spcPct val="90000"/>
              </a:lnSpc>
              <a:spcBef>
                <a:spcPts val="1135"/>
              </a:spcBef>
              <a:buClr>
                <a:srgbClr val="000000"/>
              </a:buClr>
              <a:buSzPct val="45000"/>
              <a:buFont typeface="Wingdings" panose="05000000000000000000" pitchFamily="2" charset="2"/>
              <a:buChar char=""/>
            </a:pPr>
            <a:r>
              <a:rPr lang="es-ES" sz="3200" b="0" u="none" strike="noStrike">
                <a:solidFill>
                  <a:schemeClr val="dk1"/>
                </a:solidFill>
                <a:effectLst/>
                <a:uFillTx/>
                <a:latin typeface="Calibri" panose="020F0502020204030204"/>
              </a:rPr>
              <a:t>Segundo nivel del esquema</a:t>
            </a:r>
            <a:endParaRPr lang="es-ES" sz="3200" b="0" u="none" strike="noStrike">
              <a:solidFill>
                <a:schemeClr val="dk1"/>
              </a:solidFill>
              <a:effectLst/>
              <a:uFillTx/>
              <a:latin typeface="Calibri" panose="020F0502020204030204"/>
            </a:endParaRPr>
          </a:p>
          <a:p>
            <a:pPr marL="647700" lvl="2" indent="-215900">
              <a:lnSpc>
                <a:spcPct val="90000"/>
              </a:lnSpc>
              <a:spcBef>
                <a:spcPts val="850"/>
              </a:spcBef>
              <a:buClr>
                <a:srgbClr val="000000"/>
              </a:buClr>
              <a:buSzPct val="45000"/>
              <a:buFont typeface="Wingdings" panose="05000000000000000000" pitchFamily="2" charset="2"/>
              <a:buChar char=""/>
            </a:pPr>
            <a:r>
              <a:rPr lang="es-ES" sz="3200" b="0" u="none" strike="noStrike">
                <a:solidFill>
                  <a:schemeClr val="dk1"/>
                </a:solidFill>
                <a:effectLst/>
                <a:uFillTx/>
                <a:latin typeface="Calibri" panose="020F0502020204030204"/>
              </a:rPr>
              <a:t>Tercer nivel del esquema</a:t>
            </a:r>
            <a:endParaRPr lang="es-ES" sz="3200" b="0" u="none" strike="noStrike">
              <a:solidFill>
                <a:schemeClr val="dk1"/>
              </a:solidFill>
              <a:effectLst/>
              <a:uFillTx/>
              <a:latin typeface="Calibri" panose="020F0502020204030204"/>
            </a:endParaRPr>
          </a:p>
          <a:p>
            <a:pPr marL="864235" lvl="3" indent="-215900">
              <a:lnSpc>
                <a:spcPct val="90000"/>
              </a:lnSpc>
              <a:spcBef>
                <a:spcPts val="565"/>
              </a:spcBef>
              <a:buClr>
                <a:srgbClr val="000000"/>
              </a:buClr>
              <a:buSzPct val="45000"/>
              <a:buFont typeface="Wingdings" panose="05000000000000000000" pitchFamily="2" charset="2"/>
              <a:buChar char=""/>
            </a:pPr>
            <a:r>
              <a:rPr lang="es-ES" sz="3200" b="0" u="none" strike="noStrike">
                <a:solidFill>
                  <a:schemeClr val="dk1"/>
                </a:solidFill>
                <a:effectLst/>
                <a:uFillTx/>
                <a:latin typeface="Calibri" panose="020F0502020204030204"/>
              </a:rPr>
              <a:t>Cuarto nivel del esquema</a:t>
            </a:r>
            <a:endParaRPr lang="es-ES" sz="3200" b="0" u="none" strike="noStrike">
              <a:solidFill>
                <a:schemeClr val="dk1"/>
              </a:solidFill>
              <a:effectLst/>
              <a:uFillTx/>
              <a:latin typeface="Calibri" panose="020F0502020204030204"/>
            </a:endParaRPr>
          </a:p>
          <a:p>
            <a:pPr marL="1080135" lvl="4" indent="-215900">
              <a:spcBef>
                <a:spcPts val="285"/>
              </a:spcBef>
              <a:buClr>
                <a:srgbClr val="000000"/>
              </a:buClr>
              <a:buSzPct val="45000"/>
              <a:buFont typeface="Wingdings" panose="05000000000000000000" pitchFamily="2" charset="2"/>
              <a:buChar char=""/>
            </a:pPr>
            <a:r>
              <a:rPr lang="es-ES" sz="3200" b="0" u="none" strike="noStrike">
                <a:solidFill>
                  <a:srgbClr val="000000"/>
                </a:solidFill>
                <a:effectLst/>
                <a:uFillTx/>
                <a:latin typeface="Times New Roman" panose="02020603050405020304"/>
              </a:rPr>
              <a:t>Quinto nivel del esquema</a:t>
            </a:r>
            <a:endParaRPr lang="es-ES" sz="3200" b="0" u="none" strike="noStrike">
              <a:solidFill>
                <a:srgbClr val="000000"/>
              </a:solidFill>
              <a:effectLst/>
              <a:uFillTx/>
              <a:latin typeface="Times New Roman" panose="02020603050405020304"/>
            </a:endParaRPr>
          </a:p>
          <a:p>
            <a:pPr marL="1296035" lvl="5" indent="-215900">
              <a:spcBef>
                <a:spcPts val="285"/>
              </a:spcBef>
              <a:buClr>
                <a:srgbClr val="000000"/>
              </a:buClr>
              <a:buSzPct val="45000"/>
              <a:buFont typeface="Wingdings" panose="05000000000000000000" pitchFamily="2" charset="2"/>
              <a:buChar char=""/>
            </a:pPr>
            <a:r>
              <a:rPr lang="es-ES" sz="3200" b="0" u="none" strike="noStrike">
                <a:solidFill>
                  <a:srgbClr val="000000"/>
                </a:solidFill>
                <a:effectLst/>
                <a:uFillTx/>
                <a:latin typeface="Times New Roman" panose="02020603050405020304"/>
              </a:rPr>
              <a:t>Sexto nivel del esquema</a:t>
            </a:r>
            <a:endParaRPr lang="es-ES" sz="3200" b="0" u="none" strike="noStrike">
              <a:solidFill>
                <a:srgbClr val="000000"/>
              </a:solidFill>
              <a:effectLst/>
              <a:uFillTx/>
              <a:latin typeface="Times New Roman" panose="02020603050405020304"/>
            </a:endParaRPr>
          </a:p>
          <a:p>
            <a:pPr marL="1511935" lvl="6" indent="-215900">
              <a:spcBef>
                <a:spcPts val="285"/>
              </a:spcBef>
              <a:buClr>
                <a:srgbClr val="000000"/>
              </a:buClr>
              <a:buSzPct val="45000"/>
              <a:buFont typeface="Wingdings" panose="05000000000000000000" pitchFamily="2" charset="2"/>
              <a:buChar char=""/>
            </a:pPr>
            <a:r>
              <a:rPr lang="es-ES" sz="3200" b="0" u="none" strike="noStrike">
                <a:solidFill>
                  <a:srgbClr val="000000"/>
                </a:solidFill>
                <a:effectLst/>
                <a:uFillTx/>
                <a:latin typeface="Times New Roman" panose="02020603050405020304"/>
              </a:rPr>
              <a:t>Séptimo nivel del esquema</a:t>
            </a:r>
            <a:endParaRPr lang="es-ES" sz="3200" b="0" u="none" strike="noStrike">
              <a:solidFill>
                <a:srgbClr val="000000"/>
              </a:solidFill>
              <a:effectLst/>
              <a:uFillTx/>
              <a:latin typeface="Times New Roman" panose="02020603050405020304"/>
            </a:endParaRPr>
          </a:p>
        </p:txBody>
      </p:sp>
      <p:sp>
        <p:nvSpPr>
          <p:cNvPr id="72"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0"/>
              </a:spcBef>
              <a:buNone/>
              <a:tabLst>
                <a:tab pos="0" algn="l"/>
              </a:tabLst>
            </a:pPr>
            <a:r>
              <a:rPr lang="es-ES" sz="1600" b="0" u="none" strike="noStrike">
                <a:solidFill>
                  <a:schemeClr val="dk1"/>
                </a:solidFill>
                <a:effectLst/>
                <a:uFillTx/>
                <a:latin typeface="Calibri" panose="020F0502020204030204"/>
              </a:rPr>
              <a:t>Editar el estilo de texto del patrón</a:t>
            </a:r>
            <a:endParaRPr lang="en-US" sz="1600" b="0" u="none" strike="noStrike">
              <a:solidFill>
                <a:schemeClr val="dk1"/>
              </a:solidFill>
              <a:effectLst/>
              <a:uFillTx/>
              <a:latin typeface="Calibri" panose="020F0502020204030204"/>
            </a:endParaRPr>
          </a:p>
        </p:txBody>
      </p:sp>
      <p:sp>
        <p:nvSpPr>
          <p:cNvPr id="73"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&lt;fecha/hora&gt;</a:t>
            </a:r>
            <a:endParaRPr lang="es-ES" sz="1200" b="0" u="none" strike="noStrike">
              <a:solidFill>
                <a:srgbClr val="000000"/>
              </a:solidFill>
              <a:effectLst/>
              <a:uFillTx/>
              <a:latin typeface="Times New Roman" panose="02020603050405020304"/>
            </a:endParaRPr>
          </a:p>
        </p:txBody>
      </p:sp>
      <p:sp>
        <p:nvSpPr>
          <p:cNvPr id="74"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&lt;pie de página&gt;</a:t>
            </a:r>
            <a:endParaRPr lang="es-ES" sz="1400" b="0" u="none" strike="noStrike">
              <a:solidFill>
                <a:srgbClr val="000000"/>
              </a:solidFill>
              <a:effectLst/>
              <a:uFillTx/>
              <a:latin typeface="Times New Roman" panose="02020603050405020304"/>
            </a:endParaRPr>
          </a:p>
        </p:txBody>
      </p:sp>
      <p:sp>
        <p:nvSpPr>
          <p:cNvPr id="75"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51394BFA-EDDC-4092-9522-07F5FD562920}"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8"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9"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10"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11"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01837094-9AE7-48CD-88F4-3143C86A21BB}"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13"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14"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15"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16"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F1758DC1-C849-4B40-88EB-3F21000DBE39}"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18"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19"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20"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21"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509D9E82-0935-4DD3-B55A-040B2DA16AD6}"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es-ES" sz="6000" b="0" u="none" strike="noStrike">
                <a:solidFill>
                  <a:schemeClr val="dk1"/>
                </a:solidFill>
                <a:effectLst/>
                <a:uFillTx/>
                <a:latin typeface="Calibri Light" panose="020F0302020204030204"/>
              </a:rPr>
              <a:t>Haga clic para modificar el estilo de título del patrón</a:t>
            </a:r>
            <a:endParaRPr lang="en-US" sz="6000" b="0" u="none" strike="noStrike">
              <a:solidFill>
                <a:schemeClr val="dk1"/>
              </a:solidFill>
              <a:effectLst/>
              <a:uFillTx/>
              <a:latin typeface="Calibri" panose="020F0502020204030204"/>
            </a:endParaRPr>
          </a:p>
        </p:txBody>
      </p:sp>
      <p:sp>
        <p:nvSpPr>
          <p:cNvPr id="25"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0"/>
              </a:spcBef>
              <a:buNone/>
              <a:tabLst>
                <a:tab pos="0" algn="l"/>
              </a:tabLst>
            </a:pPr>
            <a:r>
              <a:rPr lang="es-ES" sz="2400" b="0" u="none" strike="noStrike">
                <a:solidFill>
                  <a:schemeClr val="dk1">
                    <a:tint val="75000"/>
                  </a:schemeClr>
                </a:solidFill>
                <a:effectLst/>
                <a:uFillTx/>
                <a:latin typeface="Calibri" panose="020F0502020204030204"/>
              </a:rPr>
              <a:t>Editar el estilo de texto del patrón</a:t>
            </a:r>
            <a:endParaRPr lang="en-US" sz="2400" b="0" u="none" strike="noStrike">
              <a:solidFill>
                <a:schemeClr val="dk1"/>
              </a:solidFill>
              <a:effectLst/>
              <a:uFillTx/>
              <a:latin typeface="Calibri" panose="020F0502020204030204"/>
            </a:endParaRPr>
          </a:p>
        </p:txBody>
      </p:sp>
      <p:sp>
        <p:nvSpPr>
          <p:cNvPr id="26"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27"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28"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73747817-6D61-43A2-9712-FC932B71B188}"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30"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31"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32"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33"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34"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0A40FACE-3FB1-4BAE-8A9C-96F02477DF4F}"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39"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0"/>
              </a:spcBef>
              <a:buNone/>
              <a:tabLst>
                <a:tab pos="0" algn="l"/>
              </a:tabLst>
            </a:pPr>
            <a:r>
              <a:rPr lang="es-ES" sz="2400" b="1" u="none" strike="noStrike">
                <a:solidFill>
                  <a:schemeClr val="dk1"/>
                </a:solidFill>
                <a:effectLst/>
                <a:uFillTx/>
                <a:latin typeface="Calibri" panose="020F0502020204030204"/>
              </a:rPr>
              <a:t>Editar el estilo de texto del patrón</a:t>
            </a:r>
            <a:endParaRPr lang="en-US" sz="2400" b="0" u="none" strike="noStrike">
              <a:solidFill>
                <a:schemeClr val="dk1"/>
              </a:solidFill>
              <a:effectLst/>
              <a:uFillTx/>
              <a:latin typeface="Calibri" panose="020F0502020204030204"/>
            </a:endParaRPr>
          </a:p>
        </p:txBody>
      </p:sp>
      <p:sp>
        <p:nvSpPr>
          <p:cNvPr id="40"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41"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0"/>
              </a:spcBef>
              <a:buNone/>
              <a:tabLst>
                <a:tab pos="0" algn="l"/>
              </a:tabLst>
            </a:pPr>
            <a:r>
              <a:rPr lang="es-ES" sz="2400" b="1" u="none" strike="noStrike">
                <a:solidFill>
                  <a:schemeClr val="dk1"/>
                </a:solidFill>
                <a:effectLst/>
                <a:uFillTx/>
                <a:latin typeface="Calibri" panose="020F0502020204030204"/>
              </a:rPr>
              <a:t>Editar el estilo de texto del patrón</a:t>
            </a:r>
            <a:endParaRPr lang="en-US" sz="2400" b="0" u="none" strike="noStrike">
              <a:solidFill>
                <a:schemeClr val="dk1"/>
              </a:solidFill>
              <a:effectLst/>
              <a:uFillTx/>
              <a:latin typeface="Calibri" panose="020F0502020204030204"/>
            </a:endParaRPr>
          </a:p>
        </p:txBody>
      </p:sp>
      <p:sp>
        <p:nvSpPr>
          <p:cNvPr id="42"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0"/>
              </a:spcBef>
              <a:buClr>
                <a:srgbClr val="000000"/>
              </a:buClr>
              <a:buFont typeface="Arial" panose="020B0604020202020204"/>
              <a:buChar char="•"/>
            </a:pPr>
            <a:r>
              <a:rPr lang="es-ES" sz="2800" b="0" u="none" strike="noStrike">
                <a:solidFill>
                  <a:schemeClr val="dk1"/>
                </a:solidFill>
                <a:effectLst/>
                <a:uFillTx/>
                <a:latin typeface="Calibri" panose="020F0502020204030204"/>
              </a:rPr>
              <a:t>Editar el estilo de texto del patrón</a:t>
            </a:r>
            <a:endParaRPr lang="en-US" sz="2800" b="0" u="none" strike="noStrike">
              <a:solidFill>
                <a:schemeClr val="dk1"/>
              </a:solidFill>
              <a:effectLst/>
              <a:uFillTx/>
              <a:latin typeface="Calibri" panose="020F0502020204030204"/>
            </a:endParaRPr>
          </a:p>
          <a:p>
            <a:pPr marL="685800" lvl="1" indent="-228600" defTabSz="914400">
              <a:lnSpc>
                <a:spcPct val="90000"/>
              </a:lnSpc>
              <a:spcBef>
                <a:spcPts val="500"/>
              </a:spcBef>
              <a:buClr>
                <a:srgbClr val="000000"/>
              </a:buClr>
              <a:buFont typeface="Arial" panose="020B0604020202020204"/>
              <a:buChar char="•"/>
            </a:pPr>
            <a:r>
              <a:rPr lang="es-ES" sz="2400" b="0" u="none" strike="noStrike">
                <a:solidFill>
                  <a:schemeClr val="dk1"/>
                </a:solidFill>
                <a:effectLst/>
                <a:uFillTx/>
                <a:latin typeface="Calibri" panose="020F0502020204030204"/>
              </a:rPr>
              <a:t>Segundo nivel</a:t>
            </a:r>
            <a:endParaRPr lang="es-ES" sz="2400" b="0" u="none" strike="noStrike">
              <a:solidFill>
                <a:schemeClr val="dk1"/>
              </a:solidFill>
              <a:effectLst/>
              <a:uFillTx/>
              <a:latin typeface="Calibri" panose="020F0502020204030204"/>
            </a:endParaRPr>
          </a:p>
          <a:p>
            <a:pPr marL="1143000" lvl="2" indent="-228600" defTabSz="914400">
              <a:lnSpc>
                <a:spcPct val="90000"/>
              </a:lnSpc>
              <a:spcBef>
                <a:spcPts val="500"/>
              </a:spcBef>
              <a:buClr>
                <a:srgbClr val="000000"/>
              </a:buClr>
              <a:buFont typeface="Arial" panose="020B0604020202020204"/>
              <a:buChar char="•"/>
            </a:pPr>
            <a:r>
              <a:rPr lang="es-ES" sz="2000" b="0" u="none" strike="noStrike">
                <a:solidFill>
                  <a:schemeClr val="dk1"/>
                </a:solidFill>
                <a:effectLst/>
                <a:uFillTx/>
                <a:latin typeface="Calibri" panose="020F0502020204030204"/>
              </a:rPr>
              <a:t>Tercer nivel</a:t>
            </a:r>
            <a:endParaRPr lang="es-ES" sz="2000" b="0" u="none" strike="noStrike">
              <a:solidFill>
                <a:schemeClr val="dk1"/>
              </a:solidFill>
              <a:effectLst/>
              <a:uFillTx/>
              <a:latin typeface="Calibri" panose="020F0502020204030204"/>
            </a:endParaRPr>
          </a:p>
          <a:p>
            <a:pPr marL="1600200" lvl="3"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Cuarto nivel</a:t>
            </a:r>
            <a:endParaRPr lang="es-ES" sz="1800" b="0" u="none" strike="noStrike">
              <a:solidFill>
                <a:schemeClr val="dk1"/>
              </a:solidFill>
              <a:effectLst/>
              <a:uFillTx/>
              <a:latin typeface="Calibri" panose="020F0502020204030204"/>
            </a:endParaRPr>
          </a:p>
          <a:p>
            <a:pPr marL="2057400" lvl="4" indent="-228600" defTabSz="914400">
              <a:lnSpc>
                <a:spcPct val="90000"/>
              </a:lnSpc>
              <a:spcBef>
                <a:spcPts val="500"/>
              </a:spcBef>
              <a:buClr>
                <a:srgbClr val="000000"/>
              </a:buClr>
              <a:buFont typeface="Arial" panose="020B0604020202020204"/>
              <a:buChar char="•"/>
            </a:pPr>
            <a:r>
              <a:rPr lang="es-ES" sz="1800" b="0" u="none" strike="noStrike">
                <a:solidFill>
                  <a:schemeClr val="dk1"/>
                </a:solidFill>
                <a:effectLst/>
                <a:uFillTx/>
                <a:latin typeface="Calibri" panose="020F0502020204030204"/>
              </a:rPr>
              <a:t>Quinto nivel</a:t>
            </a:r>
            <a:endParaRPr lang="es-ES" sz="1800" b="0" u="none" strike="noStrike">
              <a:solidFill>
                <a:srgbClr val="000000"/>
              </a:solidFill>
              <a:effectLst/>
              <a:uFillTx/>
              <a:latin typeface="Times New Roman" panose="02020603050405020304"/>
            </a:endParaRPr>
          </a:p>
        </p:txBody>
      </p:sp>
      <p:sp>
        <p:nvSpPr>
          <p:cNvPr id="43"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44"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45"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3B89B0F9-6827-4C6A-8F7A-4A1BFCBB087E}"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es-ES" sz="4400" b="0" u="none" strike="noStrike">
                <a:solidFill>
                  <a:schemeClr val="dk1"/>
                </a:solidFill>
                <a:effectLst/>
                <a:uFillTx/>
                <a:latin typeface="Calibri Light" panose="020F0302020204030204"/>
              </a:rPr>
              <a:t>Haga clic para modificar el estilo de título del patrón</a:t>
            </a:r>
            <a:endParaRPr lang="en-US" sz="4400" b="0" u="none" strike="noStrike">
              <a:solidFill>
                <a:schemeClr val="dk1"/>
              </a:solidFill>
              <a:effectLst/>
              <a:uFillTx/>
              <a:latin typeface="Calibri" panose="020F0502020204030204"/>
            </a:endParaRPr>
          </a:p>
        </p:txBody>
      </p:sp>
      <p:sp>
        <p:nvSpPr>
          <p:cNvPr id="47"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48"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49"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98B551CA-248E-4A63-ADE6-CB8C36FF628D}"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defTabSz="914400">
              <a:lnSpc>
                <a:spcPct val="100000"/>
              </a:lnSpc>
              <a:buNone/>
            </a:pPr>
            <a:r>
              <a:rPr lang="en-US" sz="1200" b="0" u="none" strike="noStrike">
                <a:solidFill>
                  <a:schemeClr val="dk1">
                    <a:tint val="75000"/>
                  </a:schemeClr>
                </a:solidFill>
                <a:effectLst/>
                <a:uFillTx/>
                <a:latin typeface="Calibri" panose="020F0502020204030204"/>
              </a:rPr>
              <a:t> </a:t>
            </a:r>
            <a:endParaRPr lang="es-ES" sz="1200" b="0" u="none" strike="noStrike">
              <a:solidFill>
                <a:srgbClr val="000000"/>
              </a:solidFill>
              <a:effectLst/>
              <a:uFillTx/>
              <a:latin typeface="Times New Roman" panose="02020603050405020304"/>
            </a:endParaRPr>
          </a:p>
        </p:txBody>
      </p:sp>
      <p:sp>
        <p:nvSpPr>
          <p:cNvPr id="52"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s-ES" sz="1400" b="0" u="none" strike="noStrike">
                <a:solidFill>
                  <a:srgbClr val="000000"/>
                </a:solidFill>
                <a:effectLst/>
                <a:uFillTx/>
                <a:latin typeface="Times New Roman" panose="02020603050405020304"/>
              </a:defRPr>
            </a:lvl1pPr>
          </a:lstStyle>
          <a:p>
            <a:pPr indent="0" algn="ctr">
              <a:buNone/>
            </a:pPr>
            <a:r>
              <a:rPr lang="es-ES" sz="1400" b="0" u="none" strike="noStrike">
                <a:solidFill>
                  <a:srgbClr val="000000"/>
                </a:solidFill>
                <a:effectLst/>
                <a:uFillTx/>
                <a:latin typeface="Times New Roman" panose="02020603050405020304"/>
              </a:rPr>
              <a:t> </a:t>
            </a:r>
            <a:endParaRPr lang="es-ES" sz="1400" b="0" u="none" strike="noStrike">
              <a:solidFill>
                <a:srgbClr val="000000"/>
              </a:solidFill>
              <a:effectLst/>
              <a:uFillTx/>
              <a:latin typeface="Times New Roman" panose="02020603050405020304"/>
            </a:endParaRPr>
          </a:p>
        </p:txBody>
      </p:sp>
      <p:sp>
        <p:nvSpPr>
          <p:cNvPr id="53"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panose="020F0502020204030204"/>
              </a:defRPr>
            </a:lvl1pPr>
          </a:lstStyle>
          <a:p>
            <a:pPr indent="0" algn="r" defTabSz="914400">
              <a:lnSpc>
                <a:spcPct val="100000"/>
              </a:lnSpc>
              <a:buNone/>
            </a:pPr>
            <a:fld id="{1410835A-A9A6-4F89-B35A-174163F9C832}" type="slidenum">
              <a:rPr lang="en-US" sz="1200" b="0" u="none" strike="noStrike">
                <a:solidFill>
                  <a:schemeClr val="dk1">
                    <a:tint val="75000"/>
                  </a:schemeClr>
                </a:solidFill>
                <a:effectLst/>
                <a:uFillTx/>
                <a:latin typeface="Calibri" panose="020F0502020204030204"/>
              </a:rPr>
            </a:fld>
            <a:endParaRPr lang="es-ES" sz="1200" b="0" u="none" strike="noStrike">
              <a:solidFill>
                <a:srgbClr val="000000"/>
              </a:solidFill>
              <a:effectLst/>
              <a:uFillTx/>
              <a:latin typeface="Times New Roman" panose="02020603050405020304"/>
            </a:endParaRPr>
          </a:p>
        </p:txBody>
      </p:sp>
      <p:sp>
        <p:nvSpPr>
          <p:cNvPr id="5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panose="020F0502020204030204"/>
              </a:rPr>
              <a:t>Pulse para editar el formato del texto de título</a:t>
            </a:r>
            <a:endParaRPr lang="en-US" sz="1800" b="0" u="none" strike="noStrike">
              <a:solidFill>
                <a:schemeClr val="dk1"/>
              </a:solidFill>
              <a:effectLst/>
              <a:uFillTx/>
              <a:latin typeface="Calibri" panose="020F0502020204030204"/>
            </a:endParaRPr>
          </a:p>
        </p:txBody>
      </p:sp>
      <p:sp>
        <p:nvSpPr>
          <p:cNvPr id="5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1800" indent="-323850">
              <a:lnSpc>
                <a:spcPct val="90000"/>
              </a:lnSpc>
              <a:spcBef>
                <a:spcPts val="1415"/>
              </a:spcBef>
              <a:buClr>
                <a:srgbClr val="000000"/>
              </a:buClr>
              <a:buSzPct val="45000"/>
              <a:buFont typeface="Wingdings" panose="05000000000000000000" pitchFamily="2" charset="2"/>
              <a:buChar char=""/>
            </a:pPr>
            <a:r>
              <a:rPr lang="en-US" sz="2800" b="0" u="none" strike="noStrike">
                <a:solidFill>
                  <a:schemeClr val="dk1"/>
                </a:solidFill>
                <a:effectLst/>
                <a:uFillTx/>
                <a:latin typeface="Calibri" panose="020F0502020204030204"/>
              </a:rPr>
              <a:t>Pulse para editar el formato de texto del esquema</a:t>
            </a:r>
            <a:endParaRPr lang="en-US" sz="2800" b="0" u="none" strike="noStrike">
              <a:solidFill>
                <a:schemeClr val="dk1"/>
              </a:solidFill>
              <a:effectLst/>
              <a:uFillTx/>
              <a:latin typeface="Calibri" panose="020F0502020204030204"/>
            </a:endParaRPr>
          </a:p>
          <a:p>
            <a:pPr marL="431800" lvl="1" indent="-215900">
              <a:lnSpc>
                <a:spcPct val="90000"/>
              </a:lnSpc>
              <a:spcBef>
                <a:spcPts val="1135"/>
              </a:spcBef>
              <a:buClr>
                <a:srgbClr val="000000"/>
              </a:buClr>
              <a:buSzPct val="45000"/>
              <a:buFont typeface="Wingdings" panose="05000000000000000000" pitchFamily="2" charset="2"/>
              <a:buChar char=""/>
            </a:pPr>
            <a:r>
              <a:rPr lang="es-ES" sz="2000" b="0" u="none" strike="noStrike">
                <a:solidFill>
                  <a:schemeClr val="dk1"/>
                </a:solidFill>
                <a:effectLst/>
                <a:uFillTx/>
                <a:latin typeface="Calibri" panose="020F0502020204030204"/>
              </a:rPr>
              <a:t>Segundo nivel del esquema</a:t>
            </a:r>
            <a:endParaRPr lang="es-ES" sz="2000" b="0" u="none" strike="noStrike">
              <a:solidFill>
                <a:schemeClr val="dk1"/>
              </a:solidFill>
              <a:effectLst/>
              <a:uFillTx/>
              <a:latin typeface="Calibri" panose="020F0502020204030204"/>
            </a:endParaRPr>
          </a:p>
          <a:p>
            <a:pPr marL="647700" lvl="2" indent="-215900">
              <a:lnSpc>
                <a:spcPct val="90000"/>
              </a:lnSpc>
              <a:spcBef>
                <a:spcPts val="850"/>
              </a:spcBef>
              <a:buClr>
                <a:srgbClr val="000000"/>
              </a:buClr>
              <a:buSzPct val="45000"/>
              <a:buFont typeface="Wingdings" panose="05000000000000000000" pitchFamily="2" charset="2"/>
              <a:buChar char=""/>
            </a:pPr>
            <a:r>
              <a:rPr lang="es-ES" sz="1800" b="0" u="none" strike="noStrike">
                <a:solidFill>
                  <a:schemeClr val="dk1"/>
                </a:solidFill>
                <a:effectLst/>
                <a:uFillTx/>
                <a:latin typeface="Calibri" panose="020F0502020204030204"/>
              </a:rPr>
              <a:t>Tercer nivel del esquema</a:t>
            </a:r>
            <a:endParaRPr lang="es-ES" sz="1800" b="0" u="none" strike="noStrike">
              <a:solidFill>
                <a:schemeClr val="dk1"/>
              </a:solidFill>
              <a:effectLst/>
              <a:uFillTx/>
              <a:latin typeface="Calibri" panose="020F0502020204030204"/>
            </a:endParaRPr>
          </a:p>
          <a:p>
            <a:pPr marL="864235" lvl="3" indent="-215900">
              <a:lnSpc>
                <a:spcPct val="90000"/>
              </a:lnSpc>
              <a:spcBef>
                <a:spcPts val="565"/>
              </a:spcBef>
              <a:buClr>
                <a:srgbClr val="000000"/>
              </a:buClr>
              <a:buSzPct val="45000"/>
              <a:buFont typeface="Wingdings" panose="05000000000000000000" pitchFamily="2" charset="2"/>
              <a:buChar char=""/>
            </a:pPr>
            <a:r>
              <a:rPr lang="es-ES" sz="1800" b="0" u="none" strike="noStrike">
                <a:solidFill>
                  <a:schemeClr val="dk1"/>
                </a:solidFill>
                <a:effectLst/>
                <a:uFillTx/>
                <a:latin typeface="Calibri" panose="020F0502020204030204"/>
              </a:rPr>
              <a:t>Cuarto nivel del esquema</a:t>
            </a:r>
            <a:endParaRPr lang="es-ES" sz="1800" b="0" u="none" strike="noStrike">
              <a:solidFill>
                <a:schemeClr val="dk1"/>
              </a:solidFill>
              <a:effectLst/>
              <a:uFillTx/>
              <a:latin typeface="Calibri" panose="020F0502020204030204"/>
            </a:endParaRPr>
          </a:p>
          <a:p>
            <a:pPr marL="1080135" lvl="4"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Quinto nivel del esquema</a:t>
            </a:r>
            <a:endParaRPr lang="es-ES" sz="2000" b="0" u="none" strike="noStrike">
              <a:solidFill>
                <a:srgbClr val="000000"/>
              </a:solidFill>
              <a:effectLst/>
              <a:uFillTx/>
              <a:latin typeface="Times New Roman" panose="02020603050405020304"/>
            </a:endParaRPr>
          </a:p>
          <a:p>
            <a:pPr marL="1296035" lvl="5"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Sexto nivel del esquema</a:t>
            </a:r>
            <a:endParaRPr lang="es-ES" sz="2000" b="0" u="none" strike="noStrike">
              <a:solidFill>
                <a:srgbClr val="000000"/>
              </a:solidFill>
              <a:effectLst/>
              <a:uFillTx/>
              <a:latin typeface="Times New Roman" panose="02020603050405020304"/>
            </a:endParaRPr>
          </a:p>
          <a:p>
            <a:pPr marL="1511935" lvl="6" indent="-215900">
              <a:spcBef>
                <a:spcPts val="285"/>
              </a:spcBef>
              <a:buClr>
                <a:srgbClr val="000000"/>
              </a:buClr>
              <a:buSzPct val="45000"/>
              <a:buFont typeface="Wingdings" panose="05000000000000000000" pitchFamily="2" charset="2"/>
              <a:buChar char=""/>
            </a:pPr>
            <a:r>
              <a:rPr lang="es-ES" sz="2000" b="0" u="none" strike="noStrike">
                <a:solidFill>
                  <a:srgbClr val="000000"/>
                </a:solidFill>
                <a:effectLst/>
                <a:uFillTx/>
                <a:latin typeface="Times New Roman" panose="02020603050405020304"/>
              </a:rPr>
              <a:t>Séptimo nivel del esquema</a:t>
            </a:r>
            <a:endParaRPr lang="es-ES" sz="20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6.png"/><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4.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adroTexto 1"/>
          <p:cNvSpPr/>
          <p:nvPr/>
        </p:nvSpPr>
        <p:spPr>
          <a:xfrm>
            <a:off x="1729800" y="2170440"/>
            <a:ext cx="8052840" cy="143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ES" sz="4400" b="0" u="none" strike="noStrike">
                <a:solidFill>
                  <a:schemeClr val="dk1"/>
                </a:solidFill>
                <a:effectLst/>
                <a:uFillTx/>
                <a:latin typeface="Calibri" panose="020F0502020204030204"/>
              </a:rPr>
              <a:t>Respuestas </a:t>
            </a:r>
            <a:endParaRPr lang="es-ES" sz="4400" b="0" u="none" strike="noStrike">
              <a:solidFill>
                <a:srgbClr val="000000"/>
              </a:solidFill>
              <a:effectLst/>
              <a:uFillTx/>
              <a:latin typeface="Arial" panose="020B0604020202020204"/>
            </a:endParaRPr>
          </a:p>
          <a:p>
            <a:pPr algn="ctr" defTabSz="914400">
              <a:lnSpc>
                <a:spcPct val="100000"/>
              </a:lnSpc>
            </a:pPr>
            <a:r>
              <a:rPr lang="es-ES" sz="4400" b="0" u="none" strike="noStrike">
                <a:solidFill>
                  <a:schemeClr val="dk1"/>
                </a:solidFill>
                <a:effectLst/>
                <a:uFillTx/>
                <a:latin typeface="Calibri" panose="020F0502020204030204"/>
              </a:rPr>
              <a:t>Dra.C. María Elena Ruíz Pérez</a:t>
            </a:r>
            <a:endParaRPr lang="es-ES" sz="4400" b="0" u="none" strike="noStrike">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Imagen 102"/>
          <p:cNvPicPr/>
          <p:nvPr/>
        </p:nvPicPr>
        <p:blipFill>
          <a:blip r:embed="rId1"/>
          <a:stretch>
            <a:fillRect/>
          </a:stretch>
        </p:blipFill>
        <p:spPr>
          <a:xfrm>
            <a:off x="360000" y="180000"/>
            <a:ext cx="11614680" cy="1655280"/>
          </a:xfrm>
          <a:prstGeom prst="rect">
            <a:avLst/>
          </a:prstGeom>
          <a:noFill/>
          <a:ln w="36000">
            <a:noFill/>
          </a:ln>
        </p:spPr>
      </p:pic>
      <p:pic>
        <p:nvPicPr>
          <p:cNvPr id="104" name="Imagen 103"/>
          <p:cNvPicPr/>
          <p:nvPr/>
        </p:nvPicPr>
        <p:blipFill>
          <a:blip r:embed="rId2"/>
          <a:stretch>
            <a:fillRect/>
          </a:stretch>
        </p:blipFill>
        <p:spPr>
          <a:xfrm>
            <a:off x="2286360" y="1835280"/>
            <a:ext cx="6353640" cy="4500000"/>
          </a:xfrm>
          <a:prstGeom prst="rect">
            <a:avLst/>
          </a:prstGeom>
          <a:noFill/>
          <a:ln w="36000">
            <a:noFill/>
          </a:ln>
        </p:spPr>
      </p:pic>
      <p:sp>
        <p:nvSpPr>
          <p:cNvPr id="105" name="CuadroTexto 104"/>
          <p:cNvSpPr txBox="1"/>
          <p:nvPr/>
        </p:nvSpPr>
        <p:spPr>
          <a:xfrm>
            <a:off x="4320000" y="6335280"/>
            <a:ext cx="3960000" cy="522720"/>
          </a:xfrm>
          <a:prstGeom prst="rect">
            <a:avLst/>
          </a:prstGeom>
          <a:noFill/>
          <a:ln w="36000">
            <a:noFill/>
          </a:ln>
        </p:spPr>
        <p:txBody>
          <a:bodyPr lIns="90000" tIns="45000" rIns="90000" bIns="45000" anchor="t">
            <a:spAutoFit/>
          </a:bodyPr>
          <a:lstStyle/>
          <a:p>
            <a:r>
              <a:rPr lang="es-ES" sz="1800" b="0" u="none" strike="noStrike">
                <a:solidFill>
                  <a:srgbClr val="000000"/>
                </a:solidFill>
                <a:effectLst/>
                <a:uFillTx/>
                <a:latin typeface="Arial" panose="020B0604020202020204"/>
              </a:rPr>
              <a:t>(Cabrales et al., 2016)</a:t>
            </a:r>
            <a:endParaRPr lang="es-ES" sz="1800" b="0" u="none" strike="noStrike">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CuadroTexto 3"/>
          <p:cNvSpPr/>
          <p:nvPr/>
        </p:nvSpPr>
        <p:spPr>
          <a:xfrm>
            <a:off x="561960" y="2126160"/>
            <a:ext cx="11104560" cy="100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es-MX" sz="2000" b="0" u="none" strike="noStrike">
                <a:solidFill>
                  <a:schemeClr val="dk1"/>
                </a:solidFill>
                <a:effectLst/>
                <a:uFillTx/>
                <a:latin typeface="Calibri" panose="020F0502020204030204"/>
              </a:rPr>
              <a:t>1. </a:t>
            </a:r>
            <a:r>
              <a:rPr lang="es-ES" sz="2000" b="0" u="none" strike="noStrike">
                <a:solidFill>
                  <a:schemeClr val="dk1"/>
                </a:solidFill>
                <a:effectLst/>
                <a:uFillTx/>
                <a:latin typeface="Calibri" panose="020F0502020204030204"/>
              </a:rPr>
              <a:t>¿Los coeficientes genéticos no se consideran constantes para un cultivar bajo estudio? ¿Cómo se justifica la variación realizada específicamente para el coeficiente G3 para obtener el efecto sobre el cultivar al emplear el Ecomic?</a:t>
            </a:r>
            <a:endParaRPr lang="es-ES" sz="2000" b="0" u="none" strike="noStrike">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Imagen 2"/>
          <p:cNvPicPr/>
          <p:nvPr/>
        </p:nvPicPr>
        <p:blipFill>
          <a:blip r:embed="rId1"/>
          <a:srcRect l="71755" t="31327" r="13129" b="27720"/>
          <a:stretch>
            <a:fillRect/>
          </a:stretch>
        </p:blipFill>
        <p:spPr>
          <a:xfrm>
            <a:off x="1026000" y="682560"/>
            <a:ext cx="2301840" cy="3509640"/>
          </a:xfrm>
          <a:prstGeom prst="rect">
            <a:avLst/>
          </a:prstGeom>
          <a:noFill/>
          <a:ln w="0">
            <a:noFill/>
          </a:ln>
        </p:spPr>
      </p:pic>
      <p:pic>
        <p:nvPicPr>
          <p:cNvPr id="79" name="Imagen 14"/>
          <p:cNvPicPr/>
          <p:nvPr/>
        </p:nvPicPr>
        <p:blipFill>
          <a:blip r:embed="rId2"/>
          <a:srcRect l="23197" t="48646" r="25975" b="16210"/>
          <a:stretch>
            <a:fillRect/>
          </a:stretch>
        </p:blipFill>
        <p:spPr>
          <a:xfrm>
            <a:off x="2795760" y="2041560"/>
            <a:ext cx="6151680" cy="2392200"/>
          </a:xfrm>
          <a:prstGeom prst="rect">
            <a:avLst/>
          </a:prstGeom>
          <a:noFill/>
          <a:ln w="0">
            <a:noFill/>
          </a:ln>
        </p:spPr>
      </p:pic>
      <p:pic>
        <p:nvPicPr>
          <p:cNvPr id="80" name="Imagen 15"/>
          <p:cNvPicPr/>
          <p:nvPr/>
        </p:nvPicPr>
        <p:blipFill>
          <a:blip r:embed="rId3"/>
          <a:srcRect r="22181" b="37073"/>
          <a:stretch>
            <a:fillRect/>
          </a:stretch>
        </p:blipFill>
        <p:spPr>
          <a:xfrm>
            <a:off x="4748760" y="988560"/>
            <a:ext cx="5424840" cy="1052640"/>
          </a:xfrm>
          <a:prstGeom prst="rect">
            <a:avLst/>
          </a:prstGeom>
          <a:noFill/>
          <a:ln w="0">
            <a:noFill/>
          </a:ln>
        </p:spPr>
      </p:pic>
      <p:pic>
        <p:nvPicPr>
          <p:cNvPr id="81" name="Imagen 20"/>
          <p:cNvPicPr/>
          <p:nvPr/>
        </p:nvPicPr>
        <p:blipFill>
          <a:blip r:embed="rId4"/>
          <a:stretch>
            <a:fillRect/>
          </a:stretch>
        </p:blipFill>
        <p:spPr>
          <a:xfrm>
            <a:off x="1219680" y="5487120"/>
            <a:ext cx="8638560" cy="694800"/>
          </a:xfrm>
          <a:prstGeom prst="rect">
            <a:avLst/>
          </a:prstGeom>
          <a:noFill/>
          <a:ln w="0">
            <a:noFill/>
          </a:ln>
        </p:spPr>
      </p:pic>
      <p:sp>
        <p:nvSpPr>
          <p:cNvPr id="82" name="CuadroTexto 81"/>
          <p:cNvSpPr txBox="1"/>
          <p:nvPr/>
        </p:nvSpPr>
        <p:spPr>
          <a:xfrm>
            <a:off x="6480000" y="4433760"/>
            <a:ext cx="2520000" cy="426240"/>
          </a:xfrm>
          <a:prstGeom prst="rect">
            <a:avLst/>
          </a:prstGeom>
          <a:noFill/>
          <a:ln w="36000">
            <a:noFill/>
          </a:ln>
        </p:spPr>
        <p:txBody>
          <a:bodyPr lIns="90000" tIns="45000" rIns="90000" bIns="45000" anchor="t">
            <a:spAutoFit/>
          </a:bodyPr>
          <a:lstStyle/>
          <a:p>
            <a:pPr algn="just"/>
            <a:r>
              <a:rPr lang="es-ES" sz="1800" b="0" u="none" strike="noStrike">
                <a:solidFill>
                  <a:srgbClr val="000000"/>
                </a:solidFill>
                <a:effectLst/>
                <a:uFillTx/>
                <a:latin typeface="Arial" panose="020B0604020202020204"/>
                <a:ea typeface="Microsoft YaHei"/>
              </a:rPr>
              <a:t>(Ritchie et al., 1989)</a:t>
            </a:r>
            <a:endParaRPr lang="es-ES" sz="1800" b="0" u="none" strike="noStrike">
              <a:solidFill>
                <a:srgbClr val="000000"/>
              </a:solidFill>
              <a:effectLst/>
              <a:uFillTx/>
              <a:latin typeface="Arial" panose="020B0604020202020204"/>
            </a:endParaRPr>
          </a:p>
        </p:txBody>
      </p:sp>
      <p:sp>
        <p:nvSpPr>
          <p:cNvPr id="83" name="CuadroTexto 82"/>
          <p:cNvSpPr txBox="1"/>
          <p:nvPr/>
        </p:nvSpPr>
        <p:spPr>
          <a:xfrm>
            <a:off x="9138960" y="2006280"/>
            <a:ext cx="2340000" cy="360000"/>
          </a:xfrm>
          <a:prstGeom prst="rect">
            <a:avLst/>
          </a:prstGeom>
          <a:noFill/>
          <a:ln w="36000">
            <a:noFill/>
          </a:ln>
        </p:spPr>
        <p:txBody>
          <a:bodyPr lIns="90000" tIns="45000" rIns="90000" bIns="45000" anchor="t">
            <a:spAutoFit/>
          </a:bodyPr>
          <a:lstStyle/>
          <a:p>
            <a:pPr algn="just"/>
            <a:r>
              <a:rPr lang="es-ES" sz="1800" b="0" u="none" strike="noStrike">
                <a:solidFill>
                  <a:srgbClr val="000000"/>
                </a:solidFill>
                <a:effectLst/>
                <a:uFillTx/>
                <a:latin typeface="Arial" panose="020B0604020202020204"/>
                <a:ea typeface="Microsoft YaHei"/>
              </a:rPr>
              <a:t>(Singh et al., 1993)</a:t>
            </a:r>
            <a:endParaRPr lang="es-ES" sz="1800" b="0" u="none" strike="noStrike">
              <a:solidFill>
                <a:srgbClr val="000000"/>
              </a:solidFill>
              <a:effectLst/>
              <a:uFillTx/>
              <a:latin typeface="Arial" panose="020B0604020202020204"/>
            </a:endParaRPr>
          </a:p>
        </p:txBody>
      </p:sp>
      <p:sp>
        <p:nvSpPr>
          <p:cNvPr id="84" name="CuadroTexto 83"/>
          <p:cNvSpPr txBox="1"/>
          <p:nvPr/>
        </p:nvSpPr>
        <p:spPr>
          <a:xfrm>
            <a:off x="772920" y="4207320"/>
            <a:ext cx="1980000" cy="602280"/>
          </a:xfrm>
          <a:prstGeom prst="rect">
            <a:avLst/>
          </a:prstGeom>
          <a:noFill/>
          <a:ln w="36000">
            <a:noFill/>
          </a:ln>
        </p:spPr>
        <p:txBody>
          <a:bodyPr lIns="90000" tIns="45000" rIns="90000" bIns="45000" anchor="t">
            <a:spAutoFit/>
          </a:bodyPr>
          <a:lstStyle/>
          <a:p>
            <a:pPr algn="just"/>
            <a:r>
              <a:rPr lang="es-ES" sz="1800" b="0" u="none" strike="noStrike">
                <a:solidFill>
                  <a:srgbClr val="000000"/>
                </a:solidFill>
                <a:effectLst/>
                <a:uFillTx/>
                <a:latin typeface="Arial" panose="020B0604020202020204"/>
                <a:ea typeface="Microsoft YaHei"/>
              </a:rPr>
              <a:t>(Bouman, 2001)</a:t>
            </a:r>
            <a:endParaRPr lang="es-ES" sz="1800" b="0" u="none" strike="noStrike">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adroTexto 3"/>
          <p:cNvSpPr/>
          <p:nvPr/>
        </p:nvSpPr>
        <p:spPr>
          <a:xfrm>
            <a:off x="1523880" y="798840"/>
            <a:ext cx="8502480" cy="1565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r>
              <a:rPr lang="es-ES" sz="2400" b="0" u="none" strike="noStrike" dirty="0">
                <a:solidFill>
                  <a:schemeClr val="dk1"/>
                </a:solidFill>
                <a:effectLst/>
                <a:uFillTx/>
                <a:latin typeface="Calibri" panose="020F0502020204030204"/>
              </a:rPr>
              <a:t>DSSAT incluye la opción de simbiosis con los hongos </a:t>
            </a:r>
            <a:r>
              <a:rPr lang="es-ES" sz="2400" b="0" u="none" strike="noStrike" dirty="0" err="1">
                <a:solidFill>
                  <a:schemeClr val="dk1"/>
                </a:solidFill>
                <a:effectLst/>
                <a:uFillTx/>
                <a:latin typeface="Calibri" panose="020F0502020204030204"/>
              </a:rPr>
              <a:t>micorrízicos</a:t>
            </a:r>
            <a:r>
              <a:rPr lang="es-ES" sz="2400" b="0" u="none" strike="noStrike" dirty="0">
                <a:solidFill>
                  <a:schemeClr val="dk1"/>
                </a:solidFill>
                <a:effectLst/>
                <a:uFillTx/>
                <a:latin typeface="Calibri" panose="020F0502020204030204"/>
              </a:rPr>
              <a:t> </a:t>
            </a:r>
            <a:r>
              <a:rPr lang="es-ES" sz="2400" b="0" u="none" strike="noStrike" dirty="0" err="1">
                <a:solidFill>
                  <a:schemeClr val="dk1"/>
                </a:solidFill>
                <a:effectLst/>
                <a:uFillTx/>
                <a:latin typeface="Calibri" panose="020F0502020204030204"/>
              </a:rPr>
              <a:t>arbusculares</a:t>
            </a:r>
            <a:r>
              <a:rPr lang="es-ES" sz="2400" b="0" u="none" strike="noStrike" dirty="0">
                <a:solidFill>
                  <a:schemeClr val="dk1"/>
                </a:solidFill>
                <a:effectLst/>
                <a:uFillTx/>
                <a:latin typeface="Calibri" panose="020F0502020204030204"/>
              </a:rPr>
              <a:t> pero no específicamente el </a:t>
            </a:r>
            <a:r>
              <a:rPr lang="es-ES" sz="2400" dirty="0" err="1">
                <a:solidFill>
                  <a:schemeClr val="dk1"/>
                </a:solidFill>
              </a:rPr>
              <a:t>Ecomic</a:t>
            </a:r>
            <a:r>
              <a:rPr lang="es-ES" sz="2400" dirty="0">
                <a:solidFill>
                  <a:schemeClr val="dk1"/>
                </a:solidFill>
              </a:rPr>
              <a:t>®, </a:t>
            </a:r>
            <a:r>
              <a:rPr lang="es-ES" sz="2400" b="0" u="none" strike="noStrike" dirty="0">
                <a:solidFill>
                  <a:schemeClr val="dk1"/>
                </a:solidFill>
                <a:effectLst/>
                <a:uFillTx/>
                <a:latin typeface="Calibri" panose="020F0502020204030204"/>
              </a:rPr>
              <a:t>para lo cual se requiere una calibración con el objetivo de simular el uso de este </a:t>
            </a:r>
            <a:r>
              <a:rPr lang="es-ES" sz="2400" b="0" u="none" strike="noStrike" dirty="0" err="1">
                <a:solidFill>
                  <a:schemeClr val="dk1"/>
                </a:solidFill>
                <a:effectLst/>
                <a:uFillTx/>
                <a:latin typeface="Calibri" panose="020F0502020204030204"/>
              </a:rPr>
              <a:t>bioproducto</a:t>
            </a:r>
            <a:r>
              <a:rPr lang="es-ES" sz="2400" b="0" u="none" strike="noStrike" dirty="0">
                <a:solidFill>
                  <a:schemeClr val="dk1"/>
                </a:solidFill>
                <a:effectLst/>
                <a:uFillTx/>
                <a:latin typeface="Calibri" panose="020F0502020204030204"/>
              </a:rPr>
              <a:t> muy utilizado en la agricultura cubana.</a:t>
            </a:r>
            <a:endParaRPr lang="es-ES" sz="2400" b="0" u="none" strike="noStrike" dirty="0">
              <a:solidFill>
                <a:srgbClr val="000000"/>
              </a:solidFill>
              <a:effectLst/>
              <a:uFillTx/>
              <a:latin typeface="Arial" panose="020B0604020202020204"/>
            </a:endParaRPr>
          </a:p>
        </p:txBody>
      </p:sp>
      <p:sp>
        <p:nvSpPr>
          <p:cNvPr id="86" name="CuadroTexto 4"/>
          <p:cNvSpPr/>
          <p:nvPr/>
        </p:nvSpPr>
        <p:spPr>
          <a:xfrm>
            <a:off x="1429560" y="3226680"/>
            <a:ext cx="893340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es-ES" sz="2400" b="0" u="none" strike="noStrike" dirty="0">
                <a:solidFill>
                  <a:schemeClr val="dk1"/>
                </a:solidFill>
                <a:effectLst/>
                <a:uFillTx/>
                <a:latin typeface="Calibri" panose="020F0502020204030204"/>
              </a:rPr>
              <a:t>En la investigación se realizaron ajustes en el coeficiente genético G3 ya que está relacionado con el rendimiento y es el que define la tasa óptima de llenado del grano en condiciones óptimas y precisamente el </a:t>
            </a:r>
            <a:r>
              <a:rPr lang="es-ES" sz="2400" b="0" u="none" strike="noStrike" dirty="0" err="1">
                <a:solidFill>
                  <a:schemeClr val="dk1"/>
                </a:solidFill>
                <a:effectLst/>
                <a:uFillTx/>
                <a:latin typeface="Calibri" panose="020F0502020204030204"/>
              </a:rPr>
              <a:t>Ecomic</a:t>
            </a:r>
            <a:r>
              <a:rPr lang="es-ES" sz="2400" b="0" u="none" strike="noStrike" dirty="0">
                <a:solidFill>
                  <a:schemeClr val="dk1"/>
                </a:solidFill>
                <a:effectLst/>
                <a:uFillTx/>
                <a:latin typeface="Calibri" panose="020F0502020204030204"/>
              </a:rPr>
              <a:t>® no suministra nutrientes al cultivo, pero los hongos que se adhieren a las raíces de las plantas les facilitan la absorción de nutrientes y agua.</a:t>
            </a:r>
            <a:endParaRPr lang="es-ES" sz="2400" b="0" u="none" strike="noStrike" dirty="0">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CuadroTexto 3"/>
          <p:cNvSpPr/>
          <p:nvPr/>
        </p:nvSpPr>
        <p:spPr>
          <a:xfrm>
            <a:off x="407520" y="2302560"/>
            <a:ext cx="11104560" cy="131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es-ES" sz="2000" b="0" u="none" strike="noStrike" dirty="0">
                <a:solidFill>
                  <a:schemeClr val="dk1"/>
                </a:solidFill>
                <a:effectLst/>
                <a:uFillTx/>
                <a:latin typeface="Calibri" panose="020F0502020204030204"/>
              </a:rPr>
              <a:t>2. En la página 33 se plantea: No se utilizó el coeficiente G2 relacionado con </a:t>
            </a:r>
            <a:r>
              <a:rPr lang="es-ES" sz="2000" b="0" u="none" strike="noStrike" dirty="0" smtClean="0">
                <a:solidFill>
                  <a:schemeClr val="dk1"/>
                </a:solidFill>
                <a:effectLst/>
                <a:uFillTx/>
                <a:latin typeface="Calibri" panose="020F0502020204030204"/>
              </a:rPr>
              <a:t>el rendimiento </a:t>
            </a:r>
            <a:r>
              <a:rPr lang="es-ES" sz="2000" b="0" u="none" strike="noStrike" dirty="0">
                <a:solidFill>
                  <a:schemeClr val="dk1"/>
                </a:solidFill>
                <a:effectLst/>
                <a:uFillTx/>
                <a:latin typeface="Calibri" panose="020F0502020204030204"/>
              </a:rPr>
              <a:t>ya que solo está relacionado con el número máximo de granos </a:t>
            </a:r>
            <a:r>
              <a:rPr lang="es-ES" sz="2000" b="0" u="none" strike="noStrike" dirty="0" smtClean="0">
                <a:solidFill>
                  <a:schemeClr val="dk1"/>
                </a:solidFill>
                <a:effectLst/>
                <a:uFillTx/>
                <a:latin typeface="Calibri" panose="020F0502020204030204"/>
              </a:rPr>
              <a:t>por planta </a:t>
            </a:r>
            <a:r>
              <a:rPr lang="es-ES" sz="2000" b="0" u="none" strike="noStrike" dirty="0">
                <a:solidFill>
                  <a:schemeClr val="dk1"/>
                </a:solidFill>
                <a:effectLst/>
                <a:uFillTx/>
                <a:latin typeface="Calibri" panose="020F0502020204030204"/>
              </a:rPr>
              <a:t>y este constituye una característica genética del cultivar. Sin </a:t>
            </a:r>
            <a:r>
              <a:rPr lang="es-ES" sz="2000" b="0" u="none" strike="noStrike" dirty="0" smtClean="0">
                <a:solidFill>
                  <a:schemeClr val="dk1"/>
                </a:solidFill>
                <a:effectLst/>
                <a:uFillTx/>
                <a:latin typeface="Calibri" panose="020F0502020204030204"/>
              </a:rPr>
              <a:t>embargo anteriormente </a:t>
            </a:r>
            <a:r>
              <a:rPr lang="es-ES" sz="2000" b="0" u="none" strike="noStrike" dirty="0">
                <a:solidFill>
                  <a:schemeClr val="dk1"/>
                </a:solidFill>
                <a:effectLst/>
                <a:uFillTx/>
                <a:latin typeface="Calibri" panose="020F0502020204030204"/>
              </a:rPr>
              <a:t>se habla de que al ser la mazorca mayor con el empleo </a:t>
            </a:r>
            <a:r>
              <a:rPr lang="es-ES" sz="2000" b="0" u="none" strike="noStrike" dirty="0" smtClean="0">
                <a:solidFill>
                  <a:schemeClr val="dk1"/>
                </a:solidFill>
                <a:effectLst/>
                <a:uFillTx/>
                <a:latin typeface="Calibri" panose="020F0502020204030204"/>
              </a:rPr>
              <a:t>del </a:t>
            </a:r>
            <a:r>
              <a:rPr lang="es-ES" sz="2000" b="0" u="none" strike="noStrike" dirty="0" err="1" smtClean="0">
                <a:solidFill>
                  <a:schemeClr val="dk1"/>
                </a:solidFill>
                <a:effectLst/>
                <a:uFillTx/>
                <a:latin typeface="Calibri" panose="020F0502020204030204"/>
              </a:rPr>
              <a:t>Ecomic</a:t>
            </a:r>
            <a:r>
              <a:rPr lang="es-ES" sz="2000" b="0" u="none" strike="noStrike" dirty="0">
                <a:solidFill>
                  <a:schemeClr val="dk1"/>
                </a:solidFill>
                <a:effectLst/>
                <a:uFillTx/>
                <a:latin typeface="Calibri" panose="020F0502020204030204"/>
              </a:rPr>
              <a:t>® era mayor el número de granos. El autor podría explicar esta </a:t>
            </a:r>
            <a:r>
              <a:rPr lang="es-ES" sz="2000" b="0" u="none" strike="noStrike" dirty="0" smtClean="0">
                <a:solidFill>
                  <a:schemeClr val="dk1"/>
                </a:solidFill>
                <a:effectLst/>
                <a:uFillTx/>
                <a:latin typeface="Calibri" panose="020F0502020204030204"/>
              </a:rPr>
              <a:t>aparente contradicción</a:t>
            </a:r>
            <a:r>
              <a:rPr lang="es-ES" sz="2000" b="0" u="none" strike="noStrike" dirty="0">
                <a:solidFill>
                  <a:schemeClr val="dk1"/>
                </a:solidFill>
                <a:effectLst/>
                <a:uFillTx/>
                <a:latin typeface="Calibri" panose="020F0502020204030204"/>
              </a:rPr>
              <a:t>?</a:t>
            </a:r>
            <a:endParaRPr lang="es-ES" sz="2000" b="0" u="none" strike="noStrike" dirty="0">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adroTexto 3"/>
          <p:cNvSpPr/>
          <p:nvPr/>
        </p:nvSpPr>
        <p:spPr>
          <a:xfrm>
            <a:off x="1670339" y="663761"/>
            <a:ext cx="8210520" cy="369186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r>
              <a:rPr lang="es-ES" dirty="0">
                <a:solidFill>
                  <a:srgbClr val="000000"/>
                </a:solidFill>
                <a:latin typeface="Arial" panose="020B0604020202020204"/>
              </a:rPr>
              <a:t>Ciertamente no quedó claro en el documento escrito lo relacionado con el tamaño de la mazorca y el número de granos al utilizar </a:t>
            </a:r>
            <a:r>
              <a:rPr lang="es-ES" dirty="0" err="1">
                <a:solidFill>
                  <a:srgbClr val="000000"/>
                </a:solidFill>
                <a:latin typeface="Arial" panose="020B0604020202020204"/>
              </a:rPr>
              <a:t>Ecomic</a:t>
            </a:r>
            <a:r>
              <a:rPr lang="es-ES" dirty="0">
                <a:solidFill>
                  <a:srgbClr val="000000"/>
                </a:solidFill>
                <a:latin typeface="Arial" panose="020B0604020202020204"/>
              </a:rPr>
              <a:t>®. En </a:t>
            </a:r>
            <a:r>
              <a:rPr lang="es-ES" dirty="0">
                <a:solidFill>
                  <a:srgbClr val="000000"/>
                </a:solidFill>
                <a:latin typeface="Arial" panose="020B0604020202020204"/>
              </a:rPr>
              <a:t>este tratamiento, las mazorcas alcanzaron su tamaño óptimo. Al expresar que tuvieron un tamaño mayor fue para comparar con las mazorcas en el tratamiento donde no se utilizó el </a:t>
            </a:r>
            <a:r>
              <a:rPr lang="es-ES" dirty="0" err="1">
                <a:solidFill>
                  <a:srgbClr val="000000"/>
                </a:solidFill>
                <a:latin typeface="Arial" panose="020B0604020202020204"/>
              </a:rPr>
              <a:t>biofertilizante</a:t>
            </a:r>
            <a:r>
              <a:rPr lang="es-ES" dirty="0">
                <a:solidFill>
                  <a:srgbClr val="000000"/>
                </a:solidFill>
                <a:latin typeface="Arial" panose="020B0604020202020204"/>
              </a:rPr>
              <a:t>.</a:t>
            </a:r>
            <a:endParaRPr lang="es-ES" dirty="0">
              <a:solidFill>
                <a:srgbClr val="000000"/>
              </a:solidFill>
              <a:latin typeface="Arial" panose="020B0604020202020204"/>
            </a:endParaRPr>
          </a:p>
          <a:p>
            <a:pPr algn="just"/>
            <a:endParaRPr lang="es-ES" dirty="0">
              <a:solidFill>
                <a:srgbClr val="000000"/>
              </a:solidFill>
              <a:latin typeface="Arial" panose="020B0604020202020204"/>
            </a:endParaRPr>
          </a:p>
          <a:p>
            <a:pPr algn="just"/>
            <a:r>
              <a:rPr lang="es-ES" dirty="0">
                <a:solidFill>
                  <a:srgbClr val="000000"/>
                </a:solidFill>
                <a:latin typeface="Arial" panose="020B0604020202020204"/>
              </a:rPr>
              <a:t>Este comportamiento puede asociarse al tamaño de las mazorcas, que aunque no se evaluó, si se pudo observar que en el tratamiento donde no se aplicó </a:t>
            </a:r>
            <a:r>
              <a:rPr lang="es-ES" dirty="0" err="1">
                <a:solidFill>
                  <a:srgbClr val="000000"/>
                </a:solidFill>
                <a:latin typeface="Arial" panose="020B0604020202020204"/>
              </a:rPr>
              <a:t>Ecomic</a:t>
            </a:r>
            <a:r>
              <a:rPr lang="es-ES" dirty="0">
                <a:solidFill>
                  <a:srgbClr val="000000"/>
                </a:solidFill>
                <a:latin typeface="Arial" panose="020B0604020202020204"/>
              </a:rPr>
              <a:t> tuvieron un tamaño menor que en el tratamiento que se utilizó </a:t>
            </a:r>
            <a:r>
              <a:rPr lang="es-ES" dirty="0" err="1">
                <a:solidFill>
                  <a:srgbClr val="000000"/>
                </a:solidFill>
                <a:latin typeface="Arial" panose="020B0604020202020204"/>
              </a:rPr>
              <a:t>Ecomic</a:t>
            </a:r>
            <a:r>
              <a:rPr lang="es-ES" dirty="0">
                <a:solidFill>
                  <a:srgbClr val="000000"/>
                </a:solidFill>
                <a:latin typeface="Arial" panose="020B0604020202020204"/>
              </a:rPr>
              <a:t>.</a:t>
            </a:r>
            <a:endParaRPr lang="es-ES" dirty="0">
              <a:solidFill>
                <a:srgbClr val="000000"/>
              </a:solidFill>
              <a:latin typeface="Arial" panose="020B0604020202020204"/>
            </a:endParaRPr>
          </a:p>
          <a:p>
            <a:pPr algn="just"/>
            <a:endParaRPr lang="es-ES" dirty="0">
              <a:solidFill>
                <a:srgbClr val="000000"/>
              </a:solidFill>
              <a:latin typeface="Arial" panose="020B0604020202020204"/>
            </a:endParaRPr>
          </a:p>
          <a:p>
            <a:pPr algn="just" defTabSz="914400">
              <a:lnSpc>
                <a:spcPct val="100000"/>
              </a:lnSpc>
            </a:pPr>
            <a:r>
              <a:rPr lang="es-ES" dirty="0">
                <a:solidFill>
                  <a:srgbClr val="000000"/>
                </a:solidFill>
                <a:latin typeface="Arial" panose="020B0604020202020204"/>
              </a:rPr>
              <a:t>Con relación al coeficiente G2 es importante aclarar que hace referencia al número de granos máximo que puede tener la mazorca en condiciones óptimas que es el que se refleja en el coeficiente G3.</a:t>
            </a:r>
            <a:endParaRPr lang="es-ES" dirty="0">
              <a:solidFill>
                <a:srgbClr val="000000"/>
              </a:solidFill>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uadroTexto 3"/>
          <p:cNvSpPr/>
          <p:nvPr/>
        </p:nvSpPr>
        <p:spPr>
          <a:xfrm>
            <a:off x="903240" y="2941560"/>
            <a:ext cx="970560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en-US" sz="2000" b="0" u="none" strike="noStrike" dirty="0">
                <a:solidFill>
                  <a:schemeClr val="dk1"/>
                </a:solidFill>
                <a:effectLst/>
                <a:uFillTx/>
                <a:latin typeface="Calibri" panose="020F0502020204030204"/>
              </a:rPr>
              <a:t>3. </a:t>
            </a:r>
            <a:r>
              <a:rPr lang="en-US" sz="2400" b="0" u="none" strike="noStrike" dirty="0">
                <a:solidFill>
                  <a:schemeClr val="dk1"/>
                </a:solidFill>
                <a:effectLst/>
                <a:uFillTx/>
                <a:latin typeface="Calibri" panose="020F0502020204030204"/>
              </a:rPr>
              <a:t>¿</a:t>
            </a:r>
            <a:r>
              <a:rPr lang="es-ES" sz="2400" b="0" u="none" strike="noStrike" dirty="0">
                <a:solidFill>
                  <a:schemeClr val="dk1"/>
                </a:solidFill>
                <a:effectLst/>
                <a:uFillTx/>
                <a:latin typeface="Calibri" panose="020F0502020204030204"/>
              </a:rPr>
              <a:t>No podían haberse empleado otros parámetros del modelo DSSAT para simular el efecto del </a:t>
            </a:r>
            <a:r>
              <a:rPr lang="es-ES" sz="2400" b="0" u="none" strike="noStrike" dirty="0" err="1">
                <a:solidFill>
                  <a:schemeClr val="dk1"/>
                </a:solidFill>
                <a:effectLst/>
                <a:uFillTx/>
                <a:latin typeface="Calibri" panose="020F0502020204030204"/>
              </a:rPr>
              <a:t>Ecomic</a:t>
            </a:r>
            <a:r>
              <a:rPr lang="es-ES" sz="2400" b="0" u="none" strike="noStrike" dirty="0">
                <a:solidFill>
                  <a:schemeClr val="dk1"/>
                </a:solidFill>
                <a:effectLst/>
                <a:uFillTx/>
                <a:latin typeface="Calibri" panose="020F0502020204030204"/>
              </a:rPr>
              <a:t>?</a:t>
            </a:r>
            <a:endParaRPr lang="es-ES" sz="2400" b="0" u="none" strike="noStrike" dirty="0">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2"/>
          <p:cNvSpPr/>
          <p:nvPr/>
        </p:nvSpPr>
        <p:spPr>
          <a:xfrm>
            <a:off x="5717880" y="1393920"/>
            <a:ext cx="12191760" cy="360"/>
          </a:xfrm>
          <a:prstGeom prst="rect">
            <a:avLst/>
          </a:prstGeom>
          <a:noFill/>
          <a:ln w="0">
            <a:noFill/>
          </a:ln>
        </p:spPr>
        <p:style>
          <a:lnRef idx="0">
            <a:scrgbClr r="0" g="0" b="0"/>
          </a:lnRef>
          <a:fillRef idx="0">
            <a:scrgbClr r="0" g="0" b="0"/>
          </a:fillRef>
          <a:effectRef idx="0">
            <a:scrgbClr r="0" g="0" b="0"/>
          </a:effectRef>
          <a:fontRef idx="minor"/>
        </p:style>
        <p:txBody>
          <a:bodyPr wrap="none" tIns="360" bIns="360" numCol="1" spcCol="0" anchor="ctr">
            <a:spAutoFit/>
          </a:bodyPr>
          <a:lstStyle/>
          <a:p>
            <a:pPr defTabSz="914400">
              <a:lnSpc>
                <a:spcPct val="100000"/>
              </a:lnSpc>
            </a:pPr>
            <a:endParaRPr lang="en-US" sz="1800" b="0" u="none" strike="noStrike">
              <a:solidFill>
                <a:schemeClr val="dk1"/>
              </a:solidFill>
              <a:effectLst/>
              <a:uFillTx/>
              <a:latin typeface="Calibri" panose="020F0502020204030204"/>
            </a:endParaRPr>
          </a:p>
        </p:txBody>
      </p:sp>
      <p:graphicFrame>
        <p:nvGraphicFramePr>
          <p:cNvPr id="91" name="Tabla 1"/>
          <p:cNvGraphicFramePr/>
          <p:nvPr/>
        </p:nvGraphicFramePr>
        <p:xfrm>
          <a:off x="838080" y="1825560"/>
          <a:ext cx="7459560" cy="4716480"/>
        </p:xfrm>
        <a:graphic>
          <a:graphicData uri="http://schemas.openxmlformats.org/drawingml/2006/table">
            <a:tbl>
              <a:tblPr/>
              <a:tblGrid>
                <a:gridCol w="1396800"/>
                <a:gridCol w="4881240"/>
                <a:gridCol w="1181520"/>
              </a:tblGrid>
              <a:tr h="334440">
                <a:tc>
                  <a:txBody>
                    <a:bodyPr/>
                    <a:lstStyle/>
                    <a:p>
                      <a:pPr algn="ctr" defTabSz="914400">
                        <a:lnSpc>
                          <a:spcPct val="100000"/>
                        </a:lnSpc>
                      </a:pPr>
                      <a:r>
                        <a:rPr lang="es-ES" sz="2000" b="0" u="none" strike="noStrike">
                          <a:solidFill>
                            <a:srgbClr val="000000"/>
                          </a:solidFill>
                          <a:effectLst/>
                          <a:uFillTx/>
                          <a:latin typeface="Calibri" panose="020F0502020204030204"/>
                        </a:rPr>
                        <a:t>Coeficiente</a:t>
                      </a:r>
                      <a:endParaRPr lang="es-ES" sz="2000" b="0" u="none" strike="noStrike">
                        <a:solidFill>
                          <a:srgbClr val="000000"/>
                        </a:solidFill>
                        <a:effectLst/>
                        <a:uFillTx/>
                        <a:latin typeface="Arial" panose="020B0604020202020204"/>
                      </a:endParaRPr>
                    </a:p>
                  </a:txBody>
                  <a:tcPr marL="62640" marR="62640">
                    <a:lnL w="12240">
                      <a:solidFill>
                        <a:srgbClr val="000000"/>
                      </a:solidFill>
                      <a:prstDash val="solid"/>
                    </a:lnL>
                    <a:lnR>
                      <a:noFill/>
                    </a:lnR>
                    <a:lnT w="12240">
                      <a:solidFill>
                        <a:srgbClr val="000000"/>
                      </a:solidFill>
                      <a:prstDash val="solid"/>
                    </a:lnT>
                    <a:lnB w="12240">
                      <a:solidFill>
                        <a:srgbClr val="000000"/>
                      </a:solidFill>
                      <a:prstDash val="solid"/>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Definición</a:t>
                      </a:r>
                      <a:endParaRPr lang="es-ES" sz="2000" b="0" u="none" strike="noStrike">
                        <a:solidFill>
                          <a:srgbClr val="000000"/>
                        </a:solidFill>
                        <a:effectLst/>
                        <a:uFillTx/>
                        <a:latin typeface="Arial" panose="020B0604020202020204"/>
                      </a:endParaRPr>
                    </a:p>
                  </a:txBody>
                  <a:tcPr marL="62640" marR="62640">
                    <a:lnL>
                      <a:noFill/>
                    </a:lnL>
                    <a:lnR>
                      <a:noFill/>
                    </a:lnR>
                    <a:lnT w="12240">
                      <a:solidFill>
                        <a:srgbClr val="000000"/>
                      </a:solidFill>
                      <a:prstDash val="solid"/>
                    </a:lnT>
                    <a:lnB w="12240">
                      <a:solidFill>
                        <a:srgbClr val="000000"/>
                      </a:solidFill>
                      <a:prstDash val="solid"/>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Unidad</a:t>
                      </a:r>
                      <a:endParaRPr lang="es-ES" sz="2000" b="0" u="none" strike="noStrike">
                        <a:solidFill>
                          <a:srgbClr val="000000"/>
                        </a:solidFill>
                        <a:effectLst/>
                        <a:uFillTx/>
                        <a:latin typeface="Arial" panose="020B0604020202020204"/>
                      </a:endParaRPr>
                    </a:p>
                  </a:txBody>
                  <a:tcPr marL="62640" marR="62640">
                    <a:lnL>
                      <a:noFill/>
                    </a:lnL>
                    <a:lnR w="12240">
                      <a:solidFill>
                        <a:srgbClr val="000000"/>
                      </a:solidFill>
                      <a:prstDash val="solid"/>
                    </a:lnR>
                    <a:lnT w="12240">
                      <a:solidFill>
                        <a:srgbClr val="000000"/>
                      </a:solidFill>
                      <a:prstDash val="solid"/>
                    </a:lnT>
                    <a:lnB w="12240">
                      <a:solidFill>
                        <a:srgbClr val="000000"/>
                      </a:solidFill>
                      <a:prstDash val="solid"/>
                    </a:lnB>
                    <a:noFill/>
                  </a:tcPr>
                </a:tc>
              </a:tr>
              <a:tr h="677880">
                <a:tc>
                  <a:txBody>
                    <a:bodyPr/>
                    <a:lstStyle/>
                    <a:p>
                      <a:pPr algn="just" defTabSz="914400">
                        <a:lnSpc>
                          <a:spcPct val="100000"/>
                        </a:lnSpc>
                      </a:pPr>
                      <a:r>
                        <a:rPr lang="es-ES" sz="2000" b="0" u="none" strike="noStrike" dirty="0">
                          <a:solidFill>
                            <a:srgbClr val="000000"/>
                          </a:solidFill>
                          <a:effectLst/>
                          <a:uFillTx/>
                          <a:latin typeface="Calibri" panose="020F0502020204030204"/>
                        </a:rPr>
                        <a:t>P1</a:t>
                      </a:r>
                      <a:endParaRPr lang="es-ES" sz="2000" b="0" u="none" strike="noStrike" dirty="0">
                        <a:solidFill>
                          <a:srgbClr val="000000"/>
                        </a:solidFill>
                        <a:effectLst/>
                        <a:uFillTx/>
                        <a:latin typeface="Arial" panose="020B0604020202020204"/>
                      </a:endParaRPr>
                    </a:p>
                  </a:txBody>
                  <a:tcPr marL="62640" marR="62640">
                    <a:lnL w="12240">
                      <a:solidFill>
                        <a:srgbClr val="000000"/>
                      </a:solidFill>
                      <a:prstDash val="solid"/>
                    </a:lnL>
                    <a:lnR>
                      <a:noFill/>
                    </a:lnR>
                    <a:lnT w="12240">
                      <a:solidFill>
                        <a:srgbClr val="000000"/>
                      </a:solidFill>
                      <a:prstDash val="solid"/>
                    </a:lnT>
                    <a:lnB w="12700" cap="flat" cmpd="sng" algn="ctr">
                      <a:solidFill>
                        <a:schemeClr val="bg1"/>
                      </a:solidFill>
                      <a:prstDash val="solid"/>
                      <a:round/>
                      <a:headEnd type="none" w="med" len="med"/>
                      <a:tailEnd type="none" w="med" len="med"/>
                    </a:lnB>
                    <a:noFill/>
                  </a:tcPr>
                </a:tc>
                <a:tc>
                  <a:txBody>
                    <a:bodyPr/>
                    <a:lstStyle/>
                    <a:p>
                      <a:pPr algn="just" defTabSz="914400">
                        <a:lnSpc>
                          <a:spcPct val="100000"/>
                        </a:lnSpc>
                      </a:pPr>
                      <a:r>
                        <a:rPr lang="es-ES" sz="2000" b="0" u="none" strike="noStrike" dirty="0">
                          <a:solidFill>
                            <a:srgbClr val="000000"/>
                          </a:solidFill>
                          <a:effectLst/>
                          <a:uFillTx/>
                          <a:latin typeface="Calibri" panose="020F0502020204030204"/>
                        </a:rPr>
                        <a:t>Tiempo térmico desde la emergencia hasta el final de la fase juvenil</a:t>
                      </a:r>
                      <a:endParaRPr lang="es-ES" sz="2000" b="0" u="none" strike="noStrike" dirty="0">
                        <a:solidFill>
                          <a:srgbClr val="000000"/>
                        </a:solidFill>
                        <a:effectLst/>
                        <a:uFillTx/>
                        <a:latin typeface="Arial" panose="020B0604020202020204"/>
                      </a:endParaRPr>
                    </a:p>
                  </a:txBody>
                  <a:tcPr marL="62640" marR="62640">
                    <a:lnL>
                      <a:noFill/>
                    </a:lnL>
                    <a:lnR>
                      <a:noFill/>
                    </a:lnR>
                    <a:lnT w="12240">
                      <a:solidFill>
                        <a:srgbClr val="000000"/>
                      </a:solidFill>
                      <a:prstDash val="solid"/>
                    </a:lnT>
                    <a:lnB w="12700" cap="flat" cmpd="sng" algn="ctr">
                      <a:solidFill>
                        <a:schemeClr val="bg1"/>
                      </a:solidFill>
                      <a:prstDash val="solid"/>
                      <a:round/>
                      <a:headEnd type="none" w="med" len="med"/>
                      <a:tailEnd type="none" w="med" len="med"/>
                    </a:lnB>
                    <a:noFill/>
                  </a:tcPr>
                </a:tc>
                <a:tc>
                  <a:txBody>
                    <a:bodyPr/>
                    <a:lstStyle/>
                    <a:p>
                      <a:pPr algn="ctr" defTabSz="914400">
                        <a:lnSpc>
                          <a:spcPct val="100000"/>
                        </a:lnSpc>
                      </a:pPr>
                      <a:r>
                        <a:rPr lang="es-ES" sz="2000" b="0" u="none" strike="noStrike" dirty="0" err="1">
                          <a:solidFill>
                            <a:srgbClr val="000000"/>
                          </a:solidFill>
                          <a:effectLst/>
                          <a:uFillTx/>
                          <a:latin typeface="Calibri" panose="020F0502020204030204"/>
                        </a:rPr>
                        <a:t>ºC</a:t>
                      </a:r>
                      <a:endParaRPr lang="es-ES" sz="2000" b="0" u="none" strike="noStrike" dirty="0">
                        <a:solidFill>
                          <a:srgbClr val="000000"/>
                        </a:solidFill>
                        <a:effectLst/>
                        <a:uFillTx/>
                        <a:latin typeface="Arial" panose="020B0604020202020204"/>
                      </a:endParaRPr>
                    </a:p>
                  </a:txBody>
                  <a:tcPr marL="62640" marR="62640">
                    <a:lnL>
                      <a:noFill/>
                    </a:lnL>
                    <a:lnR w="12240">
                      <a:solidFill>
                        <a:srgbClr val="000000"/>
                      </a:solidFill>
                      <a:prstDash val="solid"/>
                    </a:lnR>
                    <a:lnT w="12240">
                      <a:solidFill>
                        <a:srgbClr val="000000"/>
                      </a:solidFill>
                      <a:prstDash val="solid"/>
                    </a:lnT>
                    <a:lnB w="12700" cap="flat" cmpd="sng" algn="ctr">
                      <a:solidFill>
                        <a:schemeClr val="bg1"/>
                      </a:solidFill>
                      <a:prstDash val="solid"/>
                      <a:round/>
                      <a:headEnd type="none" w="med" len="med"/>
                      <a:tailEnd type="none" w="med" len="med"/>
                    </a:lnB>
                    <a:noFill/>
                  </a:tcPr>
                </a:tc>
              </a:tr>
              <a:tr h="970560">
                <a:tc>
                  <a:txBody>
                    <a:bodyPr/>
                    <a:lstStyle/>
                    <a:p>
                      <a:pPr algn="just" defTabSz="914400">
                        <a:lnSpc>
                          <a:spcPct val="100000"/>
                        </a:lnSpc>
                      </a:pPr>
                      <a:r>
                        <a:rPr lang="es-ES" sz="2000" b="0" u="none" strike="noStrike" dirty="0">
                          <a:solidFill>
                            <a:srgbClr val="000000"/>
                          </a:solidFill>
                          <a:effectLst/>
                          <a:uFillTx/>
                          <a:latin typeface="Calibri" panose="020F0502020204030204"/>
                        </a:rPr>
                        <a:t>P2</a:t>
                      </a:r>
                      <a:endParaRPr lang="es-ES" sz="2000" b="0" u="none" strike="noStrike" dirty="0">
                        <a:solidFill>
                          <a:srgbClr val="000000"/>
                        </a:solidFill>
                        <a:effectLst/>
                        <a:uFillTx/>
                        <a:latin typeface="Arial" panose="020B0604020202020204"/>
                      </a:endParaRPr>
                    </a:p>
                  </a:txBody>
                  <a:tcPr marL="62640" marR="62640">
                    <a:lnL w="12240">
                      <a:solidFill>
                        <a:srgbClr val="000000"/>
                      </a:solidFill>
                      <a:prstDash val="solid"/>
                    </a:lnL>
                    <a:lnR>
                      <a:noFill/>
                    </a:lnR>
                    <a:lnT w="12700" cap="flat" cmpd="sng" algn="ctr">
                      <a:solidFill>
                        <a:schemeClr val="bg1"/>
                      </a:solidFill>
                      <a:prstDash val="solid"/>
                      <a:round/>
                      <a:headEnd type="none" w="med" len="med"/>
                      <a:tailEnd type="none" w="med" len="med"/>
                    </a:lnT>
                    <a:lnB>
                      <a:noFill/>
                    </a:lnB>
                    <a:noFill/>
                  </a:tcPr>
                </a:tc>
                <a:tc>
                  <a:txBody>
                    <a:bodyPr/>
                    <a:lstStyle/>
                    <a:p>
                      <a:pPr algn="just" defTabSz="914400">
                        <a:lnSpc>
                          <a:spcPct val="100000"/>
                        </a:lnSpc>
                      </a:pPr>
                      <a:r>
                        <a:rPr lang="es-ES" sz="2000" b="0" u="none" strike="noStrike" dirty="0">
                          <a:solidFill>
                            <a:srgbClr val="000000"/>
                          </a:solidFill>
                          <a:effectLst/>
                          <a:uFillTx/>
                          <a:latin typeface="Calibri" panose="020F0502020204030204"/>
                        </a:rPr>
                        <a:t>Tiempo en el cual el desarrollo</a:t>
                      </a:r>
                      <a:br>
                        <a:rPr sz="2000" dirty="0"/>
                      </a:br>
                      <a:r>
                        <a:rPr lang="es-ES" sz="2000" b="0" u="none" strike="noStrike" dirty="0">
                          <a:solidFill>
                            <a:srgbClr val="000000"/>
                          </a:solidFill>
                          <a:effectLst/>
                          <a:uFillTx/>
                          <a:latin typeface="Calibri" panose="020F0502020204030204"/>
                        </a:rPr>
                        <a:t>se retrasa por cada hora de incremento del fotoperiodo</a:t>
                      </a:r>
                      <a:endParaRPr lang="es-ES" sz="2000" b="0" u="none" strike="noStrike" dirty="0">
                        <a:solidFill>
                          <a:srgbClr val="000000"/>
                        </a:solidFill>
                        <a:effectLst/>
                        <a:uFillTx/>
                        <a:latin typeface="Arial" panose="020B0604020202020204"/>
                      </a:endParaRPr>
                    </a:p>
                  </a:txBody>
                  <a:tcPr marL="62640" marR="62640">
                    <a:lnL>
                      <a:noFill/>
                    </a:lnL>
                    <a:lnR>
                      <a:noFill/>
                    </a:lnR>
                    <a:lnT w="12700" cap="flat" cmpd="sng" algn="ctr">
                      <a:solidFill>
                        <a:schemeClr val="bg1"/>
                      </a:solidFill>
                      <a:prstDash val="solid"/>
                      <a:round/>
                      <a:headEnd type="none" w="med" len="med"/>
                      <a:tailEnd type="none" w="med" len="med"/>
                    </a:lnT>
                    <a:lnB>
                      <a:noFill/>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d</a:t>
                      </a:r>
                      <a:endParaRPr lang="es-ES" sz="2000" b="0" u="none" strike="noStrike">
                        <a:solidFill>
                          <a:srgbClr val="000000"/>
                        </a:solidFill>
                        <a:effectLst/>
                        <a:uFillTx/>
                        <a:latin typeface="Arial" panose="020B0604020202020204"/>
                      </a:endParaRPr>
                    </a:p>
                  </a:txBody>
                  <a:tcPr marL="62640" marR="62640">
                    <a:lnL>
                      <a:noFill/>
                    </a:lnL>
                    <a:lnR w="12240">
                      <a:solidFill>
                        <a:srgbClr val="000000"/>
                      </a:solidFill>
                      <a:prstDash val="solid"/>
                    </a:lnR>
                    <a:lnT w="12700" cap="flat" cmpd="sng" algn="ctr">
                      <a:solidFill>
                        <a:schemeClr val="bg1"/>
                      </a:solidFill>
                      <a:prstDash val="solid"/>
                      <a:round/>
                      <a:headEnd type="none" w="med" len="med"/>
                      <a:tailEnd type="none" w="med" len="med"/>
                    </a:lnT>
                    <a:lnB>
                      <a:noFill/>
                    </a:lnB>
                    <a:noFill/>
                  </a:tcPr>
                </a:tc>
              </a:tr>
              <a:tr h="717120">
                <a:tc>
                  <a:txBody>
                    <a:bodyPr/>
                    <a:lstStyle/>
                    <a:p>
                      <a:pPr algn="just" defTabSz="914400">
                        <a:lnSpc>
                          <a:spcPct val="100000"/>
                        </a:lnSpc>
                      </a:pPr>
                      <a:r>
                        <a:rPr lang="es-ES" sz="2000" b="0" u="none" strike="noStrike">
                          <a:solidFill>
                            <a:srgbClr val="000000"/>
                          </a:solidFill>
                          <a:effectLst/>
                          <a:uFillTx/>
                          <a:latin typeface="Calibri" panose="020F0502020204030204"/>
                        </a:rPr>
                        <a:t>P5</a:t>
                      </a:r>
                      <a:endParaRPr lang="es-ES" sz="2000" b="0" u="none" strike="noStrike">
                        <a:solidFill>
                          <a:srgbClr val="000000"/>
                        </a:solidFill>
                        <a:effectLst/>
                        <a:uFillTx/>
                        <a:latin typeface="Arial" panose="020B0604020202020204"/>
                      </a:endParaRPr>
                    </a:p>
                  </a:txBody>
                  <a:tcPr marL="62640" marR="62640">
                    <a:lnL w="12240">
                      <a:solidFill>
                        <a:srgbClr val="000000"/>
                      </a:solidFill>
                      <a:prstDash val="solid"/>
                    </a:lnL>
                    <a:lnR>
                      <a:noFill/>
                    </a:lnR>
                    <a:lnT>
                      <a:noFill/>
                    </a:lnT>
                    <a:lnB>
                      <a:noFill/>
                    </a:lnB>
                    <a:noFill/>
                  </a:tcPr>
                </a:tc>
                <a:tc>
                  <a:txBody>
                    <a:bodyPr/>
                    <a:lstStyle/>
                    <a:p>
                      <a:pPr algn="just" defTabSz="914400">
                        <a:lnSpc>
                          <a:spcPct val="100000"/>
                        </a:lnSpc>
                      </a:pPr>
                      <a:r>
                        <a:rPr lang="es-ES" sz="2000" b="0" u="none" strike="noStrike">
                          <a:solidFill>
                            <a:srgbClr val="000000"/>
                          </a:solidFill>
                          <a:effectLst/>
                          <a:uFillTx/>
                          <a:latin typeface="Calibri" panose="020F0502020204030204"/>
                        </a:rPr>
                        <a:t>Tiempo térmico desde floración femenina hasta madurez fisiológica</a:t>
                      </a:r>
                      <a:endParaRPr lang="es-ES" sz="2000" b="0" u="none" strike="noStrike">
                        <a:solidFill>
                          <a:srgbClr val="000000"/>
                        </a:solidFill>
                        <a:effectLst/>
                        <a:uFillTx/>
                        <a:latin typeface="Arial" panose="020B0604020202020204"/>
                      </a:endParaRPr>
                    </a:p>
                  </a:txBody>
                  <a:tcPr marL="62640" marR="62640">
                    <a:lnL>
                      <a:noFill/>
                    </a:lnL>
                    <a:lnR>
                      <a:noFill/>
                    </a:lnR>
                    <a:lnT>
                      <a:noFill/>
                    </a:lnT>
                    <a:lnB>
                      <a:noFill/>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ºC</a:t>
                      </a:r>
                      <a:endParaRPr lang="es-ES" sz="2000" b="0" u="none" strike="noStrike">
                        <a:solidFill>
                          <a:srgbClr val="000000"/>
                        </a:solidFill>
                        <a:effectLst/>
                        <a:uFillTx/>
                        <a:latin typeface="Arial" panose="020B0604020202020204"/>
                      </a:endParaRPr>
                    </a:p>
                  </a:txBody>
                  <a:tcPr marL="62640" marR="62640">
                    <a:lnL>
                      <a:noFill/>
                    </a:lnL>
                    <a:lnR w="12240">
                      <a:solidFill>
                        <a:srgbClr val="000000"/>
                      </a:solidFill>
                      <a:prstDash val="solid"/>
                    </a:lnR>
                    <a:lnT>
                      <a:noFill/>
                    </a:lnT>
                    <a:lnB>
                      <a:noFill/>
                    </a:lnB>
                    <a:noFill/>
                  </a:tcPr>
                </a:tc>
              </a:tr>
              <a:tr h="717120">
                <a:tc>
                  <a:txBody>
                    <a:bodyPr/>
                    <a:lstStyle/>
                    <a:p>
                      <a:pPr algn="just" defTabSz="914400">
                        <a:lnSpc>
                          <a:spcPct val="100000"/>
                        </a:lnSpc>
                      </a:pPr>
                      <a:r>
                        <a:rPr lang="es-ES" sz="2000" b="0" u="none" strike="noStrike">
                          <a:solidFill>
                            <a:srgbClr val="000000"/>
                          </a:solidFill>
                          <a:effectLst/>
                          <a:uFillTx/>
                          <a:latin typeface="Calibri" panose="020F0502020204030204"/>
                        </a:rPr>
                        <a:t>PHINT</a:t>
                      </a:r>
                      <a:endParaRPr lang="es-ES" sz="2000" b="0" u="none" strike="noStrike">
                        <a:solidFill>
                          <a:srgbClr val="000000"/>
                        </a:solidFill>
                        <a:effectLst/>
                        <a:uFillTx/>
                        <a:latin typeface="Arial" panose="020B0604020202020204"/>
                      </a:endParaRPr>
                    </a:p>
                  </a:txBody>
                  <a:tcPr marL="62640" marR="62640">
                    <a:lnL w="12240">
                      <a:solidFill>
                        <a:srgbClr val="000000"/>
                      </a:solidFill>
                      <a:prstDash val="solid"/>
                    </a:lnL>
                    <a:lnR>
                      <a:noFill/>
                    </a:lnR>
                    <a:lnT>
                      <a:noFill/>
                    </a:lnT>
                    <a:lnB>
                      <a:noFill/>
                    </a:lnB>
                    <a:noFill/>
                  </a:tcPr>
                </a:tc>
                <a:tc>
                  <a:txBody>
                    <a:bodyPr/>
                    <a:lstStyle/>
                    <a:p>
                      <a:pPr algn="just" defTabSz="914400">
                        <a:lnSpc>
                          <a:spcPct val="100000"/>
                        </a:lnSpc>
                      </a:pPr>
                      <a:r>
                        <a:rPr lang="es-ES" sz="2000" b="0" u="none" strike="noStrike">
                          <a:solidFill>
                            <a:srgbClr val="000000"/>
                          </a:solidFill>
                          <a:effectLst/>
                          <a:uFillTx/>
                          <a:latin typeface="Calibri" panose="020F0502020204030204"/>
                        </a:rPr>
                        <a:t>Filocrono; Intervalo entre la aparición</a:t>
                      </a:r>
                      <a:br>
                        <a:rPr sz="2000"/>
                      </a:br>
                      <a:r>
                        <a:rPr lang="es-ES" sz="2000" b="0" u="none" strike="noStrike">
                          <a:solidFill>
                            <a:srgbClr val="000000"/>
                          </a:solidFill>
                          <a:effectLst/>
                          <a:uFillTx/>
                          <a:latin typeface="Calibri" panose="020F0502020204030204"/>
                        </a:rPr>
                        <a:t>de las hojas</a:t>
                      </a:r>
                      <a:endParaRPr lang="es-ES" sz="2000" b="0" u="none" strike="noStrike">
                        <a:solidFill>
                          <a:srgbClr val="000000"/>
                        </a:solidFill>
                        <a:effectLst/>
                        <a:uFillTx/>
                        <a:latin typeface="Arial" panose="020B0604020202020204"/>
                      </a:endParaRPr>
                    </a:p>
                  </a:txBody>
                  <a:tcPr marL="62640" marR="62640">
                    <a:lnL>
                      <a:noFill/>
                    </a:lnL>
                    <a:lnR>
                      <a:noFill/>
                    </a:lnR>
                    <a:lnT>
                      <a:noFill/>
                    </a:lnT>
                    <a:lnB>
                      <a:noFill/>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ºC</a:t>
                      </a:r>
                      <a:endParaRPr lang="es-ES" sz="2000" b="0" u="none" strike="noStrike">
                        <a:solidFill>
                          <a:srgbClr val="000000"/>
                        </a:solidFill>
                        <a:effectLst/>
                        <a:uFillTx/>
                        <a:latin typeface="Arial" panose="020B0604020202020204"/>
                      </a:endParaRPr>
                    </a:p>
                  </a:txBody>
                  <a:tcPr marL="62640" marR="62640">
                    <a:lnL>
                      <a:noFill/>
                    </a:lnL>
                    <a:lnR w="12240">
                      <a:solidFill>
                        <a:srgbClr val="000000"/>
                      </a:solidFill>
                      <a:prstDash val="solid"/>
                    </a:lnR>
                    <a:lnT>
                      <a:noFill/>
                    </a:lnT>
                    <a:lnB>
                      <a:noFill/>
                    </a:lnB>
                    <a:noFill/>
                  </a:tcPr>
                </a:tc>
              </a:tr>
              <a:tr h="478080">
                <a:tc>
                  <a:txBody>
                    <a:bodyPr/>
                    <a:lstStyle/>
                    <a:p>
                      <a:pPr algn="just" defTabSz="914400">
                        <a:lnSpc>
                          <a:spcPct val="100000"/>
                        </a:lnSpc>
                      </a:pPr>
                      <a:r>
                        <a:rPr lang="es-ES" sz="2000" b="0" u="none" strike="noStrike">
                          <a:solidFill>
                            <a:srgbClr val="000000"/>
                          </a:solidFill>
                          <a:effectLst/>
                          <a:uFillTx/>
                          <a:latin typeface="Calibri" panose="020F0502020204030204"/>
                        </a:rPr>
                        <a:t>G2</a:t>
                      </a:r>
                      <a:endParaRPr lang="es-ES" sz="2000" b="0" u="none" strike="noStrike">
                        <a:solidFill>
                          <a:srgbClr val="000000"/>
                        </a:solidFill>
                        <a:effectLst/>
                        <a:uFillTx/>
                        <a:latin typeface="Arial" panose="020B0604020202020204"/>
                      </a:endParaRPr>
                    </a:p>
                  </a:txBody>
                  <a:tcPr marL="62640" marR="62640">
                    <a:lnL w="12240">
                      <a:solidFill>
                        <a:srgbClr val="000000"/>
                      </a:solidFill>
                      <a:prstDash val="solid"/>
                    </a:lnL>
                    <a:lnR>
                      <a:noFill/>
                    </a:lnR>
                    <a:lnT>
                      <a:noFill/>
                    </a:lnT>
                    <a:lnB>
                      <a:noFill/>
                    </a:lnB>
                    <a:noFill/>
                  </a:tcPr>
                </a:tc>
                <a:tc>
                  <a:txBody>
                    <a:bodyPr/>
                    <a:lstStyle/>
                    <a:p>
                      <a:pPr algn="just" defTabSz="914400">
                        <a:lnSpc>
                          <a:spcPct val="100000"/>
                        </a:lnSpc>
                      </a:pPr>
                      <a:r>
                        <a:rPr lang="es-ES" sz="2000" b="0" u="none" strike="noStrike">
                          <a:solidFill>
                            <a:srgbClr val="000000"/>
                          </a:solidFill>
                          <a:effectLst/>
                          <a:uFillTx/>
                          <a:latin typeface="Calibri" panose="020F0502020204030204"/>
                        </a:rPr>
                        <a:t>Número máximo de granos por planta</a:t>
                      </a:r>
                      <a:endParaRPr lang="es-ES" sz="2000" b="0" u="none" strike="noStrike">
                        <a:solidFill>
                          <a:srgbClr val="000000"/>
                        </a:solidFill>
                        <a:effectLst/>
                        <a:uFillTx/>
                        <a:latin typeface="Arial" panose="020B0604020202020204"/>
                      </a:endParaRPr>
                    </a:p>
                  </a:txBody>
                  <a:tcPr marL="62640" marR="62640">
                    <a:lnL>
                      <a:noFill/>
                    </a:lnL>
                    <a:lnR>
                      <a:noFill/>
                    </a:lnR>
                    <a:lnT>
                      <a:noFill/>
                    </a:lnT>
                    <a:lnB>
                      <a:noFill/>
                    </a:lnB>
                    <a:noFill/>
                  </a:tcPr>
                </a:tc>
                <a:tc>
                  <a:txBody>
                    <a:bodyPr/>
                    <a:lstStyle/>
                    <a:p>
                      <a:pPr algn="ctr" defTabSz="914400">
                        <a:lnSpc>
                          <a:spcPct val="100000"/>
                        </a:lnSpc>
                      </a:pPr>
                      <a:r>
                        <a:rPr lang="es-ES" sz="2000" b="0" u="none" strike="noStrike">
                          <a:solidFill>
                            <a:srgbClr val="000000"/>
                          </a:solidFill>
                          <a:effectLst/>
                          <a:uFillTx/>
                          <a:latin typeface="Calibri" panose="020F0502020204030204"/>
                        </a:rPr>
                        <a:t>unidades</a:t>
                      </a:r>
                      <a:endParaRPr lang="es-ES" sz="2000" b="0" u="none" strike="noStrike">
                        <a:solidFill>
                          <a:srgbClr val="000000"/>
                        </a:solidFill>
                        <a:effectLst/>
                        <a:uFillTx/>
                        <a:latin typeface="Arial" panose="020B0604020202020204"/>
                      </a:endParaRPr>
                    </a:p>
                  </a:txBody>
                  <a:tcPr marL="62640" marR="62640">
                    <a:lnL>
                      <a:noFill/>
                    </a:lnL>
                    <a:lnR w="12240">
                      <a:solidFill>
                        <a:srgbClr val="000000"/>
                      </a:solidFill>
                      <a:prstDash val="solid"/>
                    </a:lnR>
                    <a:lnT>
                      <a:noFill/>
                    </a:lnT>
                    <a:lnB>
                      <a:noFill/>
                    </a:lnB>
                    <a:noFill/>
                  </a:tcPr>
                </a:tc>
              </a:tr>
              <a:tr h="478080">
                <a:tc>
                  <a:txBody>
                    <a:bodyPr/>
                    <a:lstStyle/>
                    <a:p>
                      <a:pPr algn="just" defTabSz="914400">
                        <a:lnSpc>
                          <a:spcPct val="100000"/>
                        </a:lnSpc>
                      </a:pPr>
                      <a:r>
                        <a:rPr lang="es-ES" sz="2000" b="0" u="none" strike="noStrike">
                          <a:solidFill>
                            <a:srgbClr val="000000"/>
                          </a:solidFill>
                          <a:effectLst/>
                          <a:uFillTx/>
                          <a:latin typeface="Calibri" panose="020F0502020204030204"/>
                        </a:rPr>
                        <a:t>G3</a:t>
                      </a:r>
                      <a:endParaRPr lang="es-ES" sz="2000" b="0" u="none" strike="noStrike">
                        <a:solidFill>
                          <a:srgbClr val="000000"/>
                        </a:solidFill>
                        <a:effectLst/>
                        <a:uFillTx/>
                        <a:latin typeface="Arial" panose="020B0604020202020204"/>
                      </a:endParaRPr>
                    </a:p>
                  </a:txBody>
                  <a:tcPr marL="62640" marR="62640">
                    <a:lnL w="12240">
                      <a:solidFill>
                        <a:srgbClr val="000000"/>
                      </a:solidFill>
                      <a:prstDash val="solid"/>
                    </a:lnL>
                    <a:lnR>
                      <a:noFill/>
                    </a:lnR>
                    <a:lnT>
                      <a:noFill/>
                    </a:lnT>
                    <a:lnB w="12240">
                      <a:solidFill>
                        <a:srgbClr val="000000"/>
                      </a:solidFill>
                      <a:prstDash val="solid"/>
                    </a:lnB>
                    <a:noFill/>
                  </a:tcPr>
                </a:tc>
                <a:tc>
                  <a:txBody>
                    <a:bodyPr/>
                    <a:lstStyle/>
                    <a:p>
                      <a:pPr algn="just" defTabSz="914400">
                        <a:lnSpc>
                          <a:spcPct val="100000"/>
                        </a:lnSpc>
                      </a:pPr>
                      <a:r>
                        <a:rPr lang="es-ES" sz="2000" b="0" u="none" strike="noStrike">
                          <a:solidFill>
                            <a:srgbClr val="000000"/>
                          </a:solidFill>
                          <a:effectLst/>
                          <a:uFillTx/>
                          <a:latin typeface="Calibri" panose="020F0502020204030204"/>
                        </a:rPr>
                        <a:t>Tasa de llenado de grano en condiciones óptimas</a:t>
                      </a:r>
                      <a:endParaRPr lang="es-ES" sz="2000" b="0" u="none" strike="noStrike">
                        <a:solidFill>
                          <a:srgbClr val="000000"/>
                        </a:solidFill>
                        <a:effectLst/>
                        <a:uFillTx/>
                        <a:latin typeface="Arial" panose="020B0604020202020204"/>
                      </a:endParaRPr>
                    </a:p>
                  </a:txBody>
                  <a:tcPr marL="62640" marR="62640">
                    <a:lnL>
                      <a:noFill/>
                    </a:lnL>
                    <a:lnR>
                      <a:noFill/>
                    </a:lnR>
                    <a:lnT>
                      <a:noFill/>
                    </a:lnT>
                    <a:lnB w="12240">
                      <a:solidFill>
                        <a:srgbClr val="000000"/>
                      </a:solidFill>
                      <a:prstDash val="solid"/>
                    </a:lnB>
                    <a:noFill/>
                  </a:tcPr>
                </a:tc>
                <a:tc>
                  <a:txBody>
                    <a:bodyPr/>
                    <a:lstStyle/>
                    <a:p>
                      <a:pPr algn="ctr" defTabSz="914400">
                        <a:lnSpc>
                          <a:spcPct val="100000"/>
                        </a:lnSpc>
                      </a:pPr>
                      <a:r>
                        <a:rPr lang="es-ES" sz="2000" b="0" u="none" strike="noStrike" dirty="0">
                          <a:solidFill>
                            <a:srgbClr val="000000"/>
                          </a:solidFill>
                          <a:effectLst/>
                          <a:uFillTx/>
                          <a:latin typeface="Calibri" panose="020F0502020204030204"/>
                        </a:rPr>
                        <a:t>mg d</a:t>
                      </a:r>
                      <a:r>
                        <a:rPr lang="es-ES" sz="2000" b="0" u="none" strike="noStrike" baseline="30000" dirty="0">
                          <a:solidFill>
                            <a:srgbClr val="000000"/>
                          </a:solidFill>
                          <a:effectLst/>
                          <a:uFillTx/>
                          <a:latin typeface="Calibri" panose="020F0502020204030204"/>
                        </a:rPr>
                        <a:t>-1</a:t>
                      </a:r>
                      <a:endParaRPr lang="es-ES" sz="2000" b="0" u="none" strike="noStrike" dirty="0">
                        <a:solidFill>
                          <a:srgbClr val="000000"/>
                        </a:solidFill>
                        <a:effectLst/>
                        <a:uFillTx/>
                        <a:latin typeface="Arial" panose="020B0604020202020204"/>
                      </a:endParaRPr>
                    </a:p>
                  </a:txBody>
                  <a:tcPr marL="62640" marR="62640">
                    <a:lnL>
                      <a:noFill/>
                    </a:lnL>
                    <a:lnR w="12240">
                      <a:solidFill>
                        <a:srgbClr val="000000"/>
                      </a:solidFill>
                      <a:prstDash val="solid"/>
                    </a:lnR>
                    <a:lnT>
                      <a:noFill/>
                    </a:lnT>
                    <a:lnB w="12240">
                      <a:solidFill>
                        <a:srgbClr val="000000"/>
                      </a:solidFill>
                      <a:prstDash val="solid"/>
                    </a:lnB>
                    <a:noFill/>
                  </a:tcPr>
                </a:tc>
              </a:tr>
            </a:tbl>
          </a:graphicData>
        </a:graphic>
      </p:graphicFrame>
      <p:sp>
        <p:nvSpPr>
          <p:cNvPr id="92" name="Oval 1"/>
          <p:cNvSpPr/>
          <p:nvPr/>
        </p:nvSpPr>
        <p:spPr>
          <a:xfrm>
            <a:off x="684000" y="2030400"/>
            <a:ext cx="720000" cy="22176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s-ES" sz="1800" b="0" u="none" strike="noStrike">
              <a:solidFill>
                <a:schemeClr val="lt1"/>
              </a:solidFill>
              <a:effectLst/>
              <a:uFillTx/>
              <a:latin typeface="Calibri" panose="020F0502020204030204"/>
            </a:endParaRPr>
          </a:p>
        </p:txBody>
      </p:sp>
      <p:sp>
        <p:nvSpPr>
          <p:cNvPr id="93" name="Right Arrow 5"/>
          <p:cNvSpPr/>
          <p:nvPr/>
        </p:nvSpPr>
        <p:spPr>
          <a:xfrm rot="19557600">
            <a:off x="1283040" y="1841760"/>
            <a:ext cx="666000" cy="398520"/>
          </a:xfrm>
          <a:prstGeom prst="rightArrow">
            <a:avLst>
              <a:gd name="adj1" fmla="val 50000"/>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s-ES" sz="1800" b="0" u="none" strike="noStrike">
              <a:solidFill>
                <a:schemeClr val="lt1"/>
              </a:solidFill>
              <a:effectLst/>
              <a:uFillTx/>
              <a:latin typeface="Calibri" panose="020F0502020204030204"/>
            </a:endParaRPr>
          </a:p>
        </p:txBody>
      </p:sp>
      <p:sp>
        <p:nvSpPr>
          <p:cNvPr id="94" name="TextBox 6"/>
          <p:cNvSpPr/>
          <p:nvPr/>
        </p:nvSpPr>
        <p:spPr>
          <a:xfrm>
            <a:off x="1792440" y="1428840"/>
            <a:ext cx="2662920" cy="3646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1" u="none" strike="noStrike">
                <a:solidFill>
                  <a:srgbClr val="FF0000"/>
                </a:solidFill>
                <a:effectLst/>
                <a:uFillTx/>
                <a:latin typeface="Arial" panose="020B0604020202020204"/>
              </a:rPr>
              <a:t>Aspectos fenológicos</a:t>
            </a:r>
            <a:endParaRPr lang="es-ES" sz="1800" b="0" u="none" strike="noStrike">
              <a:solidFill>
                <a:srgbClr val="000000"/>
              </a:solidFill>
              <a:effectLst/>
              <a:uFillTx/>
              <a:latin typeface="Arial" panose="020B0604020202020204"/>
            </a:endParaRPr>
          </a:p>
        </p:txBody>
      </p:sp>
      <p:sp>
        <p:nvSpPr>
          <p:cNvPr id="95" name="Oval 7"/>
          <p:cNvSpPr/>
          <p:nvPr/>
        </p:nvSpPr>
        <p:spPr>
          <a:xfrm>
            <a:off x="730080" y="5241447"/>
            <a:ext cx="543240" cy="102708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s-ES" sz="1800" b="0" u="none" strike="noStrike">
              <a:solidFill>
                <a:schemeClr val="lt1"/>
              </a:solidFill>
              <a:effectLst/>
              <a:uFillTx/>
              <a:latin typeface="Calibri" panose="020F0502020204030204"/>
            </a:endParaRPr>
          </a:p>
        </p:txBody>
      </p:sp>
      <p:sp>
        <p:nvSpPr>
          <p:cNvPr id="96" name="Right Arrow 8"/>
          <p:cNvSpPr/>
          <p:nvPr/>
        </p:nvSpPr>
        <p:spPr>
          <a:xfrm rot="1086600">
            <a:off x="1154880" y="5919120"/>
            <a:ext cx="698760" cy="307080"/>
          </a:xfrm>
          <a:prstGeom prst="rightArrow">
            <a:avLst>
              <a:gd name="adj1" fmla="val 50000"/>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s-ES" sz="1800" b="0" u="none" strike="noStrike">
              <a:solidFill>
                <a:schemeClr val="lt1"/>
              </a:solidFill>
              <a:effectLst/>
              <a:uFillTx/>
              <a:latin typeface="Calibri" panose="020F0502020204030204"/>
            </a:endParaRPr>
          </a:p>
        </p:txBody>
      </p:sp>
      <p:sp>
        <p:nvSpPr>
          <p:cNvPr id="97" name="TextBox 9"/>
          <p:cNvSpPr/>
          <p:nvPr/>
        </p:nvSpPr>
        <p:spPr>
          <a:xfrm>
            <a:off x="1884600" y="5962680"/>
            <a:ext cx="2690640" cy="3646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1" u="none" strike="noStrike">
                <a:solidFill>
                  <a:srgbClr val="FF0000"/>
                </a:solidFill>
                <a:effectLst/>
                <a:uFillTx/>
                <a:latin typeface="Arial" panose="020B0604020202020204"/>
              </a:rPr>
              <a:t>Rendimiento potencial</a:t>
            </a:r>
            <a:endParaRPr lang="es-ES" sz="1800" b="0" u="none" strike="noStrike">
              <a:solidFill>
                <a:srgbClr val="000000"/>
              </a:solidFill>
              <a:effectLst/>
              <a:uFillTx/>
              <a:latin typeface="Arial" panose="020B0604020202020204"/>
            </a:endParaRPr>
          </a:p>
        </p:txBody>
      </p:sp>
      <p:sp>
        <p:nvSpPr>
          <p:cNvPr id="98" name="CuadroTexto 2"/>
          <p:cNvSpPr/>
          <p:nvPr/>
        </p:nvSpPr>
        <p:spPr>
          <a:xfrm>
            <a:off x="9049320" y="1608120"/>
            <a:ext cx="2490480" cy="310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ES" sz="1800" b="0" u="none" strike="noStrike" dirty="0">
                <a:solidFill>
                  <a:schemeClr val="dk1"/>
                </a:solidFill>
                <a:effectLst/>
                <a:uFillTx/>
                <a:latin typeface="Calibri" panose="020F0502020204030204"/>
              </a:rPr>
              <a:t>Considerando lo antes expuesto se pudiera haber realizado ajustes al coeficiente PHINT ya que controla tanto aspectos fenológicos como de rendimiento, en este caso se ajustó solo el coeficiente G3 ya que mostró buen ajuste en la prueba de error.</a:t>
            </a:r>
            <a:endParaRPr lang="es-ES" sz="1800" b="0" u="none" strike="noStrike" dirty="0">
              <a:solidFill>
                <a:srgbClr val="000000"/>
              </a:solidFill>
              <a:effectLst/>
              <a:uFillTx/>
              <a:latin typeface="Arial" panose="020B0604020202020204"/>
            </a:endParaRPr>
          </a:p>
        </p:txBody>
      </p:sp>
      <p:grpSp>
        <p:nvGrpSpPr>
          <p:cNvPr id="2" name="Grupo 1"/>
          <p:cNvGrpSpPr/>
          <p:nvPr/>
        </p:nvGrpSpPr>
        <p:grpSpPr>
          <a:xfrm>
            <a:off x="834120" y="1765698"/>
            <a:ext cx="1270275" cy="4318324"/>
            <a:chOff x="834120" y="1765698"/>
            <a:chExt cx="1270275" cy="4318324"/>
          </a:xfrm>
        </p:grpSpPr>
        <p:sp>
          <p:nvSpPr>
            <p:cNvPr id="99" name="Elipse 98"/>
            <p:cNvSpPr/>
            <p:nvPr/>
          </p:nvSpPr>
          <p:spPr>
            <a:xfrm>
              <a:off x="834120" y="4528803"/>
              <a:ext cx="781920" cy="512491"/>
            </a:xfrm>
            <a:prstGeom prst="ellipse">
              <a:avLst/>
            </a:prstGeom>
            <a:noFill/>
            <a:ln w="36000">
              <a:solidFill>
                <a:srgbClr val="FF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ES" sz="1800" b="0" u="none" strike="noStrike">
                <a:solidFill>
                  <a:srgbClr val="000000"/>
                </a:solidFill>
                <a:effectLst/>
                <a:uFillTx/>
                <a:latin typeface="Arial" panose="020B0604020202020204"/>
              </a:endParaRPr>
            </a:p>
          </p:txBody>
        </p:sp>
        <p:sp>
          <p:nvSpPr>
            <p:cNvPr id="100" name="Right Arrow 1"/>
            <p:cNvSpPr/>
            <p:nvPr/>
          </p:nvSpPr>
          <p:spPr>
            <a:xfrm rot="16987200">
              <a:off x="467891" y="2977810"/>
              <a:ext cx="2822744" cy="398520"/>
            </a:xfrm>
            <a:prstGeom prst="rightArrow">
              <a:avLst>
                <a:gd name="adj1" fmla="val 50000"/>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s-ES" sz="1800" b="0" u="none" strike="noStrike">
                <a:solidFill>
                  <a:schemeClr val="lt1"/>
                </a:solidFill>
                <a:effectLst/>
                <a:uFillTx/>
                <a:latin typeface="Calibri" panose="020F0502020204030204"/>
              </a:endParaRPr>
            </a:p>
          </p:txBody>
        </p:sp>
        <p:sp>
          <p:nvSpPr>
            <p:cNvPr id="101" name="Right Arrow 2"/>
            <p:cNvSpPr/>
            <p:nvPr/>
          </p:nvSpPr>
          <p:spPr>
            <a:xfrm rot="3093600">
              <a:off x="1356491" y="5336118"/>
              <a:ext cx="1188728" cy="307080"/>
            </a:xfrm>
            <a:prstGeom prst="rightArrow">
              <a:avLst>
                <a:gd name="adj1" fmla="val 50000"/>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s-ES" sz="1800" b="0" u="none" strike="noStrike">
                <a:solidFill>
                  <a:schemeClr val="lt1"/>
                </a:solidFill>
                <a:effectLst/>
                <a:uFillTx/>
                <a:latin typeface="Calibri" panose="020F0502020204030204"/>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uadroTexto 3"/>
          <p:cNvSpPr/>
          <p:nvPr/>
        </p:nvSpPr>
        <p:spPr>
          <a:xfrm>
            <a:off x="991440" y="2908440"/>
            <a:ext cx="10190160" cy="131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2000" b="0" u="none" strike="noStrike">
                <a:solidFill>
                  <a:schemeClr val="dk1"/>
                </a:solidFill>
                <a:effectLst/>
                <a:uFillTx/>
                <a:latin typeface="Calibri" panose="020F0502020204030204"/>
              </a:rPr>
              <a:t>5. </a:t>
            </a:r>
            <a:r>
              <a:rPr lang="es-ES" sz="2000" b="0" u="none" strike="noStrike">
                <a:solidFill>
                  <a:schemeClr val="dk1"/>
                </a:solidFill>
                <a:effectLst/>
                <a:uFillTx/>
                <a:latin typeface="Calibri" panose="020F0502020204030204"/>
              </a:rPr>
              <a:t>En la página 31 se plantea el siguiente párrafo sin aclarar a qué trabajo corresponde:</a:t>
            </a:r>
            <a:endParaRPr lang="es-ES" sz="2000" b="0" u="none" strike="noStrike">
              <a:solidFill>
                <a:srgbClr val="000000"/>
              </a:solidFill>
              <a:effectLst/>
              <a:uFillTx/>
              <a:latin typeface="Arial" panose="020B0604020202020204"/>
            </a:endParaRPr>
          </a:p>
          <a:p>
            <a:pPr defTabSz="914400">
              <a:lnSpc>
                <a:spcPct val="100000"/>
              </a:lnSpc>
            </a:pPr>
            <a:r>
              <a:rPr lang="es-ES" sz="2000" b="0" u="none" strike="noStrike">
                <a:solidFill>
                  <a:schemeClr val="dk1"/>
                </a:solidFill>
                <a:effectLst/>
                <a:uFillTx/>
                <a:latin typeface="Calibri" panose="020F0502020204030204"/>
              </a:rPr>
              <a:t>“La aplicación de HMA junto a fertilización mineral en la variedad de maíz híbrido amarillo HIMECA 3005 fue efectiva al aumentar los rendimientos hasta un 100 % (de 2 a 4 t ha -1 ), ya que los requerimientos nutricionales fueron cubiertos”.</a:t>
            </a:r>
            <a:endParaRPr lang="es-ES" sz="2000" b="0" u="none" strike="noStrike">
              <a:solidFill>
                <a:srgbClr val="000000"/>
              </a:solidFill>
              <a:effectLst/>
              <a:uFillTx/>
              <a:latin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3248</Words>
  <Application>WPS Presentation</Application>
  <PresentationFormat>Panorámica</PresentationFormat>
  <Paragraphs>78</Paragraphs>
  <Slides>10</Slides>
  <Notes>0</Notes>
  <HiddenSlides>0</HiddenSlides>
  <MMClips>0</MMClips>
  <ScaleCrop>false</ScaleCrop>
  <HeadingPairs>
    <vt:vector size="6" baseType="variant">
      <vt:variant>
        <vt:lpstr>已用的字体</vt:lpstr>
      </vt:variant>
      <vt:variant>
        <vt:i4>12</vt:i4>
      </vt:variant>
      <vt:variant>
        <vt:lpstr>主题</vt:lpstr>
      </vt:variant>
      <vt:variant>
        <vt:i4>11</vt:i4>
      </vt:variant>
      <vt:variant>
        <vt:lpstr>幻灯片标题</vt:lpstr>
      </vt:variant>
      <vt:variant>
        <vt:i4>10</vt:i4>
      </vt:variant>
    </vt:vector>
  </HeadingPairs>
  <TitlesOfParts>
    <vt:vector size="33" baseType="lpstr">
      <vt:lpstr>Arial</vt:lpstr>
      <vt:lpstr>SimSun</vt:lpstr>
      <vt:lpstr>Wingdings</vt:lpstr>
      <vt:lpstr>Calibri Light</vt:lpstr>
      <vt:lpstr>Calibri</vt:lpstr>
      <vt:lpstr>Times New Roman</vt:lpstr>
      <vt:lpstr>Arial</vt:lpstr>
      <vt:lpstr>Microsoft YaHei</vt:lpstr>
      <vt:lpstr>方正黑体_GBK</vt:lpstr>
      <vt:lpstr>Microsoft YaHei</vt:lpstr>
      <vt:lpstr>Arial Unicode MS</vt:lpstr>
      <vt:lpstr>Calibri</vt:lpstr>
      <vt:lpstr>Tema de Office</vt:lpstr>
      <vt:lpstr>Tema de Office</vt:lpstr>
      <vt:lpstr>Tema de Office</vt:lpstr>
      <vt:lpstr>Tema de Office</vt:lpstr>
      <vt:lpstr>Tema de Office</vt:lpstr>
      <vt:lpstr>Tema de Office</vt:lpstr>
      <vt:lpstr>Tema de Office</vt:lpstr>
      <vt:lpstr>Tema de Office</vt:lpstr>
      <vt:lpstr>Tema de Office</vt:lpstr>
      <vt:lpstr>Tema de Office</vt:lpstr>
      <vt:lpstr>Tema de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Osmel</dc:creator>
  <cp:lastModifiedBy>daniel</cp:lastModifiedBy>
  <cp:revision>40</cp:revision>
  <dcterms:created xsi:type="dcterms:W3CDTF">2026-01-26T01:38:07Z</dcterms:created>
  <dcterms:modified xsi:type="dcterms:W3CDTF">2026-01-26T01:38:07Z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Panorámica</vt:lpwstr>
  </property>
  <property fmtid="{D5CDD505-2E9C-101B-9397-08002B2CF9AE}" pid="3" name="Slides">
    <vt:i4>10</vt:i4>
  </property>
  <property fmtid="{D5CDD505-2E9C-101B-9397-08002B2CF9AE}" pid="4" name="ICV">
    <vt:lpwstr/>
  </property>
  <property fmtid="{D5CDD505-2E9C-101B-9397-08002B2CF9AE}" pid="5" name="KSOProductBuildVer">
    <vt:lpwstr>1033-11.1.0.11723</vt:lpwstr>
  </property>
</Properties>
</file>