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256" r:id="rId2"/>
    <p:sldId id="258" r:id="rId3"/>
    <p:sldId id="28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9" r:id="rId12"/>
    <p:sldId id="270" r:id="rId13"/>
    <p:sldId id="268" r:id="rId14"/>
    <p:sldId id="271" r:id="rId15"/>
    <p:sldId id="272" r:id="rId16"/>
    <p:sldId id="274" r:id="rId17"/>
    <p:sldId id="275" r:id="rId18"/>
    <p:sldId id="277" r:id="rId19"/>
    <p:sldId id="276" r:id="rId20"/>
    <p:sldId id="279" r:id="rId21"/>
    <p:sldId id="289" r:id="rId22"/>
    <p:sldId id="278" r:id="rId23"/>
    <p:sldId id="290" r:id="rId24"/>
    <p:sldId id="280" r:id="rId25"/>
    <p:sldId id="281" r:id="rId26"/>
    <p:sldId id="282" r:id="rId27"/>
    <p:sldId id="283" r:id="rId28"/>
    <p:sldId id="284" r:id="rId29"/>
    <p:sldId id="286" r:id="rId30"/>
    <p:sldId id="291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720" autoAdjust="0"/>
  </p:normalViewPr>
  <p:slideViewPr>
    <p:cSldViewPr>
      <p:cViewPr varScale="1">
        <p:scale>
          <a:sx n="60" d="100"/>
          <a:sy n="60" d="100"/>
        </p:scale>
        <p:origin x="16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E534F3-9D24-4D24-95EB-622D10CFE467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9C58F093-631E-4939-B232-76D9F4CFD58F}">
      <dgm:prSet phldrT="[Texto]"/>
      <dgm:spPr/>
      <dgm:t>
        <a:bodyPr/>
        <a:lstStyle/>
        <a:p>
          <a:pPr algn="just"/>
          <a:r>
            <a:rPr lang="es-ES" dirty="0" smtClean="0"/>
            <a:t>Open </a:t>
          </a:r>
          <a:r>
            <a:rPr lang="es-ES" dirty="0" err="1" smtClean="0"/>
            <a:t>Science</a:t>
          </a:r>
          <a:r>
            <a:rPr lang="es-ES" dirty="0" smtClean="0"/>
            <a:t> y Web 2.0: Ciencia 2.0</a:t>
          </a:r>
          <a:endParaRPr lang="es-ES" dirty="0"/>
        </a:p>
      </dgm:t>
    </dgm:pt>
    <dgm:pt modelId="{F340854B-92B6-4281-BAE5-16F2D79C1434}" type="parTrans" cxnId="{A0331D8F-AC88-4BC9-A0AB-8AB96402459C}">
      <dgm:prSet/>
      <dgm:spPr/>
      <dgm:t>
        <a:bodyPr/>
        <a:lstStyle/>
        <a:p>
          <a:endParaRPr lang="es-ES"/>
        </a:p>
      </dgm:t>
    </dgm:pt>
    <dgm:pt modelId="{4D88225D-BB2D-4E21-81A2-47E14FC68FD8}" type="sibTrans" cxnId="{A0331D8F-AC88-4BC9-A0AB-8AB96402459C}">
      <dgm:prSet/>
      <dgm:spPr/>
      <dgm:t>
        <a:bodyPr/>
        <a:lstStyle/>
        <a:p>
          <a:endParaRPr lang="es-ES"/>
        </a:p>
      </dgm:t>
    </dgm:pt>
    <dgm:pt modelId="{05DE8B09-8D43-409E-84D0-C2CB58721C32}">
      <dgm:prSet phldrT="[Texto]"/>
      <dgm:spPr/>
      <dgm:t>
        <a:bodyPr/>
        <a:lstStyle/>
        <a:p>
          <a:pPr algn="just"/>
          <a:r>
            <a:rPr lang="es-ES" dirty="0" smtClean="0"/>
            <a:t>¿Ciencia de </a:t>
          </a:r>
          <a:r>
            <a:rPr lang="es-ES" dirty="0" err="1" smtClean="0"/>
            <a:t>microblogging</a:t>
          </a:r>
          <a:r>
            <a:rPr lang="es-ES" dirty="0" smtClean="0"/>
            <a:t>?</a:t>
          </a:r>
          <a:endParaRPr lang="es-ES" dirty="0"/>
        </a:p>
      </dgm:t>
    </dgm:pt>
    <dgm:pt modelId="{9327FE3B-146A-4F4F-AACC-7F0E9B8DD51D}" type="parTrans" cxnId="{38716421-60D0-4EAB-A6CE-05EAA92B8C04}">
      <dgm:prSet/>
      <dgm:spPr/>
      <dgm:t>
        <a:bodyPr/>
        <a:lstStyle/>
        <a:p>
          <a:endParaRPr lang="es-ES"/>
        </a:p>
      </dgm:t>
    </dgm:pt>
    <dgm:pt modelId="{3E5E0D10-E43A-4541-B525-B70611FE39F2}" type="sibTrans" cxnId="{38716421-60D0-4EAB-A6CE-05EAA92B8C04}">
      <dgm:prSet/>
      <dgm:spPr/>
      <dgm:t>
        <a:bodyPr/>
        <a:lstStyle/>
        <a:p>
          <a:endParaRPr lang="es-ES"/>
        </a:p>
      </dgm:t>
    </dgm:pt>
    <dgm:pt modelId="{AD8F9E1D-C8F5-43F4-A7A6-6F0A9EBC143A}">
      <dgm:prSet phldrT="[Texto]"/>
      <dgm:spPr/>
      <dgm:t>
        <a:bodyPr/>
        <a:lstStyle/>
        <a:p>
          <a:pPr algn="just"/>
          <a:r>
            <a:rPr lang="es-ES" dirty="0" smtClean="0"/>
            <a:t>El potencial de las redes sociales en la Ciencia 2.0.</a:t>
          </a:r>
          <a:endParaRPr lang="es-ES" dirty="0"/>
        </a:p>
      </dgm:t>
    </dgm:pt>
    <dgm:pt modelId="{A18DDF3B-44AB-4AA1-9619-A9E236902170}" type="parTrans" cxnId="{5BC8B067-A089-4FE6-9D9F-A3B5C2D27D99}">
      <dgm:prSet/>
      <dgm:spPr/>
      <dgm:t>
        <a:bodyPr/>
        <a:lstStyle/>
        <a:p>
          <a:endParaRPr lang="es-ES"/>
        </a:p>
      </dgm:t>
    </dgm:pt>
    <dgm:pt modelId="{638D7119-D1A7-4757-8B7B-2B958FF0BF0E}" type="sibTrans" cxnId="{5BC8B067-A089-4FE6-9D9F-A3B5C2D27D99}">
      <dgm:prSet/>
      <dgm:spPr/>
      <dgm:t>
        <a:bodyPr/>
        <a:lstStyle/>
        <a:p>
          <a:endParaRPr lang="es-ES"/>
        </a:p>
      </dgm:t>
    </dgm:pt>
    <dgm:pt modelId="{2D839E3C-F50A-4E9E-B33E-107E4CFD4A90}">
      <dgm:prSet phldrT="[Texto]"/>
      <dgm:spPr/>
      <dgm:t>
        <a:bodyPr/>
        <a:lstStyle/>
        <a:p>
          <a:pPr algn="just"/>
          <a:r>
            <a:rPr lang="es-ES" dirty="0" smtClean="0"/>
            <a:t>Estado del arte del movimiento Open Access.</a:t>
          </a:r>
          <a:endParaRPr lang="es-ES" dirty="0"/>
        </a:p>
      </dgm:t>
    </dgm:pt>
    <dgm:pt modelId="{967F4F79-386B-4508-BFC4-BE94CF08425B}" type="parTrans" cxnId="{AC167F4B-0BD8-4A33-85A1-1593785B67AB}">
      <dgm:prSet/>
      <dgm:spPr/>
      <dgm:t>
        <a:bodyPr/>
        <a:lstStyle/>
        <a:p>
          <a:endParaRPr lang="es-ES"/>
        </a:p>
      </dgm:t>
    </dgm:pt>
    <dgm:pt modelId="{63F58809-391A-4153-9D05-F8DD3267E32D}" type="sibTrans" cxnId="{AC167F4B-0BD8-4A33-85A1-1593785B67AB}">
      <dgm:prSet/>
      <dgm:spPr/>
      <dgm:t>
        <a:bodyPr/>
        <a:lstStyle/>
        <a:p>
          <a:endParaRPr lang="es-ES"/>
        </a:p>
      </dgm:t>
    </dgm:pt>
    <dgm:pt modelId="{9C00C2A2-28B1-42AF-9DCF-780C63F9DD4E}" type="pres">
      <dgm:prSet presAssocID="{E2E534F3-9D24-4D24-95EB-622D10CFE467}" presName="linearFlow" presStyleCnt="0">
        <dgm:presLayoutVars>
          <dgm:dir/>
          <dgm:resizeHandles val="exact"/>
        </dgm:presLayoutVars>
      </dgm:prSet>
      <dgm:spPr/>
    </dgm:pt>
    <dgm:pt modelId="{CC6A2371-195D-459E-8E94-B197625D9D17}" type="pres">
      <dgm:prSet presAssocID="{9C58F093-631E-4939-B232-76D9F4CFD58F}" presName="composite" presStyleCnt="0"/>
      <dgm:spPr/>
    </dgm:pt>
    <dgm:pt modelId="{87FF108F-C889-432B-A88A-820DC0704EEC}" type="pres">
      <dgm:prSet presAssocID="{9C58F093-631E-4939-B232-76D9F4CFD58F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2760C17-7123-4B63-ACA4-6E058D057878}" type="pres">
      <dgm:prSet presAssocID="{9C58F093-631E-4939-B232-76D9F4CFD58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109FB7-7C11-4213-98E4-809D7786BF36}" type="pres">
      <dgm:prSet presAssocID="{4D88225D-BB2D-4E21-81A2-47E14FC68FD8}" presName="spacing" presStyleCnt="0"/>
      <dgm:spPr/>
    </dgm:pt>
    <dgm:pt modelId="{AC2378AB-C1F1-417A-939E-C3C387AE5CF4}" type="pres">
      <dgm:prSet presAssocID="{05DE8B09-8D43-409E-84D0-C2CB58721C32}" presName="composite" presStyleCnt="0"/>
      <dgm:spPr/>
    </dgm:pt>
    <dgm:pt modelId="{D3818465-F12F-46E0-A2D9-E26CF79E8BC8}" type="pres">
      <dgm:prSet presAssocID="{05DE8B09-8D43-409E-84D0-C2CB58721C32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71A1E6D-E933-48B6-999E-47282CD42DCE}" type="pres">
      <dgm:prSet presAssocID="{05DE8B09-8D43-409E-84D0-C2CB58721C32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9A9521-1369-43EF-BF1A-47C099B8CB54}" type="pres">
      <dgm:prSet presAssocID="{3E5E0D10-E43A-4541-B525-B70611FE39F2}" presName="spacing" presStyleCnt="0"/>
      <dgm:spPr/>
    </dgm:pt>
    <dgm:pt modelId="{F00068C8-1382-42BF-91D2-F4814C4C1B9D}" type="pres">
      <dgm:prSet presAssocID="{AD8F9E1D-C8F5-43F4-A7A6-6F0A9EBC143A}" presName="composite" presStyleCnt="0"/>
      <dgm:spPr/>
    </dgm:pt>
    <dgm:pt modelId="{20D18A77-F775-420C-B27E-A221F19A810F}" type="pres">
      <dgm:prSet presAssocID="{AD8F9E1D-C8F5-43F4-A7A6-6F0A9EBC143A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DAD3076-D67D-4B3F-844D-3FA0A223CF9E}" type="pres">
      <dgm:prSet presAssocID="{AD8F9E1D-C8F5-43F4-A7A6-6F0A9EBC143A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3B7F7C-0E53-469B-88C7-AAE7C82DFA24}" type="pres">
      <dgm:prSet presAssocID="{638D7119-D1A7-4757-8B7B-2B958FF0BF0E}" presName="spacing" presStyleCnt="0"/>
      <dgm:spPr/>
    </dgm:pt>
    <dgm:pt modelId="{E5875097-9C7B-4A31-9D20-5E558D6F75ED}" type="pres">
      <dgm:prSet presAssocID="{2D839E3C-F50A-4E9E-B33E-107E4CFD4A90}" presName="composite" presStyleCnt="0"/>
      <dgm:spPr/>
    </dgm:pt>
    <dgm:pt modelId="{B06AB42D-13FC-4018-AC90-A23DDA744004}" type="pres">
      <dgm:prSet presAssocID="{2D839E3C-F50A-4E9E-B33E-107E4CFD4A90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9C4342FA-4676-4D46-B593-202F1B94A10F}" type="pres">
      <dgm:prSet presAssocID="{2D839E3C-F50A-4E9E-B33E-107E4CFD4A90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8716421-60D0-4EAB-A6CE-05EAA92B8C04}" srcId="{E2E534F3-9D24-4D24-95EB-622D10CFE467}" destId="{05DE8B09-8D43-409E-84D0-C2CB58721C32}" srcOrd="1" destOrd="0" parTransId="{9327FE3B-146A-4F4F-AACC-7F0E9B8DD51D}" sibTransId="{3E5E0D10-E43A-4541-B525-B70611FE39F2}"/>
    <dgm:cxn modelId="{79BAA98F-965B-4695-87F7-367A7BC24369}" type="presOf" srcId="{E2E534F3-9D24-4D24-95EB-622D10CFE467}" destId="{9C00C2A2-28B1-42AF-9DCF-780C63F9DD4E}" srcOrd="0" destOrd="0" presId="urn:microsoft.com/office/officeart/2005/8/layout/vList3#1"/>
    <dgm:cxn modelId="{8A6E2213-CAE1-42EC-878D-F5C048E0C52A}" type="presOf" srcId="{9C58F093-631E-4939-B232-76D9F4CFD58F}" destId="{02760C17-7123-4B63-ACA4-6E058D057878}" srcOrd="0" destOrd="0" presId="urn:microsoft.com/office/officeart/2005/8/layout/vList3#1"/>
    <dgm:cxn modelId="{DA656C77-92DB-4468-97C3-E0AE1D1D69FD}" type="presOf" srcId="{2D839E3C-F50A-4E9E-B33E-107E4CFD4A90}" destId="{9C4342FA-4676-4D46-B593-202F1B94A10F}" srcOrd="0" destOrd="0" presId="urn:microsoft.com/office/officeart/2005/8/layout/vList3#1"/>
    <dgm:cxn modelId="{AC167F4B-0BD8-4A33-85A1-1593785B67AB}" srcId="{E2E534F3-9D24-4D24-95EB-622D10CFE467}" destId="{2D839E3C-F50A-4E9E-B33E-107E4CFD4A90}" srcOrd="3" destOrd="0" parTransId="{967F4F79-386B-4508-BFC4-BE94CF08425B}" sibTransId="{63F58809-391A-4153-9D05-F8DD3267E32D}"/>
    <dgm:cxn modelId="{6653D0FA-F50C-45EF-8B41-4F2F4AEB1EFC}" type="presOf" srcId="{AD8F9E1D-C8F5-43F4-A7A6-6F0A9EBC143A}" destId="{BDAD3076-D67D-4B3F-844D-3FA0A223CF9E}" srcOrd="0" destOrd="0" presId="urn:microsoft.com/office/officeart/2005/8/layout/vList3#1"/>
    <dgm:cxn modelId="{5BC8B067-A089-4FE6-9D9F-A3B5C2D27D99}" srcId="{E2E534F3-9D24-4D24-95EB-622D10CFE467}" destId="{AD8F9E1D-C8F5-43F4-A7A6-6F0A9EBC143A}" srcOrd="2" destOrd="0" parTransId="{A18DDF3B-44AB-4AA1-9619-A9E236902170}" sibTransId="{638D7119-D1A7-4757-8B7B-2B958FF0BF0E}"/>
    <dgm:cxn modelId="{DD7AA592-554D-4B82-9791-B99FB29C0EDF}" type="presOf" srcId="{05DE8B09-8D43-409E-84D0-C2CB58721C32}" destId="{971A1E6D-E933-48B6-999E-47282CD42DCE}" srcOrd="0" destOrd="0" presId="urn:microsoft.com/office/officeart/2005/8/layout/vList3#1"/>
    <dgm:cxn modelId="{A0331D8F-AC88-4BC9-A0AB-8AB96402459C}" srcId="{E2E534F3-9D24-4D24-95EB-622D10CFE467}" destId="{9C58F093-631E-4939-B232-76D9F4CFD58F}" srcOrd="0" destOrd="0" parTransId="{F340854B-92B6-4281-BAE5-16F2D79C1434}" sibTransId="{4D88225D-BB2D-4E21-81A2-47E14FC68FD8}"/>
    <dgm:cxn modelId="{14A4C1EE-F6C5-4C65-AF84-A9D2DA99160B}" type="presParOf" srcId="{9C00C2A2-28B1-42AF-9DCF-780C63F9DD4E}" destId="{CC6A2371-195D-459E-8E94-B197625D9D17}" srcOrd="0" destOrd="0" presId="urn:microsoft.com/office/officeart/2005/8/layout/vList3#1"/>
    <dgm:cxn modelId="{958A3C21-EF51-4697-AD4E-28ED65CCA5FE}" type="presParOf" srcId="{CC6A2371-195D-459E-8E94-B197625D9D17}" destId="{87FF108F-C889-432B-A88A-820DC0704EEC}" srcOrd="0" destOrd="0" presId="urn:microsoft.com/office/officeart/2005/8/layout/vList3#1"/>
    <dgm:cxn modelId="{08BFAAEB-B7C6-481A-83C3-6633B9744968}" type="presParOf" srcId="{CC6A2371-195D-459E-8E94-B197625D9D17}" destId="{02760C17-7123-4B63-ACA4-6E058D057878}" srcOrd="1" destOrd="0" presId="urn:microsoft.com/office/officeart/2005/8/layout/vList3#1"/>
    <dgm:cxn modelId="{073F03FB-FA89-46C2-B2D5-FC8535241059}" type="presParOf" srcId="{9C00C2A2-28B1-42AF-9DCF-780C63F9DD4E}" destId="{5E109FB7-7C11-4213-98E4-809D7786BF36}" srcOrd="1" destOrd="0" presId="urn:microsoft.com/office/officeart/2005/8/layout/vList3#1"/>
    <dgm:cxn modelId="{328455F5-7FE6-437B-BD46-17C2F319CD7B}" type="presParOf" srcId="{9C00C2A2-28B1-42AF-9DCF-780C63F9DD4E}" destId="{AC2378AB-C1F1-417A-939E-C3C387AE5CF4}" srcOrd="2" destOrd="0" presId="urn:microsoft.com/office/officeart/2005/8/layout/vList3#1"/>
    <dgm:cxn modelId="{5E8A509A-16DE-4045-8683-E46053BB106C}" type="presParOf" srcId="{AC2378AB-C1F1-417A-939E-C3C387AE5CF4}" destId="{D3818465-F12F-46E0-A2D9-E26CF79E8BC8}" srcOrd="0" destOrd="0" presId="urn:microsoft.com/office/officeart/2005/8/layout/vList3#1"/>
    <dgm:cxn modelId="{313258D7-EF2F-441E-9A8E-00AE1E22481C}" type="presParOf" srcId="{AC2378AB-C1F1-417A-939E-C3C387AE5CF4}" destId="{971A1E6D-E933-48B6-999E-47282CD42DCE}" srcOrd="1" destOrd="0" presId="urn:microsoft.com/office/officeart/2005/8/layout/vList3#1"/>
    <dgm:cxn modelId="{D9D79243-54D2-4EAB-83F2-731346F5C650}" type="presParOf" srcId="{9C00C2A2-28B1-42AF-9DCF-780C63F9DD4E}" destId="{799A9521-1369-43EF-BF1A-47C099B8CB54}" srcOrd="3" destOrd="0" presId="urn:microsoft.com/office/officeart/2005/8/layout/vList3#1"/>
    <dgm:cxn modelId="{A7AC39DE-F72E-4728-ADE1-C3CC366C1F2E}" type="presParOf" srcId="{9C00C2A2-28B1-42AF-9DCF-780C63F9DD4E}" destId="{F00068C8-1382-42BF-91D2-F4814C4C1B9D}" srcOrd="4" destOrd="0" presId="urn:microsoft.com/office/officeart/2005/8/layout/vList3#1"/>
    <dgm:cxn modelId="{BC11ADE5-9E8B-4D3A-9AB8-71A78075C441}" type="presParOf" srcId="{F00068C8-1382-42BF-91D2-F4814C4C1B9D}" destId="{20D18A77-F775-420C-B27E-A221F19A810F}" srcOrd="0" destOrd="0" presId="urn:microsoft.com/office/officeart/2005/8/layout/vList3#1"/>
    <dgm:cxn modelId="{F734F6E8-336F-4F2B-8EE3-A15C69845B6D}" type="presParOf" srcId="{F00068C8-1382-42BF-91D2-F4814C4C1B9D}" destId="{BDAD3076-D67D-4B3F-844D-3FA0A223CF9E}" srcOrd="1" destOrd="0" presId="urn:microsoft.com/office/officeart/2005/8/layout/vList3#1"/>
    <dgm:cxn modelId="{7DDEFA73-C14D-4A63-9265-39C4A020E8B6}" type="presParOf" srcId="{9C00C2A2-28B1-42AF-9DCF-780C63F9DD4E}" destId="{0C3B7F7C-0E53-469B-88C7-AAE7C82DFA24}" srcOrd="5" destOrd="0" presId="urn:microsoft.com/office/officeart/2005/8/layout/vList3#1"/>
    <dgm:cxn modelId="{53ED23C4-362F-49B5-86B9-4D7635751133}" type="presParOf" srcId="{9C00C2A2-28B1-42AF-9DCF-780C63F9DD4E}" destId="{E5875097-9C7B-4A31-9D20-5E558D6F75ED}" srcOrd="6" destOrd="0" presId="urn:microsoft.com/office/officeart/2005/8/layout/vList3#1"/>
    <dgm:cxn modelId="{E6CE26C9-D5A3-4E00-BFF8-F2BAB6389709}" type="presParOf" srcId="{E5875097-9C7B-4A31-9D20-5E558D6F75ED}" destId="{B06AB42D-13FC-4018-AC90-A23DDA744004}" srcOrd="0" destOrd="0" presId="urn:microsoft.com/office/officeart/2005/8/layout/vList3#1"/>
    <dgm:cxn modelId="{DF3BC181-C638-4AEF-BBA5-E66F65E2B09B}" type="presParOf" srcId="{E5875097-9C7B-4A31-9D20-5E558D6F75ED}" destId="{9C4342FA-4676-4D46-B593-202F1B94A10F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7A56FE-8D22-473D-8DAE-A2E6B485A80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88CDD9F-303D-4A8C-8C9D-A26D1377ECE6}">
      <dgm:prSet phldrT="[Texto]"/>
      <dgm:spPr/>
      <dgm:t>
        <a:bodyPr/>
        <a:lstStyle/>
        <a:p>
          <a:r>
            <a:rPr lang="es-ES_tradnl" dirty="0" smtClean="0"/>
            <a:t>1</a:t>
          </a:r>
          <a:endParaRPr lang="es-ES" dirty="0"/>
        </a:p>
      </dgm:t>
    </dgm:pt>
    <dgm:pt modelId="{CAA1EA03-2018-49DA-870D-8AB35ED2F268}" type="parTrans" cxnId="{73E98D49-8024-411A-B302-B81FAA971857}">
      <dgm:prSet/>
      <dgm:spPr/>
      <dgm:t>
        <a:bodyPr/>
        <a:lstStyle/>
        <a:p>
          <a:endParaRPr lang="es-ES"/>
        </a:p>
      </dgm:t>
    </dgm:pt>
    <dgm:pt modelId="{BAA53A43-A3D2-49B3-96FD-594DDBBB6A24}" type="sibTrans" cxnId="{73E98D49-8024-411A-B302-B81FAA971857}">
      <dgm:prSet/>
      <dgm:spPr/>
      <dgm:t>
        <a:bodyPr/>
        <a:lstStyle/>
        <a:p>
          <a:endParaRPr lang="es-ES"/>
        </a:p>
      </dgm:t>
    </dgm:pt>
    <dgm:pt modelId="{C10E8ABE-98F0-4A65-8EC3-B10A15479418}">
      <dgm:prSet phldrT="[Texto]"/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Metodologías Abiertas </a:t>
          </a:r>
          <a:endParaRPr lang="es-ES" dirty="0"/>
        </a:p>
      </dgm:t>
    </dgm:pt>
    <dgm:pt modelId="{748683E5-91FA-41FD-927F-3E9B2A7E524F}" type="parTrans" cxnId="{7C48195B-5BE7-4D0E-898F-227B5E8F051F}">
      <dgm:prSet/>
      <dgm:spPr/>
      <dgm:t>
        <a:bodyPr/>
        <a:lstStyle/>
        <a:p>
          <a:endParaRPr lang="es-ES"/>
        </a:p>
      </dgm:t>
    </dgm:pt>
    <dgm:pt modelId="{7A72BA69-0F95-44BE-99BB-28937F29CFD7}" type="sibTrans" cxnId="{7C48195B-5BE7-4D0E-898F-227B5E8F051F}">
      <dgm:prSet/>
      <dgm:spPr/>
      <dgm:t>
        <a:bodyPr/>
        <a:lstStyle/>
        <a:p>
          <a:endParaRPr lang="es-ES"/>
        </a:p>
      </dgm:t>
    </dgm:pt>
    <dgm:pt modelId="{32BACAFF-0DCD-46F7-9F95-B6DF93BBDB2C}">
      <dgm:prSet phldrT="[Texto]"/>
      <dgm:spPr/>
      <dgm:t>
        <a:bodyPr/>
        <a:lstStyle/>
        <a:p>
          <a:r>
            <a:rPr lang="es-ES_tradnl" dirty="0" smtClean="0"/>
            <a:t>2</a:t>
          </a:r>
          <a:endParaRPr lang="es-ES" dirty="0"/>
        </a:p>
      </dgm:t>
    </dgm:pt>
    <dgm:pt modelId="{DDE29A8A-2BE9-4283-AAE4-1B3643D88ABA}" type="parTrans" cxnId="{CB0F6B0A-4CD7-47F7-85CE-E092873A0F83}">
      <dgm:prSet/>
      <dgm:spPr/>
      <dgm:t>
        <a:bodyPr/>
        <a:lstStyle/>
        <a:p>
          <a:endParaRPr lang="es-ES"/>
        </a:p>
      </dgm:t>
    </dgm:pt>
    <dgm:pt modelId="{2C58ED0D-1927-4399-9277-0F7FD184BEAA}" type="sibTrans" cxnId="{CB0F6B0A-4CD7-47F7-85CE-E092873A0F83}">
      <dgm:prSet/>
      <dgm:spPr/>
      <dgm:t>
        <a:bodyPr/>
        <a:lstStyle/>
        <a:p>
          <a:endParaRPr lang="es-ES"/>
        </a:p>
      </dgm:t>
    </dgm:pt>
    <dgm:pt modelId="{0A557535-B983-4FD0-A92F-2F1941939B3A}">
      <dgm:prSet phldrT="[Texto]"/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Revisión por pares Abierta </a:t>
          </a:r>
          <a:endParaRPr lang="es-ES" dirty="0"/>
        </a:p>
      </dgm:t>
    </dgm:pt>
    <dgm:pt modelId="{3B7ED848-3DB6-4AEB-B2A9-2008C8CCAB3D}" type="parTrans" cxnId="{05150BDF-7789-4606-B460-3B1A8A2980FB}">
      <dgm:prSet/>
      <dgm:spPr/>
      <dgm:t>
        <a:bodyPr/>
        <a:lstStyle/>
        <a:p>
          <a:endParaRPr lang="es-ES"/>
        </a:p>
      </dgm:t>
    </dgm:pt>
    <dgm:pt modelId="{04D241A1-BCB8-4B65-8ED6-0BD00480532C}" type="sibTrans" cxnId="{05150BDF-7789-4606-B460-3B1A8A2980FB}">
      <dgm:prSet/>
      <dgm:spPr/>
      <dgm:t>
        <a:bodyPr/>
        <a:lstStyle/>
        <a:p>
          <a:endParaRPr lang="es-ES"/>
        </a:p>
      </dgm:t>
    </dgm:pt>
    <dgm:pt modelId="{52BBF6C6-4835-4E6A-A428-433B3B0BE38F}">
      <dgm:prSet phldrT="[Texto]"/>
      <dgm:spPr/>
      <dgm:t>
        <a:bodyPr/>
        <a:lstStyle/>
        <a:p>
          <a:r>
            <a:rPr lang="es-ES_tradnl" dirty="0" smtClean="0"/>
            <a:t>3</a:t>
          </a:r>
          <a:endParaRPr lang="es-ES" dirty="0"/>
        </a:p>
      </dgm:t>
    </dgm:pt>
    <dgm:pt modelId="{F781774E-D8D8-45A3-AC08-FF9F5168D077}" type="parTrans" cxnId="{C98E9E8E-C823-4439-80C7-CA3A8B1C4795}">
      <dgm:prSet/>
      <dgm:spPr/>
      <dgm:t>
        <a:bodyPr/>
        <a:lstStyle/>
        <a:p>
          <a:endParaRPr lang="es-ES"/>
        </a:p>
      </dgm:t>
    </dgm:pt>
    <dgm:pt modelId="{93EEB4C8-F73C-4C28-93E5-3A071F8C465C}" type="sibTrans" cxnId="{C98E9E8E-C823-4439-80C7-CA3A8B1C4795}">
      <dgm:prSet/>
      <dgm:spPr/>
      <dgm:t>
        <a:bodyPr/>
        <a:lstStyle/>
        <a:p>
          <a:endParaRPr lang="es-ES"/>
        </a:p>
      </dgm:t>
    </dgm:pt>
    <dgm:pt modelId="{E5F5C679-E1D7-4F84-823F-EDE125BE9E2B}">
      <dgm:prSet phldrT="[Texto]"/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Software y Hardware Abiertos </a:t>
          </a:r>
          <a:endParaRPr lang="es-ES" dirty="0"/>
        </a:p>
      </dgm:t>
    </dgm:pt>
    <dgm:pt modelId="{2B0AD397-8543-4174-AFEA-EFD6E8E2603B}" type="parTrans" cxnId="{994BFA85-701C-4E06-8282-9408D1E45139}">
      <dgm:prSet/>
      <dgm:spPr/>
      <dgm:t>
        <a:bodyPr/>
        <a:lstStyle/>
        <a:p>
          <a:endParaRPr lang="es-ES"/>
        </a:p>
      </dgm:t>
    </dgm:pt>
    <dgm:pt modelId="{38998491-3FDD-4B5F-8191-EDAB507FFDE4}" type="sibTrans" cxnId="{994BFA85-701C-4E06-8282-9408D1E45139}">
      <dgm:prSet/>
      <dgm:spPr/>
      <dgm:t>
        <a:bodyPr/>
        <a:lstStyle/>
        <a:p>
          <a:endParaRPr lang="es-ES"/>
        </a:p>
      </dgm:t>
    </dgm:pt>
    <dgm:pt modelId="{9269F59A-5576-47A4-BFC9-DA3C7F5C3945}">
      <dgm:prSet phldrT="[Texto]"/>
      <dgm:spPr/>
      <dgm:t>
        <a:bodyPr/>
        <a:lstStyle/>
        <a:p>
          <a:r>
            <a:rPr lang="es-ES_tradnl" dirty="0" smtClean="0"/>
            <a:t>5</a:t>
          </a:r>
          <a:endParaRPr lang="es-ES" dirty="0"/>
        </a:p>
      </dgm:t>
    </dgm:pt>
    <dgm:pt modelId="{276DA391-D398-4A77-97CC-882CF0C15A3E}" type="parTrans" cxnId="{731684E3-957A-4AF9-B483-2AEDF452FF0D}">
      <dgm:prSet/>
      <dgm:spPr/>
      <dgm:t>
        <a:bodyPr/>
        <a:lstStyle/>
        <a:p>
          <a:endParaRPr lang="es-ES"/>
        </a:p>
      </dgm:t>
    </dgm:pt>
    <dgm:pt modelId="{4FF54C40-13A5-4E9F-B21F-AE2F62B9E382}" type="sibTrans" cxnId="{731684E3-957A-4AF9-B483-2AEDF452FF0D}">
      <dgm:prSet/>
      <dgm:spPr/>
      <dgm:t>
        <a:bodyPr/>
        <a:lstStyle/>
        <a:p>
          <a:endParaRPr lang="es-ES"/>
        </a:p>
      </dgm:t>
    </dgm:pt>
    <dgm:pt modelId="{C6E427FA-FA69-458F-882D-1E0AE99ABCBF}">
      <dgm:prSet phldrT="[Texto]"/>
      <dgm:spPr/>
      <dgm:t>
        <a:bodyPr/>
        <a:lstStyle/>
        <a:p>
          <a:r>
            <a:rPr lang="es-ES_tradnl" dirty="0" smtClean="0"/>
            <a:t>4</a:t>
          </a:r>
          <a:endParaRPr lang="es-ES" dirty="0"/>
        </a:p>
      </dgm:t>
    </dgm:pt>
    <dgm:pt modelId="{B81F0AFA-5625-4A09-8895-DDF8F65F9727}" type="parTrans" cxnId="{2EC939B8-45AE-4A6F-8285-4D829D3C637D}">
      <dgm:prSet/>
      <dgm:spPr/>
      <dgm:t>
        <a:bodyPr/>
        <a:lstStyle/>
        <a:p>
          <a:endParaRPr lang="es-ES"/>
        </a:p>
      </dgm:t>
    </dgm:pt>
    <dgm:pt modelId="{DA12B0AA-9AB2-415C-9786-7337048CB8F0}" type="sibTrans" cxnId="{2EC939B8-45AE-4A6F-8285-4D829D3C637D}">
      <dgm:prSet/>
      <dgm:spPr/>
      <dgm:t>
        <a:bodyPr/>
        <a:lstStyle/>
        <a:p>
          <a:endParaRPr lang="es-ES"/>
        </a:p>
      </dgm:t>
    </dgm:pt>
    <dgm:pt modelId="{689D2B76-626C-48F7-8838-B346C9E6CA7D}">
      <dgm:prSet phldrT="[Texto]"/>
      <dgm:spPr/>
      <dgm:t>
        <a:bodyPr/>
        <a:lstStyle/>
        <a:p>
          <a:r>
            <a:rPr lang="es-ES_tradnl" dirty="0" smtClean="0"/>
            <a:t>6</a:t>
          </a:r>
          <a:endParaRPr lang="es-ES" dirty="0"/>
        </a:p>
      </dgm:t>
    </dgm:pt>
    <dgm:pt modelId="{F2E059C4-BBA1-48A6-94A5-4B1BEA21D316}" type="parTrans" cxnId="{2763D444-0956-4F44-A189-4CFCCB1C3249}">
      <dgm:prSet/>
      <dgm:spPr/>
      <dgm:t>
        <a:bodyPr/>
        <a:lstStyle/>
        <a:p>
          <a:endParaRPr lang="es-ES"/>
        </a:p>
      </dgm:t>
    </dgm:pt>
    <dgm:pt modelId="{767EFF2E-C3B1-4AE9-A006-30E41446AF4C}" type="sibTrans" cxnId="{2763D444-0956-4F44-A189-4CFCCB1C3249}">
      <dgm:prSet/>
      <dgm:spPr/>
      <dgm:t>
        <a:bodyPr/>
        <a:lstStyle/>
        <a:p>
          <a:endParaRPr lang="es-ES"/>
        </a:p>
      </dgm:t>
    </dgm:pt>
    <dgm:pt modelId="{62571D29-1D87-4302-BFD4-B06F1B4EC993}">
      <dgm:prSet/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Datos Abiertos </a:t>
          </a:r>
          <a:endParaRPr lang="es-ES" dirty="0"/>
        </a:p>
      </dgm:t>
    </dgm:pt>
    <dgm:pt modelId="{8A854268-14DC-4738-B397-5FC85E1B3A41}" type="parTrans" cxnId="{1AC878E6-FE2C-4BE9-B845-71CF09D6DF81}">
      <dgm:prSet/>
      <dgm:spPr/>
      <dgm:t>
        <a:bodyPr/>
        <a:lstStyle/>
        <a:p>
          <a:endParaRPr lang="es-ES"/>
        </a:p>
      </dgm:t>
    </dgm:pt>
    <dgm:pt modelId="{858B4ED0-DDEC-41E9-AC14-76D89B6959D7}" type="sibTrans" cxnId="{1AC878E6-FE2C-4BE9-B845-71CF09D6DF81}">
      <dgm:prSet/>
      <dgm:spPr/>
      <dgm:t>
        <a:bodyPr/>
        <a:lstStyle/>
        <a:p>
          <a:endParaRPr lang="es-ES"/>
        </a:p>
      </dgm:t>
    </dgm:pt>
    <dgm:pt modelId="{4563F581-4464-4DC8-A043-631700CC9317}">
      <dgm:prSet/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Acceso Abierto </a:t>
          </a:r>
          <a:endParaRPr lang="es-ES" dirty="0"/>
        </a:p>
      </dgm:t>
    </dgm:pt>
    <dgm:pt modelId="{DDEF6DDE-1502-4AAF-8E38-7E2B5312CD66}" type="parTrans" cxnId="{5BEF37B0-F576-499A-BF89-7F7E106AB8FF}">
      <dgm:prSet/>
      <dgm:spPr/>
      <dgm:t>
        <a:bodyPr/>
        <a:lstStyle/>
        <a:p>
          <a:endParaRPr lang="es-ES"/>
        </a:p>
      </dgm:t>
    </dgm:pt>
    <dgm:pt modelId="{4E1868F0-5EB1-4628-9C7D-7A5362F112F4}" type="sibTrans" cxnId="{5BEF37B0-F576-499A-BF89-7F7E106AB8FF}">
      <dgm:prSet/>
      <dgm:spPr/>
      <dgm:t>
        <a:bodyPr/>
        <a:lstStyle/>
        <a:p>
          <a:endParaRPr lang="es-ES"/>
        </a:p>
      </dgm:t>
    </dgm:pt>
    <dgm:pt modelId="{4920F8DC-E386-4AEE-A6FF-7278B69D8DBC}">
      <dgm:prSet/>
      <dgm:spPr/>
      <dgm:t>
        <a:bodyPr/>
        <a:lstStyle/>
        <a:p>
          <a:r>
            <a:rPr lang="es-ES" dirty="0" smtClean="0">
              <a:solidFill>
                <a:schemeClr val="tx2"/>
              </a:solidFill>
            </a:rPr>
            <a:t>Recursos Educativos Abiertos (MOOC)</a:t>
          </a:r>
          <a:endParaRPr lang="es-ES" dirty="0"/>
        </a:p>
      </dgm:t>
    </dgm:pt>
    <dgm:pt modelId="{DD904EBB-BE3C-4D1C-97CF-3A5A447B391F}" type="parTrans" cxnId="{CC3D2A7A-72C0-4665-ADC2-96D361A7B828}">
      <dgm:prSet/>
      <dgm:spPr/>
      <dgm:t>
        <a:bodyPr/>
        <a:lstStyle/>
        <a:p>
          <a:endParaRPr lang="es-ES"/>
        </a:p>
      </dgm:t>
    </dgm:pt>
    <dgm:pt modelId="{D1021AE8-6EED-4813-BABD-DEEC22BC5558}" type="sibTrans" cxnId="{CC3D2A7A-72C0-4665-ADC2-96D361A7B828}">
      <dgm:prSet/>
      <dgm:spPr/>
      <dgm:t>
        <a:bodyPr/>
        <a:lstStyle/>
        <a:p>
          <a:endParaRPr lang="es-ES"/>
        </a:p>
      </dgm:t>
    </dgm:pt>
    <dgm:pt modelId="{2F7BA329-873C-4641-AF2C-474AEF7FB981}" type="pres">
      <dgm:prSet presAssocID="{E17A56FE-8D22-473D-8DAE-A2E6B485A80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A41CC10-E0AE-49EA-A4E0-072742CD3A40}" type="pres">
      <dgm:prSet presAssocID="{088CDD9F-303D-4A8C-8C9D-A26D1377ECE6}" presName="composite" presStyleCnt="0"/>
      <dgm:spPr/>
    </dgm:pt>
    <dgm:pt modelId="{CC548903-B2D9-469D-B5E5-FD035A55CA0C}" type="pres">
      <dgm:prSet presAssocID="{088CDD9F-303D-4A8C-8C9D-A26D1377ECE6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4DE596-200D-4335-B7DF-DC7002C24730}" type="pres">
      <dgm:prSet presAssocID="{088CDD9F-303D-4A8C-8C9D-A26D1377ECE6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8F70E9-14FA-4450-B362-B4767E1FE153}" type="pres">
      <dgm:prSet presAssocID="{BAA53A43-A3D2-49B3-96FD-594DDBBB6A24}" presName="sp" presStyleCnt="0"/>
      <dgm:spPr/>
    </dgm:pt>
    <dgm:pt modelId="{AAB6AAB9-966B-48A2-B11A-3ED6510D1BBE}" type="pres">
      <dgm:prSet presAssocID="{32BACAFF-0DCD-46F7-9F95-B6DF93BBDB2C}" presName="composite" presStyleCnt="0"/>
      <dgm:spPr/>
    </dgm:pt>
    <dgm:pt modelId="{B200E64E-EE24-4762-9039-D55209CDEBFF}" type="pres">
      <dgm:prSet presAssocID="{32BACAFF-0DCD-46F7-9F95-B6DF93BBDB2C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D2528EB-A09C-42B4-9C3C-6DC445C28638}" type="pres">
      <dgm:prSet presAssocID="{32BACAFF-0DCD-46F7-9F95-B6DF93BBDB2C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A27872-58E0-4675-8DA3-AF3D8EA6C9A5}" type="pres">
      <dgm:prSet presAssocID="{2C58ED0D-1927-4399-9277-0F7FD184BEAA}" presName="sp" presStyleCnt="0"/>
      <dgm:spPr/>
    </dgm:pt>
    <dgm:pt modelId="{668E5C5B-9CD5-4640-85D3-30F66422ECF3}" type="pres">
      <dgm:prSet presAssocID="{52BBF6C6-4835-4E6A-A428-433B3B0BE38F}" presName="composite" presStyleCnt="0"/>
      <dgm:spPr/>
    </dgm:pt>
    <dgm:pt modelId="{2F43A589-0B62-4996-BDC2-CC9681996918}" type="pres">
      <dgm:prSet presAssocID="{52BBF6C6-4835-4E6A-A428-433B3B0BE38F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6FB465-8FAA-456B-B77A-C6046072C56D}" type="pres">
      <dgm:prSet presAssocID="{52BBF6C6-4835-4E6A-A428-433B3B0BE38F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B41343-BCCA-453F-AF53-2B67827ACE22}" type="pres">
      <dgm:prSet presAssocID="{93EEB4C8-F73C-4C28-93E5-3A071F8C465C}" presName="sp" presStyleCnt="0"/>
      <dgm:spPr/>
    </dgm:pt>
    <dgm:pt modelId="{8E32B791-D554-4A53-BA7B-C6496AC33318}" type="pres">
      <dgm:prSet presAssocID="{C6E427FA-FA69-458F-882D-1E0AE99ABCBF}" presName="composite" presStyleCnt="0"/>
      <dgm:spPr/>
    </dgm:pt>
    <dgm:pt modelId="{C9AA664A-B75D-4AB8-B71F-8ED05D2ED2CD}" type="pres">
      <dgm:prSet presAssocID="{C6E427FA-FA69-458F-882D-1E0AE99ABCBF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28B6A0-24E7-4207-92D7-331591C28D1D}" type="pres">
      <dgm:prSet presAssocID="{C6E427FA-FA69-458F-882D-1E0AE99ABCBF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DFD8C4-5FA6-4C30-8B3C-760BBB61BD4F}" type="pres">
      <dgm:prSet presAssocID="{DA12B0AA-9AB2-415C-9786-7337048CB8F0}" presName="sp" presStyleCnt="0"/>
      <dgm:spPr/>
    </dgm:pt>
    <dgm:pt modelId="{C96595EC-C22D-496A-B27F-ACA21956B92A}" type="pres">
      <dgm:prSet presAssocID="{9269F59A-5576-47A4-BFC9-DA3C7F5C3945}" presName="composite" presStyleCnt="0"/>
      <dgm:spPr/>
    </dgm:pt>
    <dgm:pt modelId="{4497E726-7F46-4486-BAC1-5DD7D0A7513D}" type="pres">
      <dgm:prSet presAssocID="{9269F59A-5576-47A4-BFC9-DA3C7F5C3945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5D5CF1-C8E4-4202-9A3E-5230C75FC76A}" type="pres">
      <dgm:prSet presAssocID="{9269F59A-5576-47A4-BFC9-DA3C7F5C3945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4D42E1-8D74-4E06-BA7A-66EA15A397A4}" type="pres">
      <dgm:prSet presAssocID="{4FF54C40-13A5-4E9F-B21F-AE2F62B9E382}" presName="sp" presStyleCnt="0"/>
      <dgm:spPr/>
    </dgm:pt>
    <dgm:pt modelId="{E99826B0-C0E3-41E8-92CB-B066736E08ED}" type="pres">
      <dgm:prSet presAssocID="{689D2B76-626C-48F7-8838-B346C9E6CA7D}" presName="composite" presStyleCnt="0"/>
      <dgm:spPr/>
    </dgm:pt>
    <dgm:pt modelId="{96A8723E-32FE-4F4C-9A6B-58CFEF6AC70A}" type="pres">
      <dgm:prSet presAssocID="{689D2B76-626C-48F7-8838-B346C9E6CA7D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B4FCA7-8757-4020-AB44-4D30EDE37592}" type="pres">
      <dgm:prSet presAssocID="{689D2B76-626C-48F7-8838-B346C9E6CA7D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31684E3-957A-4AF9-B483-2AEDF452FF0D}" srcId="{E17A56FE-8D22-473D-8DAE-A2E6B485A806}" destId="{9269F59A-5576-47A4-BFC9-DA3C7F5C3945}" srcOrd="4" destOrd="0" parTransId="{276DA391-D398-4A77-97CC-882CF0C15A3E}" sibTransId="{4FF54C40-13A5-4E9F-B21F-AE2F62B9E382}"/>
    <dgm:cxn modelId="{734D7355-A348-44EF-9D49-A66765A5A724}" type="presOf" srcId="{9269F59A-5576-47A4-BFC9-DA3C7F5C3945}" destId="{4497E726-7F46-4486-BAC1-5DD7D0A7513D}" srcOrd="0" destOrd="0" presId="urn:microsoft.com/office/officeart/2005/8/layout/chevron2"/>
    <dgm:cxn modelId="{8F2A5471-9A5D-4641-A7BB-15A63BCF7C10}" type="presOf" srcId="{088CDD9F-303D-4A8C-8C9D-A26D1377ECE6}" destId="{CC548903-B2D9-469D-B5E5-FD035A55CA0C}" srcOrd="0" destOrd="0" presId="urn:microsoft.com/office/officeart/2005/8/layout/chevron2"/>
    <dgm:cxn modelId="{97FBB5FB-EF1B-4635-A9DE-10DA48D056D6}" type="presOf" srcId="{E5F5C679-E1D7-4F84-823F-EDE125BE9E2B}" destId="{2D6FB465-8FAA-456B-B77A-C6046072C56D}" srcOrd="0" destOrd="0" presId="urn:microsoft.com/office/officeart/2005/8/layout/chevron2"/>
    <dgm:cxn modelId="{2EC939B8-45AE-4A6F-8285-4D829D3C637D}" srcId="{E17A56FE-8D22-473D-8DAE-A2E6B485A806}" destId="{C6E427FA-FA69-458F-882D-1E0AE99ABCBF}" srcOrd="3" destOrd="0" parTransId="{B81F0AFA-5625-4A09-8895-DDF8F65F9727}" sibTransId="{DA12B0AA-9AB2-415C-9786-7337048CB8F0}"/>
    <dgm:cxn modelId="{73E98D49-8024-411A-B302-B81FAA971857}" srcId="{E17A56FE-8D22-473D-8DAE-A2E6B485A806}" destId="{088CDD9F-303D-4A8C-8C9D-A26D1377ECE6}" srcOrd="0" destOrd="0" parTransId="{CAA1EA03-2018-49DA-870D-8AB35ED2F268}" sibTransId="{BAA53A43-A3D2-49B3-96FD-594DDBBB6A24}"/>
    <dgm:cxn modelId="{5BEF37B0-F576-499A-BF89-7F7E106AB8FF}" srcId="{9269F59A-5576-47A4-BFC9-DA3C7F5C3945}" destId="{4563F581-4464-4DC8-A043-631700CC9317}" srcOrd="0" destOrd="0" parTransId="{DDEF6DDE-1502-4AAF-8E38-7E2B5312CD66}" sibTransId="{4E1868F0-5EB1-4628-9C7D-7A5362F112F4}"/>
    <dgm:cxn modelId="{1EF03C5E-1481-479C-8533-EB972715253D}" type="presOf" srcId="{C10E8ABE-98F0-4A65-8EC3-B10A15479418}" destId="{694DE596-200D-4335-B7DF-DC7002C24730}" srcOrd="0" destOrd="0" presId="urn:microsoft.com/office/officeart/2005/8/layout/chevron2"/>
    <dgm:cxn modelId="{8BFA1B83-A27D-4F46-8721-B42FCA3BC374}" type="presOf" srcId="{C6E427FA-FA69-458F-882D-1E0AE99ABCBF}" destId="{C9AA664A-B75D-4AB8-B71F-8ED05D2ED2CD}" srcOrd="0" destOrd="0" presId="urn:microsoft.com/office/officeart/2005/8/layout/chevron2"/>
    <dgm:cxn modelId="{CC3D2A7A-72C0-4665-ADC2-96D361A7B828}" srcId="{689D2B76-626C-48F7-8838-B346C9E6CA7D}" destId="{4920F8DC-E386-4AEE-A6FF-7278B69D8DBC}" srcOrd="0" destOrd="0" parTransId="{DD904EBB-BE3C-4D1C-97CF-3A5A447B391F}" sibTransId="{D1021AE8-6EED-4813-BABD-DEEC22BC5558}"/>
    <dgm:cxn modelId="{2763D444-0956-4F44-A189-4CFCCB1C3249}" srcId="{E17A56FE-8D22-473D-8DAE-A2E6B485A806}" destId="{689D2B76-626C-48F7-8838-B346C9E6CA7D}" srcOrd="5" destOrd="0" parTransId="{F2E059C4-BBA1-48A6-94A5-4B1BEA21D316}" sibTransId="{767EFF2E-C3B1-4AE9-A006-30E41446AF4C}"/>
    <dgm:cxn modelId="{CB0F6B0A-4CD7-47F7-85CE-E092873A0F83}" srcId="{E17A56FE-8D22-473D-8DAE-A2E6B485A806}" destId="{32BACAFF-0DCD-46F7-9F95-B6DF93BBDB2C}" srcOrd="1" destOrd="0" parTransId="{DDE29A8A-2BE9-4283-AAE4-1B3643D88ABA}" sibTransId="{2C58ED0D-1927-4399-9277-0F7FD184BEAA}"/>
    <dgm:cxn modelId="{3B02C773-03B2-4371-9CE6-5BEB5125A928}" type="presOf" srcId="{E17A56FE-8D22-473D-8DAE-A2E6B485A806}" destId="{2F7BA329-873C-4641-AF2C-474AEF7FB981}" srcOrd="0" destOrd="0" presId="urn:microsoft.com/office/officeart/2005/8/layout/chevron2"/>
    <dgm:cxn modelId="{994BFA85-701C-4E06-8282-9408D1E45139}" srcId="{52BBF6C6-4835-4E6A-A428-433B3B0BE38F}" destId="{E5F5C679-E1D7-4F84-823F-EDE125BE9E2B}" srcOrd="0" destOrd="0" parTransId="{2B0AD397-8543-4174-AFEA-EFD6E8E2603B}" sibTransId="{38998491-3FDD-4B5F-8191-EDAB507FFDE4}"/>
    <dgm:cxn modelId="{F56FD57A-594A-4BAB-8D47-2F7DFC4B8D4E}" type="presOf" srcId="{4920F8DC-E386-4AEE-A6FF-7278B69D8DBC}" destId="{52B4FCA7-8757-4020-AB44-4D30EDE37592}" srcOrd="0" destOrd="0" presId="urn:microsoft.com/office/officeart/2005/8/layout/chevron2"/>
    <dgm:cxn modelId="{1AC878E6-FE2C-4BE9-B845-71CF09D6DF81}" srcId="{C6E427FA-FA69-458F-882D-1E0AE99ABCBF}" destId="{62571D29-1D87-4302-BFD4-B06F1B4EC993}" srcOrd="0" destOrd="0" parTransId="{8A854268-14DC-4738-B397-5FC85E1B3A41}" sibTransId="{858B4ED0-DDEC-41E9-AC14-76D89B6959D7}"/>
    <dgm:cxn modelId="{E92C8F43-37A0-43C0-AEBE-4D79CAB71151}" type="presOf" srcId="{52BBF6C6-4835-4E6A-A428-433B3B0BE38F}" destId="{2F43A589-0B62-4996-BDC2-CC9681996918}" srcOrd="0" destOrd="0" presId="urn:microsoft.com/office/officeart/2005/8/layout/chevron2"/>
    <dgm:cxn modelId="{7C48195B-5BE7-4D0E-898F-227B5E8F051F}" srcId="{088CDD9F-303D-4A8C-8C9D-A26D1377ECE6}" destId="{C10E8ABE-98F0-4A65-8EC3-B10A15479418}" srcOrd="0" destOrd="0" parTransId="{748683E5-91FA-41FD-927F-3E9B2A7E524F}" sibTransId="{7A72BA69-0F95-44BE-99BB-28937F29CFD7}"/>
    <dgm:cxn modelId="{6489FE67-D626-4343-B321-6784F404668A}" type="presOf" srcId="{689D2B76-626C-48F7-8838-B346C9E6CA7D}" destId="{96A8723E-32FE-4F4C-9A6B-58CFEF6AC70A}" srcOrd="0" destOrd="0" presId="urn:microsoft.com/office/officeart/2005/8/layout/chevron2"/>
    <dgm:cxn modelId="{05150BDF-7789-4606-B460-3B1A8A2980FB}" srcId="{32BACAFF-0DCD-46F7-9F95-B6DF93BBDB2C}" destId="{0A557535-B983-4FD0-A92F-2F1941939B3A}" srcOrd="0" destOrd="0" parTransId="{3B7ED848-3DB6-4AEB-B2A9-2008C8CCAB3D}" sibTransId="{04D241A1-BCB8-4B65-8ED6-0BD00480532C}"/>
    <dgm:cxn modelId="{6F9053C7-CAB7-442E-A4FB-E45DED921D5C}" type="presOf" srcId="{4563F581-4464-4DC8-A043-631700CC9317}" destId="{DE5D5CF1-C8E4-4202-9A3E-5230C75FC76A}" srcOrd="0" destOrd="0" presId="urn:microsoft.com/office/officeart/2005/8/layout/chevron2"/>
    <dgm:cxn modelId="{12BB4E90-E6FB-400F-B58D-D9F91B5553BD}" type="presOf" srcId="{32BACAFF-0DCD-46F7-9F95-B6DF93BBDB2C}" destId="{B200E64E-EE24-4762-9039-D55209CDEBFF}" srcOrd="0" destOrd="0" presId="urn:microsoft.com/office/officeart/2005/8/layout/chevron2"/>
    <dgm:cxn modelId="{C98E9E8E-C823-4439-80C7-CA3A8B1C4795}" srcId="{E17A56FE-8D22-473D-8DAE-A2E6B485A806}" destId="{52BBF6C6-4835-4E6A-A428-433B3B0BE38F}" srcOrd="2" destOrd="0" parTransId="{F781774E-D8D8-45A3-AC08-FF9F5168D077}" sibTransId="{93EEB4C8-F73C-4C28-93E5-3A071F8C465C}"/>
    <dgm:cxn modelId="{CC77DB2A-C122-4BBD-888D-E52CE6B6DFB3}" type="presOf" srcId="{0A557535-B983-4FD0-A92F-2F1941939B3A}" destId="{1D2528EB-A09C-42B4-9C3C-6DC445C28638}" srcOrd="0" destOrd="0" presId="urn:microsoft.com/office/officeart/2005/8/layout/chevron2"/>
    <dgm:cxn modelId="{DFB5B75C-0745-4BF0-970F-68A2D3DF09D4}" type="presOf" srcId="{62571D29-1D87-4302-BFD4-B06F1B4EC993}" destId="{F528B6A0-24E7-4207-92D7-331591C28D1D}" srcOrd="0" destOrd="0" presId="urn:microsoft.com/office/officeart/2005/8/layout/chevron2"/>
    <dgm:cxn modelId="{B1A3EB62-B76C-4DF5-B742-EA9D5B319FF9}" type="presParOf" srcId="{2F7BA329-873C-4641-AF2C-474AEF7FB981}" destId="{8A41CC10-E0AE-49EA-A4E0-072742CD3A40}" srcOrd="0" destOrd="0" presId="urn:microsoft.com/office/officeart/2005/8/layout/chevron2"/>
    <dgm:cxn modelId="{DB6752E8-3C8A-4581-874A-237CE8AFC0FC}" type="presParOf" srcId="{8A41CC10-E0AE-49EA-A4E0-072742CD3A40}" destId="{CC548903-B2D9-469D-B5E5-FD035A55CA0C}" srcOrd="0" destOrd="0" presId="urn:microsoft.com/office/officeart/2005/8/layout/chevron2"/>
    <dgm:cxn modelId="{97FD89F0-E5D5-46CC-B4EE-7B31B7D46F83}" type="presParOf" srcId="{8A41CC10-E0AE-49EA-A4E0-072742CD3A40}" destId="{694DE596-200D-4335-B7DF-DC7002C24730}" srcOrd="1" destOrd="0" presId="urn:microsoft.com/office/officeart/2005/8/layout/chevron2"/>
    <dgm:cxn modelId="{5AC7B271-28B6-4F10-A8A3-6B84E8664ACD}" type="presParOf" srcId="{2F7BA329-873C-4641-AF2C-474AEF7FB981}" destId="{618F70E9-14FA-4450-B362-B4767E1FE153}" srcOrd="1" destOrd="0" presId="urn:microsoft.com/office/officeart/2005/8/layout/chevron2"/>
    <dgm:cxn modelId="{2FE01AA7-44D2-4AB6-A9EB-AB64D743C1E0}" type="presParOf" srcId="{2F7BA329-873C-4641-AF2C-474AEF7FB981}" destId="{AAB6AAB9-966B-48A2-B11A-3ED6510D1BBE}" srcOrd="2" destOrd="0" presId="urn:microsoft.com/office/officeart/2005/8/layout/chevron2"/>
    <dgm:cxn modelId="{91DFBA22-8FAF-4DB2-BEAF-78ACC1424F23}" type="presParOf" srcId="{AAB6AAB9-966B-48A2-B11A-3ED6510D1BBE}" destId="{B200E64E-EE24-4762-9039-D55209CDEBFF}" srcOrd="0" destOrd="0" presId="urn:microsoft.com/office/officeart/2005/8/layout/chevron2"/>
    <dgm:cxn modelId="{8A845393-FB0C-46B5-8ADE-31DB81CEC801}" type="presParOf" srcId="{AAB6AAB9-966B-48A2-B11A-3ED6510D1BBE}" destId="{1D2528EB-A09C-42B4-9C3C-6DC445C28638}" srcOrd="1" destOrd="0" presId="urn:microsoft.com/office/officeart/2005/8/layout/chevron2"/>
    <dgm:cxn modelId="{E745FCE2-D81A-41B1-9871-FB7666A6F30C}" type="presParOf" srcId="{2F7BA329-873C-4641-AF2C-474AEF7FB981}" destId="{9CA27872-58E0-4675-8DA3-AF3D8EA6C9A5}" srcOrd="3" destOrd="0" presId="urn:microsoft.com/office/officeart/2005/8/layout/chevron2"/>
    <dgm:cxn modelId="{0E181D48-611D-4ED6-8CED-8CE73CDCD936}" type="presParOf" srcId="{2F7BA329-873C-4641-AF2C-474AEF7FB981}" destId="{668E5C5B-9CD5-4640-85D3-30F66422ECF3}" srcOrd="4" destOrd="0" presId="urn:microsoft.com/office/officeart/2005/8/layout/chevron2"/>
    <dgm:cxn modelId="{7F66A4A1-60D4-459D-BCFE-569F967C3792}" type="presParOf" srcId="{668E5C5B-9CD5-4640-85D3-30F66422ECF3}" destId="{2F43A589-0B62-4996-BDC2-CC9681996918}" srcOrd="0" destOrd="0" presId="urn:microsoft.com/office/officeart/2005/8/layout/chevron2"/>
    <dgm:cxn modelId="{40F1D191-B293-4099-ABD6-985F4EA37670}" type="presParOf" srcId="{668E5C5B-9CD5-4640-85D3-30F66422ECF3}" destId="{2D6FB465-8FAA-456B-B77A-C6046072C56D}" srcOrd="1" destOrd="0" presId="urn:microsoft.com/office/officeart/2005/8/layout/chevron2"/>
    <dgm:cxn modelId="{11C04ED0-BD4C-4ADE-A118-1B9D25D20874}" type="presParOf" srcId="{2F7BA329-873C-4641-AF2C-474AEF7FB981}" destId="{99B41343-BCCA-453F-AF53-2B67827ACE22}" srcOrd="5" destOrd="0" presId="urn:microsoft.com/office/officeart/2005/8/layout/chevron2"/>
    <dgm:cxn modelId="{81868ACA-A256-4541-BEDF-91A06538C433}" type="presParOf" srcId="{2F7BA329-873C-4641-AF2C-474AEF7FB981}" destId="{8E32B791-D554-4A53-BA7B-C6496AC33318}" srcOrd="6" destOrd="0" presId="urn:microsoft.com/office/officeart/2005/8/layout/chevron2"/>
    <dgm:cxn modelId="{28FF04C1-1C2B-4D11-BA76-091C1A9F3D47}" type="presParOf" srcId="{8E32B791-D554-4A53-BA7B-C6496AC33318}" destId="{C9AA664A-B75D-4AB8-B71F-8ED05D2ED2CD}" srcOrd="0" destOrd="0" presId="urn:microsoft.com/office/officeart/2005/8/layout/chevron2"/>
    <dgm:cxn modelId="{94850D09-7A18-4798-B973-9C84FF8F0436}" type="presParOf" srcId="{8E32B791-D554-4A53-BA7B-C6496AC33318}" destId="{F528B6A0-24E7-4207-92D7-331591C28D1D}" srcOrd="1" destOrd="0" presId="urn:microsoft.com/office/officeart/2005/8/layout/chevron2"/>
    <dgm:cxn modelId="{57057AE1-1006-4651-BC78-F6B1994FEE29}" type="presParOf" srcId="{2F7BA329-873C-4641-AF2C-474AEF7FB981}" destId="{E3DFD8C4-5FA6-4C30-8B3C-760BBB61BD4F}" srcOrd="7" destOrd="0" presId="urn:microsoft.com/office/officeart/2005/8/layout/chevron2"/>
    <dgm:cxn modelId="{5FC5142D-A89B-4E73-BA95-A216D8CEAFDD}" type="presParOf" srcId="{2F7BA329-873C-4641-AF2C-474AEF7FB981}" destId="{C96595EC-C22D-496A-B27F-ACA21956B92A}" srcOrd="8" destOrd="0" presId="urn:microsoft.com/office/officeart/2005/8/layout/chevron2"/>
    <dgm:cxn modelId="{CF2D4643-5C37-4A54-B6CB-762321284644}" type="presParOf" srcId="{C96595EC-C22D-496A-B27F-ACA21956B92A}" destId="{4497E726-7F46-4486-BAC1-5DD7D0A7513D}" srcOrd="0" destOrd="0" presId="urn:microsoft.com/office/officeart/2005/8/layout/chevron2"/>
    <dgm:cxn modelId="{5F8030EF-74DE-463C-A902-30DFB5E2923B}" type="presParOf" srcId="{C96595EC-C22D-496A-B27F-ACA21956B92A}" destId="{DE5D5CF1-C8E4-4202-9A3E-5230C75FC76A}" srcOrd="1" destOrd="0" presId="urn:microsoft.com/office/officeart/2005/8/layout/chevron2"/>
    <dgm:cxn modelId="{DE9F1567-6A91-49F0-82F9-B5E77C79E69C}" type="presParOf" srcId="{2F7BA329-873C-4641-AF2C-474AEF7FB981}" destId="{FB4D42E1-8D74-4E06-BA7A-66EA15A397A4}" srcOrd="9" destOrd="0" presId="urn:microsoft.com/office/officeart/2005/8/layout/chevron2"/>
    <dgm:cxn modelId="{98D17FD2-0F3F-4AE3-B640-75366D2DE76F}" type="presParOf" srcId="{2F7BA329-873C-4641-AF2C-474AEF7FB981}" destId="{E99826B0-C0E3-41E8-92CB-B066736E08ED}" srcOrd="10" destOrd="0" presId="urn:microsoft.com/office/officeart/2005/8/layout/chevron2"/>
    <dgm:cxn modelId="{1417EDE5-65F6-40DB-ADD2-4B28E956FD67}" type="presParOf" srcId="{E99826B0-C0E3-41E8-92CB-B066736E08ED}" destId="{96A8723E-32FE-4F4C-9A6B-58CFEF6AC70A}" srcOrd="0" destOrd="0" presId="urn:microsoft.com/office/officeart/2005/8/layout/chevron2"/>
    <dgm:cxn modelId="{5CFB3251-1499-417A-8B5A-7B2967ECE126}" type="presParOf" srcId="{E99826B0-C0E3-41E8-92CB-B066736E08ED}" destId="{52B4FCA7-8757-4020-AB44-4D30EDE3759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27B333-0A1A-4D6A-B68A-009E47BD66E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9F30FDBC-78C0-4903-A823-BBAFE7A74EC9}">
      <dgm:prSet phldrT="[Texto]" custT="1"/>
      <dgm:spPr/>
      <dgm:t>
        <a:bodyPr/>
        <a:lstStyle/>
        <a:p>
          <a:r>
            <a:rPr lang="es-ES_tradnl" sz="2100" dirty="0" smtClean="0"/>
            <a:t>Redes sociales</a:t>
          </a:r>
          <a:endParaRPr lang="es-ES" sz="2100" dirty="0"/>
        </a:p>
      </dgm:t>
    </dgm:pt>
    <dgm:pt modelId="{BE06C709-95A2-4192-AF8F-F83D6465ECCB}" type="parTrans" cxnId="{BEC4F9DE-E8EA-4066-A55F-8BD97F2DA222}">
      <dgm:prSet/>
      <dgm:spPr/>
      <dgm:t>
        <a:bodyPr/>
        <a:lstStyle/>
        <a:p>
          <a:endParaRPr lang="es-ES"/>
        </a:p>
      </dgm:t>
    </dgm:pt>
    <dgm:pt modelId="{A0C3103B-49B7-42B5-8D81-64AC1C864768}" type="sibTrans" cxnId="{BEC4F9DE-E8EA-4066-A55F-8BD97F2DA222}">
      <dgm:prSet/>
      <dgm:spPr/>
      <dgm:t>
        <a:bodyPr/>
        <a:lstStyle/>
        <a:p>
          <a:endParaRPr lang="es-ES"/>
        </a:p>
      </dgm:t>
    </dgm:pt>
    <dgm:pt modelId="{D3287079-3436-469A-99FE-5195F9DB2A9C}">
      <dgm:prSet phldrT="[Texto]"/>
      <dgm:spPr/>
      <dgm:t>
        <a:bodyPr/>
        <a:lstStyle/>
        <a:p>
          <a:r>
            <a:rPr lang="es-ES_tradnl" dirty="0" smtClean="0"/>
            <a:t>Entornos para compartir recursos</a:t>
          </a:r>
          <a:endParaRPr lang="es-ES" dirty="0"/>
        </a:p>
      </dgm:t>
    </dgm:pt>
    <dgm:pt modelId="{8478C684-232B-4146-96FB-8F38C4AFC64B}" type="parTrans" cxnId="{8DF482C5-89FA-4B5B-AB8B-F944CB0CCC83}">
      <dgm:prSet/>
      <dgm:spPr/>
      <dgm:t>
        <a:bodyPr/>
        <a:lstStyle/>
        <a:p>
          <a:endParaRPr lang="es-ES"/>
        </a:p>
      </dgm:t>
    </dgm:pt>
    <dgm:pt modelId="{549379DC-81D2-46EE-9FFF-9B92216448C9}" type="sibTrans" cxnId="{8DF482C5-89FA-4B5B-AB8B-F944CB0CCC83}">
      <dgm:prSet/>
      <dgm:spPr/>
      <dgm:t>
        <a:bodyPr/>
        <a:lstStyle/>
        <a:p>
          <a:endParaRPr lang="es-ES"/>
        </a:p>
      </dgm:t>
    </dgm:pt>
    <dgm:pt modelId="{B3FD3CBE-7B13-477F-A1D9-2B9CA94560D8}">
      <dgm:prSet phldrT="[Texto]"/>
      <dgm:spPr/>
      <dgm:t>
        <a:bodyPr/>
        <a:lstStyle/>
        <a:p>
          <a:r>
            <a:rPr lang="es-ES_tradnl" dirty="0" smtClean="0"/>
            <a:t>Blogs</a:t>
          </a:r>
          <a:endParaRPr lang="es-ES" dirty="0"/>
        </a:p>
      </dgm:t>
    </dgm:pt>
    <dgm:pt modelId="{653417DB-4AB1-4414-8FA1-49D31071E3B7}" type="parTrans" cxnId="{3BC3832D-CF3F-4564-A583-52FD3FA7D02C}">
      <dgm:prSet/>
      <dgm:spPr/>
      <dgm:t>
        <a:bodyPr/>
        <a:lstStyle/>
        <a:p>
          <a:endParaRPr lang="es-ES"/>
        </a:p>
      </dgm:t>
    </dgm:pt>
    <dgm:pt modelId="{DCA11FB4-8FE0-4D7A-A3FE-C0862DB2EFEE}" type="sibTrans" cxnId="{3BC3832D-CF3F-4564-A583-52FD3FA7D02C}">
      <dgm:prSet/>
      <dgm:spPr/>
      <dgm:t>
        <a:bodyPr/>
        <a:lstStyle/>
        <a:p>
          <a:endParaRPr lang="es-ES"/>
        </a:p>
      </dgm:t>
    </dgm:pt>
    <dgm:pt modelId="{135629C0-9B1C-465B-902C-2B0C013A791F}">
      <dgm:prSet phldrT="[Texto]"/>
      <dgm:spPr/>
      <dgm:t>
        <a:bodyPr/>
        <a:lstStyle/>
        <a:p>
          <a:r>
            <a:rPr lang="es-ES_tradnl" dirty="0" smtClean="0"/>
            <a:t>Wikis</a:t>
          </a:r>
          <a:endParaRPr lang="es-ES" dirty="0"/>
        </a:p>
      </dgm:t>
    </dgm:pt>
    <dgm:pt modelId="{DF0D8626-37B2-479D-BFE5-FD4A8B6DE0D9}" type="parTrans" cxnId="{A89FD2AC-A4BC-4503-AE17-28E2A7DAB687}">
      <dgm:prSet/>
      <dgm:spPr/>
      <dgm:t>
        <a:bodyPr/>
        <a:lstStyle/>
        <a:p>
          <a:endParaRPr lang="es-ES"/>
        </a:p>
      </dgm:t>
    </dgm:pt>
    <dgm:pt modelId="{83600E4C-165F-43F0-9A6A-4543CD609C13}" type="sibTrans" cxnId="{A89FD2AC-A4BC-4503-AE17-28E2A7DAB687}">
      <dgm:prSet/>
      <dgm:spPr/>
      <dgm:t>
        <a:bodyPr/>
        <a:lstStyle/>
        <a:p>
          <a:endParaRPr lang="es-ES"/>
        </a:p>
      </dgm:t>
    </dgm:pt>
    <dgm:pt modelId="{7216F039-E390-4851-89A5-AB3A26221C1D}" type="pres">
      <dgm:prSet presAssocID="{8627B333-0A1A-4D6A-B68A-009E47BD66EA}" presName="compositeShape" presStyleCnt="0">
        <dgm:presLayoutVars>
          <dgm:chMax val="7"/>
          <dgm:dir/>
          <dgm:resizeHandles val="exact"/>
        </dgm:presLayoutVars>
      </dgm:prSet>
      <dgm:spPr/>
    </dgm:pt>
    <dgm:pt modelId="{8744F37D-B1C1-4265-92E3-9F44A6086033}" type="pres">
      <dgm:prSet presAssocID="{8627B333-0A1A-4D6A-B68A-009E47BD66EA}" presName="wedge1" presStyleLbl="node1" presStyleIdx="0" presStyleCnt="4"/>
      <dgm:spPr/>
      <dgm:t>
        <a:bodyPr/>
        <a:lstStyle/>
        <a:p>
          <a:endParaRPr lang="es-ES"/>
        </a:p>
      </dgm:t>
    </dgm:pt>
    <dgm:pt modelId="{9F56CFAD-C588-49A1-82A8-5CE2CA385E11}" type="pres">
      <dgm:prSet presAssocID="{8627B333-0A1A-4D6A-B68A-009E47BD66EA}" presName="dummy1a" presStyleCnt="0"/>
      <dgm:spPr/>
    </dgm:pt>
    <dgm:pt modelId="{80AABA02-6C09-4B42-9D07-07F5A9B6FDE9}" type="pres">
      <dgm:prSet presAssocID="{8627B333-0A1A-4D6A-B68A-009E47BD66EA}" presName="dummy1b" presStyleCnt="0"/>
      <dgm:spPr/>
    </dgm:pt>
    <dgm:pt modelId="{0CBD8FDF-7AD2-4E7C-950E-24BB5484B9AE}" type="pres">
      <dgm:prSet presAssocID="{8627B333-0A1A-4D6A-B68A-009E47BD66EA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83AF39-5B8D-4C8A-AAED-89240AAE474A}" type="pres">
      <dgm:prSet presAssocID="{8627B333-0A1A-4D6A-B68A-009E47BD66EA}" presName="wedge2" presStyleLbl="node1" presStyleIdx="1" presStyleCnt="4"/>
      <dgm:spPr/>
      <dgm:t>
        <a:bodyPr/>
        <a:lstStyle/>
        <a:p>
          <a:endParaRPr lang="es-ES"/>
        </a:p>
      </dgm:t>
    </dgm:pt>
    <dgm:pt modelId="{950328AF-42C4-4266-B54E-B3FA0858F875}" type="pres">
      <dgm:prSet presAssocID="{8627B333-0A1A-4D6A-B68A-009E47BD66EA}" presName="dummy2a" presStyleCnt="0"/>
      <dgm:spPr/>
    </dgm:pt>
    <dgm:pt modelId="{F6C0F196-BA80-4370-BCA4-1CEA755E54E0}" type="pres">
      <dgm:prSet presAssocID="{8627B333-0A1A-4D6A-B68A-009E47BD66EA}" presName="dummy2b" presStyleCnt="0"/>
      <dgm:spPr/>
    </dgm:pt>
    <dgm:pt modelId="{0C718B03-691E-42C9-91F3-91D74AE1FEA8}" type="pres">
      <dgm:prSet presAssocID="{8627B333-0A1A-4D6A-B68A-009E47BD66EA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18AD7B-496A-4EA3-901B-1909F93E7F74}" type="pres">
      <dgm:prSet presAssocID="{8627B333-0A1A-4D6A-B68A-009E47BD66EA}" presName="wedge3" presStyleLbl="node1" presStyleIdx="2" presStyleCnt="4"/>
      <dgm:spPr/>
      <dgm:t>
        <a:bodyPr/>
        <a:lstStyle/>
        <a:p>
          <a:endParaRPr lang="es-ES"/>
        </a:p>
      </dgm:t>
    </dgm:pt>
    <dgm:pt modelId="{48B1E361-1609-48F9-A7E6-A25553274AD0}" type="pres">
      <dgm:prSet presAssocID="{8627B333-0A1A-4D6A-B68A-009E47BD66EA}" presName="dummy3a" presStyleCnt="0"/>
      <dgm:spPr/>
    </dgm:pt>
    <dgm:pt modelId="{EF99E155-9F1B-4239-823C-6A524E35D62D}" type="pres">
      <dgm:prSet presAssocID="{8627B333-0A1A-4D6A-B68A-009E47BD66EA}" presName="dummy3b" presStyleCnt="0"/>
      <dgm:spPr/>
    </dgm:pt>
    <dgm:pt modelId="{3E0A037D-0450-4724-8E2C-A2E88E178787}" type="pres">
      <dgm:prSet presAssocID="{8627B333-0A1A-4D6A-B68A-009E47BD66EA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6C14AA-FAD8-49E6-AFA3-2AFAC76EAF00}" type="pres">
      <dgm:prSet presAssocID="{8627B333-0A1A-4D6A-B68A-009E47BD66EA}" presName="wedge4" presStyleLbl="node1" presStyleIdx="3" presStyleCnt="4"/>
      <dgm:spPr/>
      <dgm:t>
        <a:bodyPr/>
        <a:lstStyle/>
        <a:p>
          <a:endParaRPr lang="es-ES"/>
        </a:p>
      </dgm:t>
    </dgm:pt>
    <dgm:pt modelId="{76C7769C-16AE-4C42-949A-4812AB6840D8}" type="pres">
      <dgm:prSet presAssocID="{8627B333-0A1A-4D6A-B68A-009E47BD66EA}" presName="dummy4a" presStyleCnt="0"/>
      <dgm:spPr/>
    </dgm:pt>
    <dgm:pt modelId="{90288D67-DAEC-464A-8486-51551828EC3E}" type="pres">
      <dgm:prSet presAssocID="{8627B333-0A1A-4D6A-B68A-009E47BD66EA}" presName="dummy4b" presStyleCnt="0"/>
      <dgm:spPr/>
    </dgm:pt>
    <dgm:pt modelId="{DE656D8F-2AB4-4FF7-9ACF-00467F11E8B3}" type="pres">
      <dgm:prSet presAssocID="{8627B333-0A1A-4D6A-B68A-009E47BD66EA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D40106-C198-47CB-983F-B46AC078E651}" type="pres">
      <dgm:prSet presAssocID="{A0C3103B-49B7-42B5-8D81-64AC1C864768}" presName="arrowWedge1" presStyleLbl="fgSibTrans2D1" presStyleIdx="0" presStyleCnt="4"/>
      <dgm:spPr/>
    </dgm:pt>
    <dgm:pt modelId="{481A9E76-0F9F-44EA-9E0B-AB16DAC51FA6}" type="pres">
      <dgm:prSet presAssocID="{549379DC-81D2-46EE-9FFF-9B92216448C9}" presName="arrowWedge2" presStyleLbl="fgSibTrans2D1" presStyleIdx="1" presStyleCnt="4"/>
      <dgm:spPr/>
    </dgm:pt>
    <dgm:pt modelId="{5AC45FDA-8773-4753-A1E1-03513F4B2B97}" type="pres">
      <dgm:prSet presAssocID="{DCA11FB4-8FE0-4D7A-A3FE-C0862DB2EFEE}" presName="arrowWedge3" presStyleLbl="fgSibTrans2D1" presStyleIdx="2" presStyleCnt="4"/>
      <dgm:spPr/>
    </dgm:pt>
    <dgm:pt modelId="{42AFCB20-50AB-49EA-9597-18CFC2601316}" type="pres">
      <dgm:prSet presAssocID="{83600E4C-165F-43F0-9A6A-4543CD609C13}" presName="arrowWedge4" presStyleLbl="fgSibTrans2D1" presStyleIdx="3" presStyleCnt="4"/>
      <dgm:spPr/>
    </dgm:pt>
  </dgm:ptLst>
  <dgm:cxnLst>
    <dgm:cxn modelId="{8DF482C5-89FA-4B5B-AB8B-F944CB0CCC83}" srcId="{8627B333-0A1A-4D6A-B68A-009E47BD66EA}" destId="{D3287079-3436-469A-99FE-5195F9DB2A9C}" srcOrd="1" destOrd="0" parTransId="{8478C684-232B-4146-96FB-8F38C4AFC64B}" sibTransId="{549379DC-81D2-46EE-9FFF-9B92216448C9}"/>
    <dgm:cxn modelId="{9D154E55-B2DA-4214-B288-738A32A27EDD}" type="presOf" srcId="{9F30FDBC-78C0-4903-A823-BBAFE7A74EC9}" destId="{0CBD8FDF-7AD2-4E7C-950E-24BB5484B9AE}" srcOrd="1" destOrd="0" presId="urn:microsoft.com/office/officeart/2005/8/layout/cycle8"/>
    <dgm:cxn modelId="{3BC3832D-CF3F-4564-A583-52FD3FA7D02C}" srcId="{8627B333-0A1A-4D6A-B68A-009E47BD66EA}" destId="{B3FD3CBE-7B13-477F-A1D9-2B9CA94560D8}" srcOrd="2" destOrd="0" parTransId="{653417DB-4AB1-4414-8FA1-49D31071E3B7}" sibTransId="{DCA11FB4-8FE0-4D7A-A3FE-C0862DB2EFEE}"/>
    <dgm:cxn modelId="{6128DFA5-A853-40CD-9818-D3B5191C0DD4}" type="presOf" srcId="{D3287079-3436-469A-99FE-5195F9DB2A9C}" destId="{0A83AF39-5B8D-4C8A-AAED-89240AAE474A}" srcOrd="0" destOrd="0" presId="urn:microsoft.com/office/officeart/2005/8/layout/cycle8"/>
    <dgm:cxn modelId="{2DF8B6D6-D4AB-4370-ABE4-64E518E8ABAC}" type="presOf" srcId="{8627B333-0A1A-4D6A-B68A-009E47BD66EA}" destId="{7216F039-E390-4851-89A5-AB3A26221C1D}" srcOrd="0" destOrd="0" presId="urn:microsoft.com/office/officeart/2005/8/layout/cycle8"/>
    <dgm:cxn modelId="{7D0463A2-8249-41CA-85F1-8E508AEF368B}" type="presOf" srcId="{B3FD3CBE-7B13-477F-A1D9-2B9CA94560D8}" destId="{4918AD7B-496A-4EA3-901B-1909F93E7F74}" srcOrd="0" destOrd="0" presId="urn:microsoft.com/office/officeart/2005/8/layout/cycle8"/>
    <dgm:cxn modelId="{27B66C9C-245E-4AD4-B486-3A210B32AF4D}" type="presOf" srcId="{B3FD3CBE-7B13-477F-A1D9-2B9CA94560D8}" destId="{3E0A037D-0450-4724-8E2C-A2E88E178787}" srcOrd="1" destOrd="0" presId="urn:microsoft.com/office/officeart/2005/8/layout/cycle8"/>
    <dgm:cxn modelId="{B24AA610-F5C9-4BB0-9D52-52796D3C195C}" type="presOf" srcId="{135629C0-9B1C-465B-902C-2B0C013A791F}" destId="{DE656D8F-2AB4-4FF7-9ACF-00467F11E8B3}" srcOrd="1" destOrd="0" presId="urn:microsoft.com/office/officeart/2005/8/layout/cycle8"/>
    <dgm:cxn modelId="{BEC4F9DE-E8EA-4066-A55F-8BD97F2DA222}" srcId="{8627B333-0A1A-4D6A-B68A-009E47BD66EA}" destId="{9F30FDBC-78C0-4903-A823-BBAFE7A74EC9}" srcOrd="0" destOrd="0" parTransId="{BE06C709-95A2-4192-AF8F-F83D6465ECCB}" sibTransId="{A0C3103B-49B7-42B5-8D81-64AC1C864768}"/>
    <dgm:cxn modelId="{22D20850-FA81-4B9C-93B5-4513C2473B41}" type="presOf" srcId="{9F30FDBC-78C0-4903-A823-BBAFE7A74EC9}" destId="{8744F37D-B1C1-4265-92E3-9F44A6086033}" srcOrd="0" destOrd="0" presId="urn:microsoft.com/office/officeart/2005/8/layout/cycle8"/>
    <dgm:cxn modelId="{A89FD2AC-A4BC-4503-AE17-28E2A7DAB687}" srcId="{8627B333-0A1A-4D6A-B68A-009E47BD66EA}" destId="{135629C0-9B1C-465B-902C-2B0C013A791F}" srcOrd="3" destOrd="0" parTransId="{DF0D8626-37B2-479D-BFE5-FD4A8B6DE0D9}" sibTransId="{83600E4C-165F-43F0-9A6A-4543CD609C13}"/>
    <dgm:cxn modelId="{0D64E9CF-2FE9-4041-BE81-7E006F1DB200}" type="presOf" srcId="{135629C0-9B1C-465B-902C-2B0C013A791F}" destId="{CA6C14AA-FAD8-49E6-AFA3-2AFAC76EAF00}" srcOrd="0" destOrd="0" presId="urn:microsoft.com/office/officeart/2005/8/layout/cycle8"/>
    <dgm:cxn modelId="{724ECF95-7B76-4B03-9E1A-73673E4FFB30}" type="presOf" srcId="{D3287079-3436-469A-99FE-5195F9DB2A9C}" destId="{0C718B03-691E-42C9-91F3-91D74AE1FEA8}" srcOrd="1" destOrd="0" presId="urn:microsoft.com/office/officeart/2005/8/layout/cycle8"/>
    <dgm:cxn modelId="{6AB3378D-CB18-4D79-93BA-310ABFA54CFB}" type="presParOf" srcId="{7216F039-E390-4851-89A5-AB3A26221C1D}" destId="{8744F37D-B1C1-4265-92E3-9F44A6086033}" srcOrd="0" destOrd="0" presId="urn:microsoft.com/office/officeart/2005/8/layout/cycle8"/>
    <dgm:cxn modelId="{6663DAEB-53EF-494C-A84B-473A680C7420}" type="presParOf" srcId="{7216F039-E390-4851-89A5-AB3A26221C1D}" destId="{9F56CFAD-C588-49A1-82A8-5CE2CA385E11}" srcOrd="1" destOrd="0" presId="urn:microsoft.com/office/officeart/2005/8/layout/cycle8"/>
    <dgm:cxn modelId="{B502E2BF-5472-439E-9187-2F0D13D4D0F6}" type="presParOf" srcId="{7216F039-E390-4851-89A5-AB3A26221C1D}" destId="{80AABA02-6C09-4B42-9D07-07F5A9B6FDE9}" srcOrd="2" destOrd="0" presId="urn:microsoft.com/office/officeart/2005/8/layout/cycle8"/>
    <dgm:cxn modelId="{E64E04D4-EDF8-4476-8D9B-CD1D3C29844F}" type="presParOf" srcId="{7216F039-E390-4851-89A5-AB3A26221C1D}" destId="{0CBD8FDF-7AD2-4E7C-950E-24BB5484B9AE}" srcOrd="3" destOrd="0" presId="urn:microsoft.com/office/officeart/2005/8/layout/cycle8"/>
    <dgm:cxn modelId="{E8B64AC3-2647-4A54-B24D-190B873FD3BF}" type="presParOf" srcId="{7216F039-E390-4851-89A5-AB3A26221C1D}" destId="{0A83AF39-5B8D-4C8A-AAED-89240AAE474A}" srcOrd="4" destOrd="0" presId="urn:microsoft.com/office/officeart/2005/8/layout/cycle8"/>
    <dgm:cxn modelId="{8D668EA3-2E36-436F-8A56-A112FCB86738}" type="presParOf" srcId="{7216F039-E390-4851-89A5-AB3A26221C1D}" destId="{950328AF-42C4-4266-B54E-B3FA0858F875}" srcOrd="5" destOrd="0" presId="urn:microsoft.com/office/officeart/2005/8/layout/cycle8"/>
    <dgm:cxn modelId="{BB195713-4157-41C2-83A1-10027BE735E6}" type="presParOf" srcId="{7216F039-E390-4851-89A5-AB3A26221C1D}" destId="{F6C0F196-BA80-4370-BCA4-1CEA755E54E0}" srcOrd="6" destOrd="0" presId="urn:microsoft.com/office/officeart/2005/8/layout/cycle8"/>
    <dgm:cxn modelId="{67BB5FE5-163C-4833-9B34-C04A5545E7AD}" type="presParOf" srcId="{7216F039-E390-4851-89A5-AB3A26221C1D}" destId="{0C718B03-691E-42C9-91F3-91D74AE1FEA8}" srcOrd="7" destOrd="0" presId="urn:microsoft.com/office/officeart/2005/8/layout/cycle8"/>
    <dgm:cxn modelId="{75E38560-BB03-48A2-9F05-ECE6A8861485}" type="presParOf" srcId="{7216F039-E390-4851-89A5-AB3A26221C1D}" destId="{4918AD7B-496A-4EA3-901B-1909F93E7F74}" srcOrd="8" destOrd="0" presId="urn:microsoft.com/office/officeart/2005/8/layout/cycle8"/>
    <dgm:cxn modelId="{723626BB-F3BA-4265-AA58-6C544E277A52}" type="presParOf" srcId="{7216F039-E390-4851-89A5-AB3A26221C1D}" destId="{48B1E361-1609-48F9-A7E6-A25553274AD0}" srcOrd="9" destOrd="0" presId="urn:microsoft.com/office/officeart/2005/8/layout/cycle8"/>
    <dgm:cxn modelId="{5DFBD496-0446-487B-B3D5-681A7A02E6FF}" type="presParOf" srcId="{7216F039-E390-4851-89A5-AB3A26221C1D}" destId="{EF99E155-9F1B-4239-823C-6A524E35D62D}" srcOrd="10" destOrd="0" presId="urn:microsoft.com/office/officeart/2005/8/layout/cycle8"/>
    <dgm:cxn modelId="{DB7D9A78-A663-4F5E-B9DD-289E3B40754D}" type="presParOf" srcId="{7216F039-E390-4851-89A5-AB3A26221C1D}" destId="{3E0A037D-0450-4724-8E2C-A2E88E178787}" srcOrd="11" destOrd="0" presId="urn:microsoft.com/office/officeart/2005/8/layout/cycle8"/>
    <dgm:cxn modelId="{2B7A13D3-37D4-42BE-8A7A-2F7A0720860B}" type="presParOf" srcId="{7216F039-E390-4851-89A5-AB3A26221C1D}" destId="{CA6C14AA-FAD8-49E6-AFA3-2AFAC76EAF00}" srcOrd="12" destOrd="0" presId="urn:microsoft.com/office/officeart/2005/8/layout/cycle8"/>
    <dgm:cxn modelId="{BF44099C-67F4-45A6-834F-8359F6564C2D}" type="presParOf" srcId="{7216F039-E390-4851-89A5-AB3A26221C1D}" destId="{76C7769C-16AE-4C42-949A-4812AB6840D8}" srcOrd="13" destOrd="0" presId="urn:microsoft.com/office/officeart/2005/8/layout/cycle8"/>
    <dgm:cxn modelId="{A974CF7C-A54D-48F0-BFAC-F4DB404059D2}" type="presParOf" srcId="{7216F039-E390-4851-89A5-AB3A26221C1D}" destId="{90288D67-DAEC-464A-8486-51551828EC3E}" srcOrd="14" destOrd="0" presId="urn:microsoft.com/office/officeart/2005/8/layout/cycle8"/>
    <dgm:cxn modelId="{9AF98857-5AA7-4B34-873D-8D16AE847FE3}" type="presParOf" srcId="{7216F039-E390-4851-89A5-AB3A26221C1D}" destId="{DE656D8F-2AB4-4FF7-9ACF-00467F11E8B3}" srcOrd="15" destOrd="0" presId="urn:microsoft.com/office/officeart/2005/8/layout/cycle8"/>
    <dgm:cxn modelId="{609DBB13-9C1F-45EB-9691-03462B608E26}" type="presParOf" srcId="{7216F039-E390-4851-89A5-AB3A26221C1D}" destId="{E3D40106-C198-47CB-983F-B46AC078E651}" srcOrd="16" destOrd="0" presId="urn:microsoft.com/office/officeart/2005/8/layout/cycle8"/>
    <dgm:cxn modelId="{0E319A8A-2BB7-4669-A1F3-329DBC7ED4D1}" type="presParOf" srcId="{7216F039-E390-4851-89A5-AB3A26221C1D}" destId="{481A9E76-0F9F-44EA-9E0B-AB16DAC51FA6}" srcOrd="17" destOrd="0" presId="urn:microsoft.com/office/officeart/2005/8/layout/cycle8"/>
    <dgm:cxn modelId="{91578FF4-D4FD-4A29-9F98-79D52B20B225}" type="presParOf" srcId="{7216F039-E390-4851-89A5-AB3A26221C1D}" destId="{5AC45FDA-8773-4753-A1E1-03513F4B2B97}" srcOrd="18" destOrd="0" presId="urn:microsoft.com/office/officeart/2005/8/layout/cycle8"/>
    <dgm:cxn modelId="{B209844A-1633-4644-BFCE-F6D8D802D18F}" type="presParOf" srcId="{7216F039-E390-4851-89A5-AB3A26221C1D}" destId="{42AFCB20-50AB-49EA-9597-18CFC2601316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317E0A-E4D5-4B49-8DBC-26A50A431C4D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156F377-F462-44C5-A214-D5E53D406B7F}">
      <dgm:prSet phldrT="[Texto]" custT="1"/>
      <dgm:spPr/>
      <dgm:t>
        <a:bodyPr/>
        <a:lstStyle/>
        <a:p>
          <a:pPr algn="just"/>
          <a:r>
            <a:rPr lang="es-ES_tradnl" sz="3000" dirty="0" smtClean="0"/>
            <a:t>El servicio más famoso de </a:t>
          </a:r>
          <a:r>
            <a:rPr lang="es-ES_tradnl" sz="3000" dirty="0" err="1" smtClean="0"/>
            <a:t>microblogging</a:t>
          </a:r>
          <a:endParaRPr lang="es-ES" sz="3000" dirty="0"/>
        </a:p>
      </dgm:t>
    </dgm:pt>
    <dgm:pt modelId="{65B49AD5-8E4D-4B42-B19C-CC20E93A5825}" type="parTrans" cxnId="{E064B8B7-8B84-4817-81C4-A300A5E77611}">
      <dgm:prSet/>
      <dgm:spPr/>
      <dgm:t>
        <a:bodyPr/>
        <a:lstStyle/>
        <a:p>
          <a:endParaRPr lang="es-ES"/>
        </a:p>
      </dgm:t>
    </dgm:pt>
    <dgm:pt modelId="{7D4563F1-19AD-4AAA-9B38-DC412899994F}" type="sibTrans" cxnId="{E064B8B7-8B84-4817-81C4-A300A5E77611}">
      <dgm:prSet/>
      <dgm:spPr/>
      <dgm:t>
        <a:bodyPr/>
        <a:lstStyle/>
        <a:p>
          <a:endParaRPr lang="es-ES"/>
        </a:p>
      </dgm:t>
    </dgm:pt>
    <dgm:pt modelId="{1759EEC9-4778-45D4-A2D5-7020491FDE24}">
      <dgm:prSet phldrT="[Texto]" custT="1"/>
      <dgm:spPr/>
      <dgm:t>
        <a:bodyPr/>
        <a:lstStyle/>
        <a:p>
          <a:pPr algn="just"/>
          <a:r>
            <a:rPr lang="es-ES" sz="3000" b="0" dirty="0" err="1" smtClean="0"/>
            <a:t>YouTube</a:t>
          </a:r>
          <a:r>
            <a:rPr lang="es-ES" sz="3000" b="0" dirty="0" smtClean="0"/>
            <a:t> en </a:t>
          </a:r>
          <a:r>
            <a:rPr lang="es-ES" sz="3000" b="0" dirty="0" err="1" smtClean="0"/>
            <a:t>microformato</a:t>
          </a:r>
          <a:endParaRPr lang="es-ES" sz="3000" b="0" dirty="0"/>
        </a:p>
      </dgm:t>
    </dgm:pt>
    <dgm:pt modelId="{0382097F-D52E-4BDC-A7D5-AC03076D9285}" type="parTrans" cxnId="{ED3223BE-F907-4E7C-94C0-B82F9D2ED394}">
      <dgm:prSet/>
      <dgm:spPr/>
      <dgm:t>
        <a:bodyPr/>
        <a:lstStyle/>
        <a:p>
          <a:endParaRPr lang="es-ES"/>
        </a:p>
      </dgm:t>
    </dgm:pt>
    <dgm:pt modelId="{A9C7ADAC-45C1-435A-A6BD-B82D20ABCF18}" type="sibTrans" cxnId="{ED3223BE-F907-4E7C-94C0-B82F9D2ED394}">
      <dgm:prSet/>
      <dgm:spPr/>
      <dgm:t>
        <a:bodyPr/>
        <a:lstStyle/>
        <a:p>
          <a:endParaRPr lang="es-ES"/>
        </a:p>
      </dgm:t>
    </dgm:pt>
    <dgm:pt modelId="{D1F9F8D8-2F38-4164-ACFF-F2F5C974F24E}">
      <dgm:prSet custT="1"/>
      <dgm:spPr/>
      <dgm:t>
        <a:bodyPr/>
        <a:lstStyle/>
        <a:p>
          <a:pPr algn="just"/>
          <a:r>
            <a:rPr lang="es-ES" sz="3000" b="0" dirty="0" smtClean="0"/>
            <a:t>La aplicación visual de </a:t>
          </a:r>
          <a:r>
            <a:rPr lang="es-ES" sz="3000" b="0" dirty="0" err="1" smtClean="0"/>
            <a:t>microblogging</a:t>
          </a:r>
          <a:endParaRPr lang="es-ES" sz="3000" b="0" dirty="0"/>
        </a:p>
      </dgm:t>
    </dgm:pt>
    <dgm:pt modelId="{EBD6D114-6FF8-4422-ABBE-D82EF23AF0D3}" type="parTrans" cxnId="{F998F60E-FF05-4296-BB4A-C46D2B8A053D}">
      <dgm:prSet/>
      <dgm:spPr/>
      <dgm:t>
        <a:bodyPr/>
        <a:lstStyle/>
        <a:p>
          <a:endParaRPr lang="es-ES"/>
        </a:p>
      </dgm:t>
    </dgm:pt>
    <dgm:pt modelId="{268A4DA2-8A02-4816-8680-3189076FE34A}" type="sibTrans" cxnId="{F998F60E-FF05-4296-BB4A-C46D2B8A053D}">
      <dgm:prSet/>
      <dgm:spPr/>
      <dgm:t>
        <a:bodyPr/>
        <a:lstStyle/>
        <a:p>
          <a:endParaRPr lang="es-ES"/>
        </a:p>
      </dgm:t>
    </dgm:pt>
    <dgm:pt modelId="{C8E3EA07-7814-41F8-BBDF-3B1885073C2D}" type="pres">
      <dgm:prSet presAssocID="{1C317E0A-E4D5-4B49-8DBC-26A50A431C4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C2C988D-28DE-47F9-BC08-7673C7E80EE2}" type="pres">
      <dgm:prSet presAssocID="{D156F377-F462-44C5-A214-D5E53D406B7F}" presName="comp" presStyleCnt="0"/>
      <dgm:spPr/>
    </dgm:pt>
    <dgm:pt modelId="{902CDC23-5552-43FD-8324-8214CFF28BA6}" type="pres">
      <dgm:prSet presAssocID="{D156F377-F462-44C5-A214-D5E53D406B7F}" presName="box" presStyleLbl="node1" presStyleIdx="0" presStyleCnt="3"/>
      <dgm:spPr/>
      <dgm:t>
        <a:bodyPr/>
        <a:lstStyle/>
        <a:p>
          <a:endParaRPr lang="es-ES"/>
        </a:p>
      </dgm:t>
    </dgm:pt>
    <dgm:pt modelId="{6109AC9E-4F03-4BF8-B97A-9764592020DC}" type="pres">
      <dgm:prSet presAssocID="{D156F377-F462-44C5-A214-D5E53D406B7F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E2B65CD-BBD6-4A5A-A511-90D8FBCD9E40}" type="pres">
      <dgm:prSet presAssocID="{D156F377-F462-44C5-A214-D5E53D406B7F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E9592B-670A-44CE-AA8A-FAB25043B691}" type="pres">
      <dgm:prSet presAssocID="{7D4563F1-19AD-4AAA-9B38-DC412899994F}" presName="spacer" presStyleCnt="0"/>
      <dgm:spPr/>
    </dgm:pt>
    <dgm:pt modelId="{8CC1B4F6-972C-4BE3-93DB-CD5C04BC2C25}" type="pres">
      <dgm:prSet presAssocID="{D1F9F8D8-2F38-4164-ACFF-F2F5C974F24E}" presName="comp" presStyleCnt="0"/>
      <dgm:spPr/>
    </dgm:pt>
    <dgm:pt modelId="{E40A4B9A-F268-4F00-8BFE-CF88F6068AB4}" type="pres">
      <dgm:prSet presAssocID="{D1F9F8D8-2F38-4164-ACFF-F2F5C974F24E}" presName="box" presStyleLbl="node1" presStyleIdx="1" presStyleCnt="3" custLinFactNeighborX="1064" custLinFactNeighborY="2340"/>
      <dgm:spPr/>
      <dgm:t>
        <a:bodyPr/>
        <a:lstStyle/>
        <a:p>
          <a:endParaRPr lang="es-ES"/>
        </a:p>
      </dgm:t>
    </dgm:pt>
    <dgm:pt modelId="{22A4000E-A7B8-4BBE-ABAD-3370A5B41378}" type="pres">
      <dgm:prSet presAssocID="{D1F9F8D8-2F38-4164-ACFF-F2F5C974F24E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A6B9BFEA-1449-45D1-BC22-74160551A5F0}" type="pres">
      <dgm:prSet presAssocID="{D1F9F8D8-2F38-4164-ACFF-F2F5C974F24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0168F3-D56F-4FA4-95E8-D1550EFA0E0A}" type="pres">
      <dgm:prSet presAssocID="{268A4DA2-8A02-4816-8680-3189076FE34A}" presName="spacer" presStyleCnt="0"/>
      <dgm:spPr/>
    </dgm:pt>
    <dgm:pt modelId="{19DD2694-1F78-4248-97C0-D787EB2D71F0}" type="pres">
      <dgm:prSet presAssocID="{1759EEC9-4778-45D4-A2D5-7020491FDE24}" presName="comp" presStyleCnt="0"/>
      <dgm:spPr/>
    </dgm:pt>
    <dgm:pt modelId="{F6C3E9ED-4CF4-4740-AA4A-6980270E98B2}" type="pres">
      <dgm:prSet presAssocID="{1759EEC9-4778-45D4-A2D5-7020491FDE24}" presName="box" presStyleLbl="node1" presStyleIdx="2" presStyleCnt="3"/>
      <dgm:spPr/>
      <dgm:t>
        <a:bodyPr/>
        <a:lstStyle/>
        <a:p>
          <a:endParaRPr lang="es-ES"/>
        </a:p>
      </dgm:t>
    </dgm:pt>
    <dgm:pt modelId="{AFF5D4B4-D183-49A9-B862-6EC5E5BC57DF}" type="pres">
      <dgm:prSet presAssocID="{1759EEC9-4778-45D4-A2D5-7020491FDE24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D9B3AEF5-267E-46FB-A72D-5B116C0362FB}" type="pres">
      <dgm:prSet presAssocID="{1759EEC9-4778-45D4-A2D5-7020491FDE2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C9D5CCF-1664-4C8D-8D2E-2AF43AFE067A}" type="presOf" srcId="{D1F9F8D8-2F38-4164-ACFF-F2F5C974F24E}" destId="{E40A4B9A-F268-4F00-8BFE-CF88F6068AB4}" srcOrd="0" destOrd="0" presId="urn:microsoft.com/office/officeart/2005/8/layout/vList4#1"/>
    <dgm:cxn modelId="{ED3223BE-F907-4E7C-94C0-B82F9D2ED394}" srcId="{1C317E0A-E4D5-4B49-8DBC-26A50A431C4D}" destId="{1759EEC9-4778-45D4-A2D5-7020491FDE24}" srcOrd="2" destOrd="0" parTransId="{0382097F-D52E-4BDC-A7D5-AC03076D9285}" sibTransId="{A9C7ADAC-45C1-435A-A6BD-B82D20ABCF18}"/>
    <dgm:cxn modelId="{157F3B6A-FD08-4C99-9A97-18699772D1CC}" type="presOf" srcId="{1C317E0A-E4D5-4B49-8DBC-26A50A431C4D}" destId="{C8E3EA07-7814-41F8-BBDF-3B1885073C2D}" srcOrd="0" destOrd="0" presId="urn:microsoft.com/office/officeart/2005/8/layout/vList4#1"/>
    <dgm:cxn modelId="{170C1AC5-A0A7-4B67-B7B7-7849AFA3F86B}" type="presOf" srcId="{1759EEC9-4778-45D4-A2D5-7020491FDE24}" destId="{F6C3E9ED-4CF4-4740-AA4A-6980270E98B2}" srcOrd="0" destOrd="0" presId="urn:microsoft.com/office/officeart/2005/8/layout/vList4#1"/>
    <dgm:cxn modelId="{2DB9D4F6-8E85-4365-9E90-62A6B8EFE8D5}" type="presOf" srcId="{D1F9F8D8-2F38-4164-ACFF-F2F5C974F24E}" destId="{A6B9BFEA-1449-45D1-BC22-74160551A5F0}" srcOrd="1" destOrd="0" presId="urn:microsoft.com/office/officeart/2005/8/layout/vList4#1"/>
    <dgm:cxn modelId="{6DA0760F-7920-4CFF-AB8A-96F379AF3204}" type="presOf" srcId="{D156F377-F462-44C5-A214-D5E53D406B7F}" destId="{8E2B65CD-BBD6-4A5A-A511-90D8FBCD9E40}" srcOrd="1" destOrd="0" presId="urn:microsoft.com/office/officeart/2005/8/layout/vList4#1"/>
    <dgm:cxn modelId="{A57ACA9A-3985-4125-961F-B2022DE789B7}" type="presOf" srcId="{1759EEC9-4778-45D4-A2D5-7020491FDE24}" destId="{D9B3AEF5-267E-46FB-A72D-5B116C0362FB}" srcOrd="1" destOrd="0" presId="urn:microsoft.com/office/officeart/2005/8/layout/vList4#1"/>
    <dgm:cxn modelId="{32237FE7-B544-4945-9684-9CFEAEA8F03D}" type="presOf" srcId="{D156F377-F462-44C5-A214-D5E53D406B7F}" destId="{902CDC23-5552-43FD-8324-8214CFF28BA6}" srcOrd="0" destOrd="0" presId="urn:microsoft.com/office/officeart/2005/8/layout/vList4#1"/>
    <dgm:cxn modelId="{F998F60E-FF05-4296-BB4A-C46D2B8A053D}" srcId="{1C317E0A-E4D5-4B49-8DBC-26A50A431C4D}" destId="{D1F9F8D8-2F38-4164-ACFF-F2F5C974F24E}" srcOrd="1" destOrd="0" parTransId="{EBD6D114-6FF8-4422-ABBE-D82EF23AF0D3}" sibTransId="{268A4DA2-8A02-4816-8680-3189076FE34A}"/>
    <dgm:cxn modelId="{E064B8B7-8B84-4817-81C4-A300A5E77611}" srcId="{1C317E0A-E4D5-4B49-8DBC-26A50A431C4D}" destId="{D156F377-F462-44C5-A214-D5E53D406B7F}" srcOrd="0" destOrd="0" parTransId="{65B49AD5-8E4D-4B42-B19C-CC20E93A5825}" sibTransId="{7D4563F1-19AD-4AAA-9B38-DC412899994F}"/>
    <dgm:cxn modelId="{DE50DBA9-27D8-42CB-BE2C-D8C39883D077}" type="presParOf" srcId="{C8E3EA07-7814-41F8-BBDF-3B1885073C2D}" destId="{6C2C988D-28DE-47F9-BC08-7673C7E80EE2}" srcOrd="0" destOrd="0" presId="urn:microsoft.com/office/officeart/2005/8/layout/vList4#1"/>
    <dgm:cxn modelId="{0D8ECDA7-A6C6-402F-9F0C-1E200277E6F8}" type="presParOf" srcId="{6C2C988D-28DE-47F9-BC08-7673C7E80EE2}" destId="{902CDC23-5552-43FD-8324-8214CFF28BA6}" srcOrd="0" destOrd="0" presId="urn:microsoft.com/office/officeart/2005/8/layout/vList4#1"/>
    <dgm:cxn modelId="{09254F8F-1FBB-4A1D-9008-4A01036DA799}" type="presParOf" srcId="{6C2C988D-28DE-47F9-BC08-7673C7E80EE2}" destId="{6109AC9E-4F03-4BF8-B97A-9764592020DC}" srcOrd="1" destOrd="0" presId="urn:microsoft.com/office/officeart/2005/8/layout/vList4#1"/>
    <dgm:cxn modelId="{7287E1A4-667B-48CD-88A3-85FAF6302D5D}" type="presParOf" srcId="{6C2C988D-28DE-47F9-BC08-7673C7E80EE2}" destId="{8E2B65CD-BBD6-4A5A-A511-90D8FBCD9E40}" srcOrd="2" destOrd="0" presId="urn:microsoft.com/office/officeart/2005/8/layout/vList4#1"/>
    <dgm:cxn modelId="{5C11BFD7-CE1F-4398-A11F-1C0EA7869181}" type="presParOf" srcId="{C8E3EA07-7814-41F8-BBDF-3B1885073C2D}" destId="{08E9592B-670A-44CE-AA8A-FAB25043B691}" srcOrd="1" destOrd="0" presId="urn:microsoft.com/office/officeart/2005/8/layout/vList4#1"/>
    <dgm:cxn modelId="{D0EB82DA-894D-4BF1-946B-A29AE4AE8D34}" type="presParOf" srcId="{C8E3EA07-7814-41F8-BBDF-3B1885073C2D}" destId="{8CC1B4F6-972C-4BE3-93DB-CD5C04BC2C25}" srcOrd="2" destOrd="0" presId="urn:microsoft.com/office/officeart/2005/8/layout/vList4#1"/>
    <dgm:cxn modelId="{3A6B6013-099F-4139-8083-A5B62F9AE68D}" type="presParOf" srcId="{8CC1B4F6-972C-4BE3-93DB-CD5C04BC2C25}" destId="{E40A4B9A-F268-4F00-8BFE-CF88F6068AB4}" srcOrd="0" destOrd="0" presId="urn:microsoft.com/office/officeart/2005/8/layout/vList4#1"/>
    <dgm:cxn modelId="{07150046-EFF0-426A-953C-700CA77E1FAA}" type="presParOf" srcId="{8CC1B4F6-972C-4BE3-93DB-CD5C04BC2C25}" destId="{22A4000E-A7B8-4BBE-ABAD-3370A5B41378}" srcOrd="1" destOrd="0" presId="urn:microsoft.com/office/officeart/2005/8/layout/vList4#1"/>
    <dgm:cxn modelId="{85575637-1834-4FA6-BEAF-36CF41AFD565}" type="presParOf" srcId="{8CC1B4F6-972C-4BE3-93DB-CD5C04BC2C25}" destId="{A6B9BFEA-1449-45D1-BC22-74160551A5F0}" srcOrd="2" destOrd="0" presId="urn:microsoft.com/office/officeart/2005/8/layout/vList4#1"/>
    <dgm:cxn modelId="{2EC8A62C-CB94-447B-9F43-19B691AA8C05}" type="presParOf" srcId="{C8E3EA07-7814-41F8-BBDF-3B1885073C2D}" destId="{7B0168F3-D56F-4FA4-95E8-D1550EFA0E0A}" srcOrd="3" destOrd="0" presId="urn:microsoft.com/office/officeart/2005/8/layout/vList4#1"/>
    <dgm:cxn modelId="{D605FCA9-37D9-42A2-9995-9DAE713C3598}" type="presParOf" srcId="{C8E3EA07-7814-41F8-BBDF-3B1885073C2D}" destId="{19DD2694-1F78-4248-97C0-D787EB2D71F0}" srcOrd="4" destOrd="0" presId="urn:microsoft.com/office/officeart/2005/8/layout/vList4#1"/>
    <dgm:cxn modelId="{EFE50E37-81A1-456D-8A64-619ADC0E189A}" type="presParOf" srcId="{19DD2694-1F78-4248-97C0-D787EB2D71F0}" destId="{F6C3E9ED-4CF4-4740-AA4A-6980270E98B2}" srcOrd="0" destOrd="0" presId="urn:microsoft.com/office/officeart/2005/8/layout/vList4#1"/>
    <dgm:cxn modelId="{FCEFC086-FF68-4972-94BB-724609F28ECD}" type="presParOf" srcId="{19DD2694-1F78-4248-97C0-D787EB2D71F0}" destId="{AFF5D4B4-D183-49A9-B862-6EC5E5BC57DF}" srcOrd="1" destOrd="0" presId="urn:microsoft.com/office/officeart/2005/8/layout/vList4#1"/>
    <dgm:cxn modelId="{93AD5453-6572-49FA-9D3E-385CBEE57383}" type="presParOf" srcId="{19DD2694-1F78-4248-97C0-D787EB2D71F0}" destId="{D9B3AEF5-267E-46FB-A72D-5B116C0362FB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1A81E2-8379-48DB-A6C1-C7EA64618F0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772A78A-5B59-4412-BD26-5BA3F851E217}">
      <dgm:prSet phldrT="[Texto]"/>
      <dgm:spPr/>
      <dgm:t>
        <a:bodyPr/>
        <a:lstStyle/>
        <a:p>
          <a:r>
            <a:rPr lang="es-ES_tradnl" dirty="0" smtClean="0"/>
            <a:t>Red social genérica</a:t>
          </a:r>
          <a:endParaRPr lang="es-ES" dirty="0"/>
        </a:p>
      </dgm:t>
    </dgm:pt>
    <dgm:pt modelId="{374996D4-FAD9-4C62-9CEE-4C9C5044407A}" type="parTrans" cxnId="{F4126261-B8F8-4023-99F7-AE10D277E14C}">
      <dgm:prSet/>
      <dgm:spPr/>
      <dgm:t>
        <a:bodyPr/>
        <a:lstStyle/>
        <a:p>
          <a:endParaRPr lang="es-ES"/>
        </a:p>
      </dgm:t>
    </dgm:pt>
    <dgm:pt modelId="{80682DA1-9F2F-4AD8-AC63-4D57FEA0B684}" type="sibTrans" cxnId="{F4126261-B8F8-4023-99F7-AE10D277E14C}">
      <dgm:prSet/>
      <dgm:spPr/>
      <dgm:t>
        <a:bodyPr/>
        <a:lstStyle/>
        <a:p>
          <a:endParaRPr lang="es-ES"/>
        </a:p>
      </dgm:t>
    </dgm:pt>
    <dgm:pt modelId="{BADE125C-D903-48A7-BC4E-8AB7C9B574A9}">
      <dgm:prSet phldrT="[Texto]" phldr="1"/>
      <dgm:spPr/>
      <dgm:t>
        <a:bodyPr/>
        <a:lstStyle/>
        <a:p>
          <a:endParaRPr lang="es-ES" dirty="0"/>
        </a:p>
      </dgm:t>
    </dgm:pt>
    <dgm:pt modelId="{9BE3CD6F-18F9-428D-A1F5-338A5D8E1D75}" type="parTrans" cxnId="{6BDFC990-D046-442D-852D-5A81DB5E5B1E}">
      <dgm:prSet/>
      <dgm:spPr/>
      <dgm:t>
        <a:bodyPr/>
        <a:lstStyle/>
        <a:p>
          <a:endParaRPr lang="es-ES"/>
        </a:p>
      </dgm:t>
    </dgm:pt>
    <dgm:pt modelId="{70A31A1F-EBC9-4F9A-824C-EC9F33756AA3}" type="sibTrans" cxnId="{6BDFC990-D046-442D-852D-5A81DB5E5B1E}">
      <dgm:prSet/>
      <dgm:spPr/>
      <dgm:t>
        <a:bodyPr/>
        <a:lstStyle/>
        <a:p>
          <a:endParaRPr lang="es-ES"/>
        </a:p>
      </dgm:t>
    </dgm:pt>
    <dgm:pt modelId="{4093E532-466E-429F-9023-32D22CCAE892}">
      <dgm:prSet phldrT="[Texto]"/>
      <dgm:spPr/>
      <dgm:t>
        <a:bodyPr/>
        <a:lstStyle/>
        <a:p>
          <a:r>
            <a:rPr lang="es-ES_tradnl" dirty="0" smtClean="0"/>
            <a:t>Red académica</a:t>
          </a:r>
          <a:endParaRPr lang="es-ES" dirty="0"/>
        </a:p>
      </dgm:t>
    </dgm:pt>
    <dgm:pt modelId="{7B3E55B8-5429-4CBC-8F74-29B5E6FC2E91}" type="parTrans" cxnId="{727623EC-7CAF-4462-A7E0-E3C4B093B4A4}">
      <dgm:prSet/>
      <dgm:spPr/>
      <dgm:t>
        <a:bodyPr/>
        <a:lstStyle/>
        <a:p>
          <a:endParaRPr lang="es-ES"/>
        </a:p>
      </dgm:t>
    </dgm:pt>
    <dgm:pt modelId="{3B6BCDF1-591F-4D5C-A2CA-6AFFE58F6CB9}" type="sibTrans" cxnId="{727623EC-7CAF-4462-A7E0-E3C4B093B4A4}">
      <dgm:prSet/>
      <dgm:spPr/>
      <dgm:t>
        <a:bodyPr/>
        <a:lstStyle/>
        <a:p>
          <a:endParaRPr lang="es-ES"/>
        </a:p>
      </dgm:t>
    </dgm:pt>
    <dgm:pt modelId="{A9502BE2-EA78-4502-A800-9F37540768A0}">
      <dgm:prSet phldrT="[Texto]" phldr="1"/>
      <dgm:spPr/>
      <dgm:t>
        <a:bodyPr/>
        <a:lstStyle/>
        <a:p>
          <a:endParaRPr lang="es-ES" dirty="0"/>
        </a:p>
      </dgm:t>
    </dgm:pt>
    <dgm:pt modelId="{F61D4F60-81F6-4A42-8434-50E625C54A45}" type="parTrans" cxnId="{1E5E660D-C74F-4EBB-9F47-4CE018014D7E}">
      <dgm:prSet/>
      <dgm:spPr/>
      <dgm:t>
        <a:bodyPr/>
        <a:lstStyle/>
        <a:p>
          <a:endParaRPr lang="es-ES"/>
        </a:p>
      </dgm:t>
    </dgm:pt>
    <dgm:pt modelId="{DCD9C2E6-BD04-4DE6-B48E-E7B24A912034}" type="sibTrans" cxnId="{1E5E660D-C74F-4EBB-9F47-4CE018014D7E}">
      <dgm:prSet/>
      <dgm:spPr/>
      <dgm:t>
        <a:bodyPr/>
        <a:lstStyle/>
        <a:p>
          <a:endParaRPr lang="es-ES"/>
        </a:p>
      </dgm:t>
    </dgm:pt>
    <dgm:pt modelId="{07F0C090-231B-49F8-9CA1-B10C415362E8}" type="pres">
      <dgm:prSet presAssocID="{E21A81E2-8379-48DB-A6C1-C7EA64618F0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US"/>
        </a:p>
      </dgm:t>
    </dgm:pt>
    <dgm:pt modelId="{C3556D1C-7485-4EF6-98B8-A8F91E03261D}" type="pres">
      <dgm:prSet presAssocID="{6772A78A-5B59-4412-BD26-5BA3F851E217}" presName="root" presStyleCnt="0"/>
      <dgm:spPr/>
    </dgm:pt>
    <dgm:pt modelId="{B867EB79-76E7-4F01-BAAA-44F15C924971}" type="pres">
      <dgm:prSet presAssocID="{6772A78A-5B59-4412-BD26-5BA3F851E217}" presName="rootComposite" presStyleCnt="0"/>
      <dgm:spPr/>
    </dgm:pt>
    <dgm:pt modelId="{264D8A4E-BDE7-4CFB-916E-9D07E02BEE50}" type="pres">
      <dgm:prSet presAssocID="{6772A78A-5B59-4412-BD26-5BA3F851E217}" presName="rootText" presStyleLbl="node1" presStyleIdx="0" presStyleCnt="2"/>
      <dgm:spPr/>
      <dgm:t>
        <a:bodyPr/>
        <a:lstStyle/>
        <a:p>
          <a:endParaRPr lang="es-ES"/>
        </a:p>
      </dgm:t>
    </dgm:pt>
    <dgm:pt modelId="{AF9B7035-F30A-4EE3-A605-6E6FC617C92F}" type="pres">
      <dgm:prSet presAssocID="{6772A78A-5B59-4412-BD26-5BA3F851E217}" presName="rootConnector" presStyleLbl="node1" presStyleIdx="0" presStyleCnt="2"/>
      <dgm:spPr/>
      <dgm:t>
        <a:bodyPr/>
        <a:lstStyle/>
        <a:p>
          <a:endParaRPr lang="es-US"/>
        </a:p>
      </dgm:t>
    </dgm:pt>
    <dgm:pt modelId="{F19AE523-FD7A-4F9A-9DAA-F8496F76013A}" type="pres">
      <dgm:prSet presAssocID="{6772A78A-5B59-4412-BD26-5BA3F851E217}" presName="childShape" presStyleCnt="0"/>
      <dgm:spPr/>
    </dgm:pt>
    <dgm:pt modelId="{DD0F350C-676E-4BA7-BAEC-A40F5F3877D0}" type="pres">
      <dgm:prSet presAssocID="{9BE3CD6F-18F9-428D-A1F5-338A5D8E1D75}" presName="Name13" presStyleLbl="parChTrans1D2" presStyleIdx="0" presStyleCnt="2"/>
      <dgm:spPr/>
      <dgm:t>
        <a:bodyPr/>
        <a:lstStyle/>
        <a:p>
          <a:endParaRPr lang="es-US"/>
        </a:p>
      </dgm:t>
    </dgm:pt>
    <dgm:pt modelId="{64B16B54-862B-419F-A234-88451235DEBC}" type="pres">
      <dgm:prSet presAssocID="{BADE125C-D903-48A7-BC4E-8AB7C9B574A9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36170847-AE7A-4202-A4A2-79C2BF61207B}" type="pres">
      <dgm:prSet presAssocID="{4093E532-466E-429F-9023-32D22CCAE892}" presName="root" presStyleCnt="0"/>
      <dgm:spPr/>
    </dgm:pt>
    <dgm:pt modelId="{356B1F9D-C6A3-43DD-9D30-B2A41A4A00D4}" type="pres">
      <dgm:prSet presAssocID="{4093E532-466E-429F-9023-32D22CCAE892}" presName="rootComposite" presStyleCnt="0"/>
      <dgm:spPr/>
    </dgm:pt>
    <dgm:pt modelId="{2EB8384B-B2C7-458D-994F-D04C89C6833B}" type="pres">
      <dgm:prSet presAssocID="{4093E532-466E-429F-9023-32D22CCAE892}" presName="rootText" presStyleLbl="node1" presStyleIdx="1" presStyleCnt="2"/>
      <dgm:spPr/>
      <dgm:t>
        <a:bodyPr/>
        <a:lstStyle/>
        <a:p>
          <a:endParaRPr lang="es-ES"/>
        </a:p>
      </dgm:t>
    </dgm:pt>
    <dgm:pt modelId="{27995606-31E6-4760-861A-C1DE4CBBFA45}" type="pres">
      <dgm:prSet presAssocID="{4093E532-466E-429F-9023-32D22CCAE892}" presName="rootConnector" presStyleLbl="node1" presStyleIdx="1" presStyleCnt="2"/>
      <dgm:spPr/>
      <dgm:t>
        <a:bodyPr/>
        <a:lstStyle/>
        <a:p>
          <a:endParaRPr lang="es-US"/>
        </a:p>
      </dgm:t>
    </dgm:pt>
    <dgm:pt modelId="{69DC6489-0A22-49CE-9798-D40D9FAC8765}" type="pres">
      <dgm:prSet presAssocID="{4093E532-466E-429F-9023-32D22CCAE892}" presName="childShape" presStyleCnt="0"/>
      <dgm:spPr/>
    </dgm:pt>
    <dgm:pt modelId="{A1C71C31-87B6-4290-9CCD-AF313535454E}" type="pres">
      <dgm:prSet presAssocID="{F61D4F60-81F6-4A42-8434-50E625C54A45}" presName="Name13" presStyleLbl="parChTrans1D2" presStyleIdx="1" presStyleCnt="2"/>
      <dgm:spPr/>
      <dgm:t>
        <a:bodyPr/>
        <a:lstStyle/>
        <a:p>
          <a:endParaRPr lang="es-US"/>
        </a:p>
      </dgm:t>
    </dgm:pt>
    <dgm:pt modelId="{8398F2A0-9F3D-4F65-802B-0D3D2A28DF82}" type="pres">
      <dgm:prSet presAssocID="{A9502BE2-EA78-4502-A800-9F37540768A0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</dgm:ptLst>
  <dgm:cxnLst>
    <dgm:cxn modelId="{D06ADA55-E5AA-45E8-B0E1-21411D41E3EA}" type="presOf" srcId="{4093E532-466E-429F-9023-32D22CCAE892}" destId="{27995606-31E6-4760-861A-C1DE4CBBFA45}" srcOrd="1" destOrd="0" presId="urn:microsoft.com/office/officeart/2005/8/layout/hierarchy3"/>
    <dgm:cxn modelId="{E3C953BE-032E-4567-90B4-D653EC461443}" type="presOf" srcId="{BADE125C-D903-48A7-BC4E-8AB7C9B574A9}" destId="{64B16B54-862B-419F-A234-88451235DEBC}" srcOrd="0" destOrd="0" presId="urn:microsoft.com/office/officeart/2005/8/layout/hierarchy3"/>
    <dgm:cxn modelId="{8269CEBB-8F03-41A2-88A7-F38D0ABF45DD}" type="presOf" srcId="{E21A81E2-8379-48DB-A6C1-C7EA64618F07}" destId="{07F0C090-231B-49F8-9CA1-B10C415362E8}" srcOrd="0" destOrd="0" presId="urn:microsoft.com/office/officeart/2005/8/layout/hierarchy3"/>
    <dgm:cxn modelId="{5E77585B-7930-4FB8-B08E-0471AF2414E2}" type="presOf" srcId="{F61D4F60-81F6-4A42-8434-50E625C54A45}" destId="{A1C71C31-87B6-4290-9CCD-AF313535454E}" srcOrd="0" destOrd="0" presId="urn:microsoft.com/office/officeart/2005/8/layout/hierarchy3"/>
    <dgm:cxn modelId="{727623EC-7CAF-4462-A7E0-E3C4B093B4A4}" srcId="{E21A81E2-8379-48DB-A6C1-C7EA64618F07}" destId="{4093E532-466E-429F-9023-32D22CCAE892}" srcOrd="1" destOrd="0" parTransId="{7B3E55B8-5429-4CBC-8F74-29B5E6FC2E91}" sibTransId="{3B6BCDF1-591F-4D5C-A2CA-6AFFE58F6CB9}"/>
    <dgm:cxn modelId="{E62A7226-F4B4-452A-859B-4C3B010DFEA7}" type="presOf" srcId="{6772A78A-5B59-4412-BD26-5BA3F851E217}" destId="{264D8A4E-BDE7-4CFB-916E-9D07E02BEE50}" srcOrd="0" destOrd="0" presId="urn:microsoft.com/office/officeart/2005/8/layout/hierarchy3"/>
    <dgm:cxn modelId="{1E5E660D-C74F-4EBB-9F47-4CE018014D7E}" srcId="{4093E532-466E-429F-9023-32D22CCAE892}" destId="{A9502BE2-EA78-4502-A800-9F37540768A0}" srcOrd="0" destOrd="0" parTransId="{F61D4F60-81F6-4A42-8434-50E625C54A45}" sibTransId="{DCD9C2E6-BD04-4DE6-B48E-E7B24A912034}"/>
    <dgm:cxn modelId="{6BDFC990-D046-442D-852D-5A81DB5E5B1E}" srcId="{6772A78A-5B59-4412-BD26-5BA3F851E217}" destId="{BADE125C-D903-48A7-BC4E-8AB7C9B574A9}" srcOrd="0" destOrd="0" parTransId="{9BE3CD6F-18F9-428D-A1F5-338A5D8E1D75}" sibTransId="{70A31A1F-EBC9-4F9A-824C-EC9F33756AA3}"/>
    <dgm:cxn modelId="{966F540F-37CB-451D-A11D-CDCCA7BA5E5D}" type="presOf" srcId="{4093E532-466E-429F-9023-32D22CCAE892}" destId="{2EB8384B-B2C7-458D-994F-D04C89C6833B}" srcOrd="0" destOrd="0" presId="urn:microsoft.com/office/officeart/2005/8/layout/hierarchy3"/>
    <dgm:cxn modelId="{BF234F4E-45A8-4C8C-BFEA-A8D71E5AE77D}" type="presOf" srcId="{A9502BE2-EA78-4502-A800-9F37540768A0}" destId="{8398F2A0-9F3D-4F65-802B-0D3D2A28DF82}" srcOrd="0" destOrd="0" presId="urn:microsoft.com/office/officeart/2005/8/layout/hierarchy3"/>
    <dgm:cxn modelId="{0D725D02-96A9-458D-BC88-12D16C7CD371}" type="presOf" srcId="{6772A78A-5B59-4412-BD26-5BA3F851E217}" destId="{AF9B7035-F30A-4EE3-A605-6E6FC617C92F}" srcOrd="1" destOrd="0" presId="urn:microsoft.com/office/officeart/2005/8/layout/hierarchy3"/>
    <dgm:cxn modelId="{7BF642D7-37F0-43D5-9AAD-67653EB00CA6}" type="presOf" srcId="{9BE3CD6F-18F9-428D-A1F5-338A5D8E1D75}" destId="{DD0F350C-676E-4BA7-BAEC-A40F5F3877D0}" srcOrd="0" destOrd="0" presId="urn:microsoft.com/office/officeart/2005/8/layout/hierarchy3"/>
    <dgm:cxn modelId="{F4126261-B8F8-4023-99F7-AE10D277E14C}" srcId="{E21A81E2-8379-48DB-A6C1-C7EA64618F07}" destId="{6772A78A-5B59-4412-BD26-5BA3F851E217}" srcOrd="0" destOrd="0" parTransId="{374996D4-FAD9-4C62-9CEE-4C9C5044407A}" sibTransId="{80682DA1-9F2F-4AD8-AC63-4D57FEA0B684}"/>
    <dgm:cxn modelId="{5FB15B8C-F645-4114-8506-4B71854D6E86}" type="presParOf" srcId="{07F0C090-231B-49F8-9CA1-B10C415362E8}" destId="{C3556D1C-7485-4EF6-98B8-A8F91E03261D}" srcOrd="0" destOrd="0" presId="urn:microsoft.com/office/officeart/2005/8/layout/hierarchy3"/>
    <dgm:cxn modelId="{0DAE777A-6E25-422B-8413-B8D7A7DBA0F2}" type="presParOf" srcId="{C3556D1C-7485-4EF6-98B8-A8F91E03261D}" destId="{B867EB79-76E7-4F01-BAAA-44F15C924971}" srcOrd="0" destOrd="0" presId="urn:microsoft.com/office/officeart/2005/8/layout/hierarchy3"/>
    <dgm:cxn modelId="{F1668A84-CBBA-4B84-BAA6-391847E14518}" type="presParOf" srcId="{B867EB79-76E7-4F01-BAAA-44F15C924971}" destId="{264D8A4E-BDE7-4CFB-916E-9D07E02BEE50}" srcOrd="0" destOrd="0" presId="urn:microsoft.com/office/officeart/2005/8/layout/hierarchy3"/>
    <dgm:cxn modelId="{D20D684B-C5F4-485C-A48D-FA4A9609EE5D}" type="presParOf" srcId="{B867EB79-76E7-4F01-BAAA-44F15C924971}" destId="{AF9B7035-F30A-4EE3-A605-6E6FC617C92F}" srcOrd="1" destOrd="0" presId="urn:microsoft.com/office/officeart/2005/8/layout/hierarchy3"/>
    <dgm:cxn modelId="{F075118C-8BD2-4ACE-95BB-2ECE0E98B8EE}" type="presParOf" srcId="{C3556D1C-7485-4EF6-98B8-A8F91E03261D}" destId="{F19AE523-FD7A-4F9A-9DAA-F8496F76013A}" srcOrd="1" destOrd="0" presId="urn:microsoft.com/office/officeart/2005/8/layout/hierarchy3"/>
    <dgm:cxn modelId="{CFF03786-251E-47A0-8DF7-3B1E52517784}" type="presParOf" srcId="{F19AE523-FD7A-4F9A-9DAA-F8496F76013A}" destId="{DD0F350C-676E-4BA7-BAEC-A40F5F3877D0}" srcOrd="0" destOrd="0" presId="urn:microsoft.com/office/officeart/2005/8/layout/hierarchy3"/>
    <dgm:cxn modelId="{3F8CDFC1-F47E-4161-B4C8-D83504566581}" type="presParOf" srcId="{F19AE523-FD7A-4F9A-9DAA-F8496F76013A}" destId="{64B16B54-862B-419F-A234-88451235DEBC}" srcOrd="1" destOrd="0" presId="urn:microsoft.com/office/officeart/2005/8/layout/hierarchy3"/>
    <dgm:cxn modelId="{4F520A61-DCD6-44C8-A6E6-D007C9FA57BE}" type="presParOf" srcId="{07F0C090-231B-49F8-9CA1-B10C415362E8}" destId="{36170847-AE7A-4202-A4A2-79C2BF61207B}" srcOrd="1" destOrd="0" presId="urn:microsoft.com/office/officeart/2005/8/layout/hierarchy3"/>
    <dgm:cxn modelId="{E013F7D9-495A-4AC2-9C05-D6E1454F6A21}" type="presParOf" srcId="{36170847-AE7A-4202-A4A2-79C2BF61207B}" destId="{356B1F9D-C6A3-43DD-9D30-B2A41A4A00D4}" srcOrd="0" destOrd="0" presId="urn:microsoft.com/office/officeart/2005/8/layout/hierarchy3"/>
    <dgm:cxn modelId="{DF4A9286-CB65-4776-ADDE-54AB1BCAA042}" type="presParOf" srcId="{356B1F9D-C6A3-43DD-9D30-B2A41A4A00D4}" destId="{2EB8384B-B2C7-458D-994F-D04C89C6833B}" srcOrd="0" destOrd="0" presId="urn:microsoft.com/office/officeart/2005/8/layout/hierarchy3"/>
    <dgm:cxn modelId="{4F859F4C-17A9-4F39-BACF-CB71BD344A21}" type="presParOf" srcId="{356B1F9D-C6A3-43DD-9D30-B2A41A4A00D4}" destId="{27995606-31E6-4760-861A-C1DE4CBBFA45}" srcOrd="1" destOrd="0" presId="urn:microsoft.com/office/officeart/2005/8/layout/hierarchy3"/>
    <dgm:cxn modelId="{08572BA3-B156-4556-8B22-2E284E53ABBF}" type="presParOf" srcId="{36170847-AE7A-4202-A4A2-79C2BF61207B}" destId="{69DC6489-0A22-49CE-9798-D40D9FAC8765}" srcOrd="1" destOrd="0" presId="urn:microsoft.com/office/officeart/2005/8/layout/hierarchy3"/>
    <dgm:cxn modelId="{FFC59F47-5364-4200-94AC-DBCA2AF8764E}" type="presParOf" srcId="{69DC6489-0A22-49CE-9798-D40D9FAC8765}" destId="{A1C71C31-87B6-4290-9CCD-AF313535454E}" srcOrd="0" destOrd="0" presId="urn:microsoft.com/office/officeart/2005/8/layout/hierarchy3"/>
    <dgm:cxn modelId="{7DA8ADF6-EA09-4644-AF5B-4D8173DD28E2}" type="presParOf" srcId="{69DC6489-0A22-49CE-9798-D40D9FAC8765}" destId="{8398F2A0-9F3D-4F65-802B-0D3D2A28DF8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21A81E2-8379-48DB-A6C1-C7EA64618F0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093E532-466E-429F-9023-32D22CCAE892}">
      <dgm:prSet phldrT="[Texto]"/>
      <dgm:spPr/>
      <dgm:t>
        <a:bodyPr/>
        <a:lstStyle/>
        <a:p>
          <a:r>
            <a:rPr lang="es-ES_tradnl" dirty="0" smtClean="0"/>
            <a:t>Red académica</a:t>
          </a:r>
          <a:endParaRPr lang="es-ES" dirty="0"/>
        </a:p>
      </dgm:t>
    </dgm:pt>
    <dgm:pt modelId="{7B3E55B8-5429-4CBC-8F74-29B5E6FC2E91}" type="parTrans" cxnId="{727623EC-7CAF-4462-A7E0-E3C4B093B4A4}">
      <dgm:prSet/>
      <dgm:spPr/>
      <dgm:t>
        <a:bodyPr/>
        <a:lstStyle/>
        <a:p>
          <a:endParaRPr lang="es-ES"/>
        </a:p>
      </dgm:t>
    </dgm:pt>
    <dgm:pt modelId="{3B6BCDF1-591F-4D5C-A2CA-6AFFE58F6CB9}" type="sibTrans" cxnId="{727623EC-7CAF-4462-A7E0-E3C4B093B4A4}">
      <dgm:prSet/>
      <dgm:spPr/>
      <dgm:t>
        <a:bodyPr/>
        <a:lstStyle/>
        <a:p>
          <a:endParaRPr lang="es-ES"/>
        </a:p>
      </dgm:t>
    </dgm:pt>
    <dgm:pt modelId="{A9502BE2-EA78-4502-A800-9F37540768A0}">
      <dgm:prSet phldrT="[Texto]" phldr="1"/>
      <dgm:spPr/>
      <dgm:t>
        <a:bodyPr/>
        <a:lstStyle/>
        <a:p>
          <a:endParaRPr lang="es-ES" dirty="0"/>
        </a:p>
      </dgm:t>
    </dgm:pt>
    <dgm:pt modelId="{F61D4F60-81F6-4A42-8434-50E625C54A45}" type="parTrans" cxnId="{1E5E660D-C74F-4EBB-9F47-4CE018014D7E}">
      <dgm:prSet/>
      <dgm:spPr/>
      <dgm:t>
        <a:bodyPr/>
        <a:lstStyle/>
        <a:p>
          <a:endParaRPr lang="es-ES"/>
        </a:p>
      </dgm:t>
    </dgm:pt>
    <dgm:pt modelId="{DCD9C2E6-BD04-4DE6-B48E-E7B24A912034}" type="sibTrans" cxnId="{1E5E660D-C74F-4EBB-9F47-4CE018014D7E}">
      <dgm:prSet/>
      <dgm:spPr/>
      <dgm:t>
        <a:bodyPr/>
        <a:lstStyle/>
        <a:p>
          <a:endParaRPr lang="es-ES"/>
        </a:p>
      </dgm:t>
    </dgm:pt>
    <dgm:pt modelId="{07F0C090-231B-49F8-9CA1-B10C415362E8}" type="pres">
      <dgm:prSet presAssocID="{E21A81E2-8379-48DB-A6C1-C7EA64618F0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US"/>
        </a:p>
      </dgm:t>
    </dgm:pt>
    <dgm:pt modelId="{36170847-AE7A-4202-A4A2-79C2BF61207B}" type="pres">
      <dgm:prSet presAssocID="{4093E532-466E-429F-9023-32D22CCAE892}" presName="root" presStyleCnt="0"/>
      <dgm:spPr/>
    </dgm:pt>
    <dgm:pt modelId="{356B1F9D-C6A3-43DD-9D30-B2A41A4A00D4}" type="pres">
      <dgm:prSet presAssocID="{4093E532-466E-429F-9023-32D22CCAE892}" presName="rootComposite" presStyleCnt="0"/>
      <dgm:spPr/>
    </dgm:pt>
    <dgm:pt modelId="{2EB8384B-B2C7-458D-994F-D04C89C6833B}" type="pres">
      <dgm:prSet presAssocID="{4093E532-466E-429F-9023-32D22CCAE892}" presName="rootText" presStyleLbl="node1" presStyleIdx="0" presStyleCnt="1"/>
      <dgm:spPr/>
      <dgm:t>
        <a:bodyPr/>
        <a:lstStyle/>
        <a:p>
          <a:endParaRPr lang="es-ES"/>
        </a:p>
      </dgm:t>
    </dgm:pt>
    <dgm:pt modelId="{27995606-31E6-4760-861A-C1DE4CBBFA45}" type="pres">
      <dgm:prSet presAssocID="{4093E532-466E-429F-9023-32D22CCAE892}" presName="rootConnector" presStyleLbl="node1" presStyleIdx="0" presStyleCnt="1"/>
      <dgm:spPr/>
      <dgm:t>
        <a:bodyPr/>
        <a:lstStyle/>
        <a:p>
          <a:endParaRPr lang="es-US"/>
        </a:p>
      </dgm:t>
    </dgm:pt>
    <dgm:pt modelId="{69DC6489-0A22-49CE-9798-D40D9FAC8765}" type="pres">
      <dgm:prSet presAssocID="{4093E532-466E-429F-9023-32D22CCAE892}" presName="childShape" presStyleCnt="0"/>
      <dgm:spPr/>
    </dgm:pt>
    <dgm:pt modelId="{A1C71C31-87B6-4290-9CCD-AF313535454E}" type="pres">
      <dgm:prSet presAssocID="{F61D4F60-81F6-4A42-8434-50E625C54A45}" presName="Name13" presStyleLbl="parChTrans1D2" presStyleIdx="0" presStyleCnt="1"/>
      <dgm:spPr/>
      <dgm:t>
        <a:bodyPr/>
        <a:lstStyle/>
        <a:p>
          <a:endParaRPr lang="es-US"/>
        </a:p>
      </dgm:t>
    </dgm:pt>
    <dgm:pt modelId="{8398F2A0-9F3D-4F65-802B-0D3D2A28DF82}" type="pres">
      <dgm:prSet presAssocID="{A9502BE2-EA78-4502-A800-9F37540768A0}" presName="childText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</dgm:ptLst>
  <dgm:cxnLst>
    <dgm:cxn modelId="{B4D1EE89-9EB9-4965-843C-6D268CACB96E}" type="presOf" srcId="{A9502BE2-EA78-4502-A800-9F37540768A0}" destId="{8398F2A0-9F3D-4F65-802B-0D3D2A28DF82}" srcOrd="0" destOrd="0" presId="urn:microsoft.com/office/officeart/2005/8/layout/hierarchy3"/>
    <dgm:cxn modelId="{1730CB8A-0C21-40E0-BA2B-2AF538DA3112}" type="presOf" srcId="{F61D4F60-81F6-4A42-8434-50E625C54A45}" destId="{A1C71C31-87B6-4290-9CCD-AF313535454E}" srcOrd="0" destOrd="0" presId="urn:microsoft.com/office/officeart/2005/8/layout/hierarchy3"/>
    <dgm:cxn modelId="{5D0B14B1-9B32-4852-AE8D-4597E522ADEE}" type="presOf" srcId="{E21A81E2-8379-48DB-A6C1-C7EA64618F07}" destId="{07F0C090-231B-49F8-9CA1-B10C415362E8}" srcOrd="0" destOrd="0" presId="urn:microsoft.com/office/officeart/2005/8/layout/hierarchy3"/>
    <dgm:cxn modelId="{EA461A96-A4B9-45CF-BD90-34BE77419E4C}" type="presOf" srcId="{4093E532-466E-429F-9023-32D22CCAE892}" destId="{2EB8384B-B2C7-458D-994F-D04C89C6833B}" srcOrd="0" destOrd="0" presId="urn:microsoft.com/office/officeart/2005/8/layout/hierarchy3"/>
    <dgm:cxn modelId="{727623EC-7CAF-4462-A7E0-E3C4B093B4A4}" srcId="{E21A81E2-8379-48DB-A6C1-C7EA64618F07}" destId="{4093E532-466E-429F-9023-32D22CCAE892}" srcOrd="0" destOrd="0" parTransId="{7B3E55B8-5429-4CBC-8F74-29B5E6FC2E91}" sibTransId="{3B6BCDF1-591F-4D5C-A2CA-6AFFE58F6CB9}"/>
    <dgm:cxn modelId="{1E5E660D-C74F-4EBB-9F47-4CE018014D7E}" srcId="{4093E532-466E-429F-9023-32D22CCAE892}" destId="{A9502BE2-EA78-4502-A800-9F37540768A0}" srcOrd="0" destOrd="0" parTransId="{F61D4F60-81F6-4A42-8434-50E625C54A45}" sibTransId="{DCD9C2E6-BD04-4DE6-B48E-E7B24A912034}"/>
    <dgm:cxn modelId="{9EDF7553-6F40-480B-8D98-75311E805401}" type="presOf" srcId="{4093E532-466E-429F-9023-32D22CCAE892}" destId="{27995606-31E6-4760-861A-C1DE4CBBFA45}" srcOrd="1" destOrd="0" presId="urn:microsoft.com/office/officeart/2005/8/layout/hierarchy3"/>
    <dgm:cxn modelId="{2555B6FF-F395-4755-9457-DBDC9B23519E}" type="presParOf" srcId="{07F0C090-231B-49F8-9CA1-B10C415362E8}" destId="{36170847-AE7A-4202-A4A2-79C2BF61207B}" srcOrd="0" destOrd="0" presId="urn:microsoft.com/office/officeart/2005/8/layout/hierarchy3"/>
    <dgm:cxn modelId="{0469DB80-0F5D-442C-9ED3-6358BBAE7C42}" type="presParOf" srcId="{36170847-AE7A-4202-A4A2-79C2BF61207B}" destId="{356B1F9D-C6A3-43DD-9D30-B2A41A4A00D4}" srcOrd="0" destOrd="0" presId="urn:microsoft.com/office/officeart/2005/8/layout/hierarchy3"/>
    <dgm:cxn modelId="{585E6BD5-7A98-407E-BFD6-237CC1AF791B}" type="presParOf" srcId="{356B1F9D-C6A3-43DD-9D30-B2A41A4A00D4}" destId="{2EB8384B-B2C7-458D-994F-D04C89C6833B}" srcOrd="0" destOrd="0" presId="urn:microsoft.com/office/officeart/2005/8/layout/hierarchy3"/>
    <dgm:cxn modelId="{9FCF0E1E-9F78-4207-B467-FC7D0D148842}" type="presParOf" srcId="{356B1F9D-C6A3-43DD-9D30-B2A41A4A00D4}" destId="{27995606-31E6-4760-861A-C1DE4CBBFA45}" srcOrd="1" destOrd="0" presId="urn:microsoft.com/office/officeart/2005/8/layout/hierarchy3"/>
    <dgm:cxn modelId="{1289BC37-374C-4F96-97CF-B2207041272F}" type="presParOf" srcId="{36170847-AE7A-4202-A4A2-79C2BF61207B}" destId="{69DC6489-0A22-49CE-9798-D40D9FAC8765}" srcOrd="1" destOrd="0" presId="urn:microsoft.com/office/officeart/2005/8/layout/hierarchy3"/>
    <dgm:cxn modelId="{CC9BBB74-AE8E-4231-A533-2EBFFD333602}" type="presParOf" srcId="{69DC6489-0A22-49CE-9798-D40D9FAC8765}" destId="{A1C71C31-87B6-4290-9CCD-AF313535454E}" srcOrd="0" destOrd="0" presId="urn:microsoft.com/office/officeart/2005/8/layout/hierarchy3"/>
    <dgm:cxn modelId="{9E5BE90E-5715-491B-9D8A-616624749CA7}" type="presParOf" srcId="{69DC6489-0A22-49CE-9798-D40D9FAC8765}" destId="{8398F2A0-9F3D-4F65-802B-0D3D2A28DF8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958646-7D77-4A90-AFC3-754EF198B79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1286C7F-580F-4788-B0F7-20D9DDD8F0ED}">
      <dgm:prSet phldrT="[Texto]" custT="1"/>
      <dgm:spPr/>
      <dgm:t>
        <a:bodyPr/>
        <a:lstStyle/>
        <a:p>
          <a:r>
            <a:rPr lang="es-ES_tradnl" sz="3600" dirty="0" smtClean="0"/>
            <a:t>Vías para publicar</a:t>
          </a:r>
          <a:endParaRPr lang="es-ES" sz="3600" dirty="0"/>
        </a:p>
      </dgm:t>
    </dgm:pt>
    <dgm:pt modelId="{C00D2F95-AB90-48D9-9C7B-251048EB071B}" type="parTrans" cxnId="{680F9A65-9F1A-4F5F-9EB3-DAEA04E43FF5}">
      <dgm:prSet/>
      <dgm:spPr/>
      <dgm:t>
        <a:bodyPr/>
        <a:lstStyle/>
        <a:p>
          <a:endParaRPr lang="es-ES"/>
        </a:p>
      </dgm:t>
    </dgm:pt>
    <dgm:pt modelId="{5ED5DE12-C754-44E3-B2B4-A29884DC8199}" type="sibTrans" cxnId="{680F9A65-9F1A-4F5F-9EB3-DAEA04E43FF5}">
      <dgm:prSet/>
      <dgm:spPr/>
      <dgm:t>
        <a:bodyPr/>
        <a:lstStyle/>
        <a:p>
          <a:endParaRPr lang="es-ES"/>
        </a:p>
      </dgm:t>
    </dgm:pt>
    <dgm:pt modelId="{830D1780-ED5F-475C-ABB5-1FE15740306C}">
      <dgm:prSet phldrT="[Texto]" custT="1"/>
      <dgm:spPr/>
      <dgm:t>
        <a:bodyPr/>
        <a:lstStyle/>
        <a:p>
          <a:pPr algn="just"/>
          <a:r>
            <a:rPr kumimoji="0" lang="es-ES_tradnl" sz="2400" kern="1200" dirty="0" smtClean="0">
              <a:solidFill>
                <a:schemeClr val="tx2"/>
              </a:solidFill>
              <a:latin typeface="+mn-lt"/>
              <a:ea typeface="+mn-ea"/>
              <a:cs typeface="+mn-cs"/>
            </a:rPr>
            <a:t>Publicación en revistas open </a:t>
          </a:r>
          <a:r>
            <a:rPr kumimoji="0" lang="es-ES_tradnl" sz="2400" kern="1200" dirty="0" err="1" smtClean="0">
              <a:solidFill>
                <a:schemeClr val="tx2"/>
              </a:solidFill>
              <a:latin typeface="+mn-lt"/>
              <a:ea typeface="+mn-ea"/>
              <a:cs typeface="+mn-cs"/>
            </a:rPr>
            <a:t>access</a:t>
          </a:r>
          <a:endParaRPr kumimoji="0" lang="es-ES" sz="2400" kern="1200" dirty="0" smtClean="0">
            <a:solidFill>
              <a:schemeClr val="tx2"/>
            </a:solidFill>
            <a:latin typeface="+mn-lt"/>
            <a:ea typeface="+mn-ea"/>
            <a:cs typeface="+mn-cs"/>
          </a:endParaRPr>
        </a:p>
      </dgm:t>
    </dgm:pt>
    <dgm:pt modelId="{3D0250EF-9115-4BA8-B0A9-3047AC1C8B42}" type="parTrans" cxnId="{0F3529E1-2077-4219-9C45-4AC929433634}">
      <dgm:prSet/>
      <dgm:spPr/>
      <dgm:t>
        <a:bodyPr/>
        <a:lstStyle/>
        <a:p>
          <a:endParaRPr lang="es-ES"/>
        </a:p>
      </dgm:t>
    </dgm:pt>
    <dgm:pt modelId="{0A9BCCEA-EFB2-49ED-9C4A-07F3BAC8AC47}" type="sibTrans" cxnId="{0F3529E1-2077-4219-9C45-4AC929433634}">
      <dgm:prSet/>
      <dgm:spPr/>
      <dgm:t>
        <a:bodyPr/>
        <a:lstStyle/>
        <a:p>
          <a:endParaRPr lang="es-ES"/>
        </a:p>
      </dgm:t>
    </dgm:pt>
    <dgm:pt modelId="{8B1CD6EE-0864-49D9-9AD8-BC6978D58BD6}">
      <dgm:prSet phldrT="[Texto]" custT="1"/>
      <dgm:spPr/>
      <dgm:t>
        <a:bodyPr/>
        <a:lstStyle/>
        <a:p>
          <a:pPr algn="just"/>
          <a:r>
            <a:rPr kumimoji="0" lang="es-ES" sz="2400" kern="1200" dirty="0" smtClean="0">
              <a:solidFill>
                <a:schemeClr val="tx2"/>
              </a:solidFill>
              <a:latin typeface="+mn-lt"/>
              <a:ea typeface="+mn-ea"/>
              <a:cs typeface="+mn-cs"/>
            </a:rPr>
            <a:t>Depósito de recursos digitales en repositorios institucionales o temáticos</a:t>
          </a:r>
        </a:p>
      </dgm:t>
    </dgm:pt>
    <dgm:pt modelId="{AE7E2891-B555-4928-B282-142DF5170A81}" type="parTrans" cxnId="{A86BDC46-E3B1-4CD8-BB17-4A7626CC9674}">
      <dgm:prSet/>
      <dgm:spPr/>
      <dgm:t>
        <a:bodyPr/>
        <a:lstStyle/>
        <a:p>
          <a:endParaRPr lang="es-ES"/>
        </a:p>
      </dgm:t>
    </dgm:pt>
    <dgm:pt modelId="{F77C2A1C-DBBD-4A1B-B120-081F91C977F2}" type="sibTrans" cxnId="{A86BDC46-E3B1-4CD8-BB17-4A7626CC9674}">
      <dgm:prSet/>
      <dgm:spPr/>
      <dgm:t>
        <a:bodyPr/>
        <a:lstStyle/>
        <a:p>
          <a:endParaRPr lang="es-ES"/>
        </a:p>
      </dgm:t>
    </dgm:pt>
    <dgm:pt modelId="{FA8DFAEA-D0D2-4BAF-8DFA-783FB97C9F49}" type="pres">
      <dgm:prSet presAssocID="{59958646-7D77-4A90-AFC3-754EF198B79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7770B12-3087-4BA3-A017-244A445665FA}" type="pres">
      <dgm:prSet presAssocID="{01286C7F-580F-4788-B0F7-20D9DDD8F0ED}" presName="root" presStyleCnt="0"/>
      <dgm:spPr/>
    </dgm:pt>
    <dgm:pt modelId="{3EF62EE4-99E5-4F92-B8E1-A157E3BBBF17}" type="pres">
      <dgm:prSet presAssocID="{01286C7F-580F-4788-B0F7-20D9DDD8F0ED}" presName="rootComposite" presStyleCnt="0"/>
      <dgm:spPr/>
    </dgm:pt>
    <dgm:pt modelId="{69712F8E-DF0C-4D1D-8B49-4C9313E36716}" type="pres">
      <dgm:prSet presAssocID="{01286C7F-580F-4788-B0F7-20D9DDD8F0ED}" presName="rootText" presStyleLbl="node1" presStyleIdx="0" presStyleCnt="1" custScaleX="186670"/>
      <dgm:spPr/>
      <dgm:t>
        <a:bodyPr/>
        <a:lstStyle/>
        <a:p>
          <a:endParaRPr lang="es-ES"/>
        </a:p>
      </dgm:t>
    </dgm:pt>
    <dgm:pt modelId="{46075CEC-293F-427A-B800-CF8D8B6C1262}" type="pres">
      <dgm:prSet presAssocID="{01286C7F-580F-4788-B0F7-20D9DDD8F0ED}" presName="rootConnector" presStyleLbl="node1" presStyleIdx="0" presStyleCnt="1"/>
      <dgm:spPr/>
      <dgm:t>
        <a:bodyPr/>
        <a:lstStyle/>
        <a:p>
          <a:endParaRPr lang="es-ES"/>
        </a:p>
      </dgm:t>
    </dgm:pt>
    <dgm:pt modelId="{F1AC260A-6118-499B-906B-0C13CE2FA1DF}" type="pres">
      <dgm:prSet presAssocID="{01286C7F-580F-4788-B0F7-20D9DDD8F0ED}" presName="childShape" presStyleCnt="0"/>
      <dgm:spPr/>
    </dgm:pt>
    <dgm:pt modelId="{D2DE97CE-830F-41BF-9EA7-547C41B9BC47}" type="pres">
      <dgm:prSet presAssocID="{3D0250EF-9115-4BA8-B0A9-3047AC1C8B42}" presName="Name13" presStyleLbl="parChTrans1D2" presStyleIdx="0" presStyleCnt="2"/>
      <dgm:spPr/>
      <dgm:t>
        <a:bodyPr/>
        <a:lstStyle/>
        <a:p>
          <a:endParaRPr lang="es-ES"/>
        </a:p>
      </dgm:t>
    </dgm:pt>
    <dgm:pt modelId="{A871E9AC-21DC-4F01-BC96-6382B4D993DC}" type="pres">
      <dgm:prSet presAssocID="{830D1780-ED5F-475C-ABB5-1FE15740306C}" presName="childText" presStyleLbl="bgAcc1" presStyleIdx="0" presStyleCnt="2" custScaleX="2466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5E962D-1E32-43EA-B8D3-D1671C8786D9}" type="pres">
      <dgm:prSet presAssocID="{AE7E2891-B555-4928-B282-142DF5170A81}" presName="Name13" presStyleLbl="parChTrans1D2" presStyleIdx="1" presStyleCnt="2"/>
      <dgm:spPr/>
      <dgm:t>
        <a:bodyPr/>
        <a:lstStyle/>
        <a:p>
          <a:endParaRPr lang="es-ES"/>
        </a:p>
      </dgm:t>
    </dgm:pt>
    <dgm:pt modelId="{D245CD0E-EB20-48A9-91B2-9D0960D111CA}" type="pres">
      <dgm:prSet presAssocID="{8B1CD6EE-0864-49D9-9AD8-BC6978D58BD6}" presName="childText" presStyleLbl="bgAcc1" presStyleIdx="1" presStyleCnt="2" custScaleX="24439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20FBE17-78D7-4ACF-AFA2-82AE3AB8A539}" type="presOf" srcId="{830D1780-ED5F-475C-ABB5-1FE15740306C}" destId="{A871E9AC-21DC-4F01-BC96-6382B4D993DC}" srcOrd="0" destOrd="0" presId="urn:microsoft.com/office/officeart/2005/8/layout/hierarchy3"/>
    <dgm:cxn modelId="{FB023582-9E28-448E-A8E7-303FD28E0D26}" type="presOf" srcId="{AE7E2891-B555-4928-B282-142DF5170A81}" destId="{9A5E962D-1E32-43EA-B8D3-D1671C8786D9}" srcOrd="0" destOrd="0" presId="urn:microsoft.com/office/officeart/2005/8/layout/hierarchy3"/>
    <dgm:cxn modelId="{0FA9473E-2AE1-4BD7-BA8B-88EEB58A6B69}" type="presOf" srcId="{3D0250EF-9115-4BA8-B0A9-3047AC1C8B42}" destId="{D2DE97CE-830F-41BF-9EA7-547C41B9BC47}" srcOrd="0" destOrd="0" presId="urn:microsoft.com/office/officeart/2005/8/layout/hierarchy3"/>
    <dgm:cxn modelId="{A86BDC46-E3B1-4CD8-BB17-4A7626CC9674}" srcId="{01286C7F-580F-4788-B0F7-20D9DDD8F0ED}" destId="{8B1CD6EE-0864-49D9-9AD8-BC6978D58BD6}" srcOrd="1" destOrd="0" parTransId="{AE7E2891-B555-4928-B282-142DF5170A81}" sibTransId="{F77C2A1C-DBBD-4A1B-B120-081F91C977F2}"/>
    <dgm:cxn modelId="{680F9A65-9F1A-4F5F-9EB3-DAEA04E43FF5}" srcId="{59958646-7D77-4A90-AFC3-754EF198B790}" destId="{01286C7F-580F-4788-B0F7-20D9DDD8F0ED}" srcOrd="0" destOrd="0" parTransId="{C00D2F95-AB90-48D9-9C7B-251048EB071B}" sibTransId="{5ED5DE12-C754-44E3-B2B4-A29884DC8199}"/>
    <dgm:cxn modelId="{0F3529E1-2077-4219-9C45-4AC929433634}" srcId="{01286C7F-580F-4788-B0F7-20D9DDD8F0ED}" destId="{830D1780-ED5F-475C-ABB5-1FE15740306C}" srcOrd="0" destOrd="0" parTransId="{3D0250EF-9115-4BA8-B0A9-3047AC1C8B42}" sibTransId="{0A9BCCEA-EFB2-49ED-9C4A-07F3BAC8AC47}"/>
    <dgm:cxn modelId="{895EFDB6-40A4-445C-ACE6-C5CDCE2ED233}" type="presOf" srcId="{8B1CD6EE-0864-49D9-9AD8-BC6978D58BD6}" destId="{D245CD0E-EB20-48A9-91B2-9D0960D111CA}" srcOrd="0" destOrd="0" presId="urn:microsoft.com/office/officeart/2005/8/layout/hierarchy3"/>
    <dgm:cxn modelId="{C3F20F34-CD22-4BEC-9A88-07A99900A955}" type="presOf" srcId="{01286C7F-580F-4788-B0F7-20D9DDD8F0ED}" destId="{46075CEC-293F-427A-B800-CF8D8B6C1262}" srcOrd="1" destOrd="0" presId="urn:microsoft.com/office/officeart/2005/8/layout/hierarchy3"/>
    <dgm:cxn modelId="{100A9ADA-5989-4DCD-960A-438AF0289CDB}" type="presOf" srcId="{59958646-7D77-4A90-AFC3-754EF198B790}" destId="{FA8DFAEA-D0D2-4BAF-8DFA-783FB97C9F49}" srcOrd="0" destOrd="0" presId="urn:microsoft.com/office/officeart/2005/8/layout/hierarchy3"/>
    <dgm:cxn modelId="{51EB0B48-AE2D-4F33-BCB6-463E617922AF}" type="presOf" srcId="{01286C7F-580F-4788-B0F7-20D9DDD8F0ED}" destId="{69712F8E-DF0C-4D1D-8B49-4C9313E36716}" srcOrd="0" destOrd="0" presId="urn:microsoft.com/office/officeart/2005/8/layout/hierarchy3"/>
    <dgm:cxn modelId="{771BFFE1-753F-4BBE-9596-185C0B6594AE}" type="presParOf" srcId="{FA8DFAEA-D0D2-4BAF-8DFA-783FB97C9F49}" destId="{F7770B12-3087-4BA3-A017-244A445665FA}" srcOrd="0" destOrd="0" presId="urn:microsoft.com/office/officeart/2005/8/layout/hierarchy3"/>
    <dgm:cxn modelId="{32636F96-F699-4AD4-937B-51D30743AE71}" type="presParOf" srcId="{F7770B12-3087-4BA3-A017-244A445665FA}" destId="{3EF62EE4-99E5-4F92-B8E1-A157E3BBBF17}" srcOrd="0" destOrd="0" presId="urn:microsoft.com/office/officeart/2005/8/layout/hierarchy3"/>
    <dgm:cxn modelId="{3C457BF4-DB35-44B9-930C-3B85FB217589}" type="presParOf" srcId="{3EF62EE4-99E5-4F92-B8E1-A157E3BBBF17}" destId="{69712F8E-DF0C-4D1D-8B49-4C9313E36716}" srcOrd="0" destOrd="0" presId="urn:microsoft.com/office/officeart/2005/8/layout/hierarchy3"/>
    <dgm:cxn modelId="{4A4906AB-D469-4BB0-845E-E163FD200168}" type="presParOf" srcId="{3EF62EE4-99E5-4F92-B8E1-A157E3BBBF17}" destId="{46075CEC-293F-427A-B800-CF8D8B6C1262}" srcOrd="1" destOrd="0" presId="urn:microsoft.com/office/officeart/2005/8/layout/hierarchy3"/>
    <dgm:cxn modelId="{D3B28063-0003-43C3-B316-6B2D1A64B313}" type="presParOf" srcId="{F7770B12-3087-4BA3-A017-244A445665FA}" destId="{F1AC260A-6118-499B-906B-0C13CE2FA1DF}" srcOrd="1" destOrd="0" presId="urn:microsoft.com/office/officeart/2005/8/layout/hierarchy3"/>
    <dgm:cxn modelId="{9697CCD8-C7AE-4086-BC88-838513714BA3}" type="presParOf" srcId="{F1AC260A-6118-499B-906B-0C13CE2FA1DF}" destId="{D2DE97CE-830F-41BF-9EA7-547C41B9BC47}" srcOrd="0" destOrd="0" presId="urn:microsoft.com/office/officeart/2005/8/layout/hierarchy3"/>
    <dgm:cxn modelId="{F84CC359-2F8B-415D-BD20-81666AEBAFCA}" type="presParOf" srcId="{F1AC260A-6118-499B-906B-0C13CE2FA1DF}" destId="{A871E9AC-21DC-4F01-BC96-6382B4D993DC}" srcOrd="1" destOrd="0" presId="urn:microsoft.com/office/officeart/2005/8/layout/hierarchy3"/>
    <dgm:cxn modelId="{ECB3AB8F-2A22-4D3F-AE8E-DA8FAAEB7690}" type="presParOf" srcId="{F1AC260A-6118-499B-906B-0C13CE2FA1DF}" destId="{9A5E962D-1E32-43EA-B8D3-D1671C8786D9}" srcOrd="2" destOrd="0" presId="urn:microsoft.com/office/officeart/2005/8/layout/hierarchy3"/>
    <dgm:cxn modelId="{BEDBCC5E-3EBF-4170-AD90-34D1AE49A5CE}" type="presParOf" srcId="{F1AC260A-6118-499B-906B-0C13CE2FA1DF}" destId="{D245CD0E-EB20-48A9-91B2-9D0960D111C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2061B42-2B53-46EF-8DBC-BEC972F20EB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3E8CAF2-A34D-46B2-97C8-04DBE216C6ED}">
      <dgm:prSet phldrT="[Texto]" custT="1"/>
      <dgm:spPr/>
      <dgm:t>
        <a:bodyPr/>
        <a:lstStyle/>
        <a:p>
          <a:pPr algn="just"/>
          <a:r>
            <a:rPr lang="es-ES_tradnl" sz="2400" dirty="0" smtClean="0"/>
            <a:t>Lo que no es visible, no se comparte y no se difunde</a:t>
          </a:r>
          <a:endParaRPr lang="es-ES" sz="2400" dirty="0"/>
        </a:p>
      </dgm:t>
    </dgm:pt>
    <dgm:pt modelId="{AA8E9764-0EA2-4CB6-AC1E-5DF56A2D4F16}" type="parTrans" cxnId="{1A5B36F1-2BDA-4A4B-B9EB-198B08C0F86E}">
      <dgm:prSet/>
      <dgm:spPr/>
      <dgm:t>
        <a:bodyPr/>
        <a:lstStyle/>
        <a:p>
          <a:endParaRPr lang="es-ES"/>
        </a:p>
      </dgm:t>
    </dgm:pt>
    <dgm:pt modelId="{E23CAD4D-2276-41CC-BF98-12F501DF4B33}" type="sibTrans" cxnId="{1A5B36F1-2BDA-4A4B-B9EB-198B08C0F86E}">
      <dgm:prSet/>
      <dgm:spPr/>
      <dgm:t>
        <a:bodyPr/>
        <a:lstStyle/>
        <a:p>
          <a:endParaRPr lang="es-ES"/>
        </a:p>
      </dgm:t>
    </dgm:pt>
    <dgm:pt modelId="{5512E0B5-FD14-4C92-A77D-75B28DECBE6D}">
      <dgm:prSet phldrT="[Texto]" custT="1"/>
      <dgm:spPr/>
      <dgm:t>
        <a:bodyPr/>
        <a:lstStyle/>
        <a:p>
          <a:pPr algn="just"/>
          <a:r>
            <a:rPr lang="es-ES_tradnl" sz="2400" dirty="0" smtClean="0"/>
            <a:t>La producción científica de las universidades es uno de los principales activos para medir su calidad</a:t>
          </a:r>
          <a:endParaRPr lang="es-ES" sz="2400" dirty="0"/>
        </a:p>
      </dgm:t>
    </dgm:pt>
    <dgm:pt modelId="{3C70016F-16F4-46EE-8237-F1059BEA0A9B}" type="parTrans" cxnId="{BB8B4354-7440-409F-9E12-EDE82BFC1289}">
      <dgm:prSet/>
      <dgm:spPr/>
      <dgm:t>
        <a:bodyPr/>
        <a:lstStyle/>
        <a:p>
          <a:endParaRPr lang="es-ES"/>
        </a:p>
      </dgm:t>
    </dgm:pt>
    <dgm:pt modelId="{09AEBE1A-6681-4551-8E6B-981939E2C8F7}" type="sibTrans" cxnId="{BB8B4354-7440-409F-9E12-EDE82BFC1289}">
      <dgm:prSet/>
      <dgm:spPr/>
      <dgm:t>
        <a:bodyPr/>
        <a:lstStyle/>
        <a:p>
          <a:endParaRPr lang="es-ES"/>
        </a:p>
      </dgm:t>
    </dgm:pt>
    <dgm:pt modelId="{DB14A8E8-D105-4BFC-996C-B5ABEB75CAD7}">
      <dgm:prSet phldrT="[Texto]"/>
      <dgm:spPr/>
      <dgm:t>
        <a:bodyPr/>
        <a:lstStyle/>
        <a:p>
          <a:pPr algn="just"/>
          <a:r>
            <a:rPr lang="es-ES_tradnl" dirty="0" smtClean="0"/>
            <a:t>Si es visible y accesible tendrá mayor impacto y podrá ser citada por otros</a:t>
          </a:r>
          <a:endParaRPr lang="es-ES" dirty="0"/>
        </a:p>
      </dgm:t>
    </dgm:pt>
    <dgm:pt modelId="{52921879-B7A6-4BE4-B87A-CD81F276113D}" type="parTrans" cxnId="{6D6C607E-F654-4FB5-8DFF-FA9B754EC3D2}">
      <dgm:prSet/>
      <dgm:spPr/>
      <dgm:t>
        <a:bodyPr/>
        <a:lstStyle/>
        <a:p>
          <a:endParaRPr lang="es-ES"/>
        </a:p>
      </dgm:t>
    </dgm:pt>
    <dgm:pt modelId="{74035B64-B432-422E-A949-E755869148DC}" type="sibTrans" cxnId="{6D6C607E-F654-4FB5-8DFF-FA9B754EC3D2}">
      <dgm:prSet/>
      <dgm:spPr/>
      <dgm:t>
        <a:bodyPr/>
        <a:lstStyle/>
        <a:p>
          <a:endParaRPr lang="es-ES"/>
        </a:p>
      </dgm:t>
    </dgm:pt>
    <dgm:pt modelId="{8B384BEC-7294-41D4-8ACD-B04BF69BA510}" type="pres">
      <dgm:prSet presAssocID="{F2061B42-2B53-46EF-8DBC-BEC972F20EB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9904D73-2285-4890-AE16-509F26FCBD11}" type="pres">
      <dgm:prSet presAssocID="{F2061B42-2B53-46EF-8DBC-BEC972F20EB7}" presName="dummyMaxCanvas" presStyleCnt="0">
        <dgm:presLayoutVars/>
      </dgm:prSet>
      <dgm:spPr/>
    </dgm:pt>
    <dgm:pt modelId="{106ED7B2-3455-476A-9445-D3D8D180EDE7}" type="pres">
      <dgm:prSet presAssocID="{F2061B42-2B53-46EF-8DBC-BEC972F20EB7}" presName="ThreeNodes_1" presStyleLbl="node1" presStyleIdx="0" presStyleCnt="3" custScaleY="7578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87C42C-2299-4D39-84BC-EB461EE36544}" type="pres">
      <dgm:prSet presAssocID="{F2061B42-2B53-46EF-8DBC-BEC972F20EB7}" presName="ThreeNodes_2" presStyleLbl="node1" presStyleIdx="1" presStyleCnt="3" custScaleX="113072" custScaleY="108378" custLinFactNeighborX="-109" custLinFactNeighborY="-69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AB547C-75D7-454A-BE87-0FC938FCA17D}" type="pres">
      <dgm:prSet presAssocID="{F2061B42-2B53-46EF-8DBC-BEC972F20EB7}" presName="ThreeNodes_3" presStyleLbl="node1" presStyleIdx="2" presStyleCnt="3" custLinFactNeighborX="-1307" custLinFactNeighborY="1276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73BD61-0D7B-405E-974B-3EA1CE4BC81A}" type="pres">
      <dgm:prSet presAssocID="{F2061B42-2B53-46EF-8DBC-BEC972F20EB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FDA03D-C9F8-43D8-A808-87069C5F4E1C}" type="pres">
      <dgm:prSet presAssocID="{F2061B42-2B53-46EF-8DBC-BEC972F20EB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FA3BDA-8C35-4C7D-9C09-768566B369C1}" type="pres">
      <dgm:prSet presAssocID="{F2061B42-2B53-46EF-8DBC-BEC972F20EB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C610C1-DADB-4BC1-AF82-CAC1F8861E9D}" type="pres">
      <dgm:prSet presAssocID="{F2061B42-2B53-46EF-8DBC-BEC972F20EB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DA0033-D134-4CEC-8502-E443F6F5902B}" type="pres">
      <dgm:prSet presAssocID="{F2061B42-2B53-46EF-8DBC-BEC972F20EB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D6C607E-F654-4FB5-8DFF-FA9B754EC3D2}" srcId="{F2061B42-2B53-46EF-8DBC-BEC972F20EB7}" destId="{DB14A8E8-D105-4BFC-996C-B5ABEB75CAD7}" srcOrd="2" destOrd="0" parTransId="{52921879-B7A6-4BE4-B87A-CD81F276113D}" sibTransId="{74035B64-B432-422E-A949-E755869148DC}"/>
    <dgm:cxn modelId="{CC951220-ABCE-4A4A-B98D-FC7D37C31A75}" type="presOf" srcId="{C3E8CAF2-A34D-46B2-97C8-04DBE216C6ED}" destId="{24FA3BDA-8C35-4C7D-9C09-768566B369C1}" srcOrd="1" destOrd="0" presId="urn:microsoft.com/office/officeart/2005/8/layout/vProcess5"/>
    <dgm:cxn modelId="{BB8B4354-7440-409F-9E12-EDE82BFC1289}" srcId="{F2061B42-2B53-46EF-8DBC-BEC972F20EB7}" destId="{5512E0B5-FD14-4C92-A77D-75B28DECBE6D}" srcOrd="1" destOrd="0" parTransId="{3C70016F-16F4-46EE-8237-F1059BEA0A9B}" sibTransId="{09AEBE1A-6681-4551-8E6B-981939E2C8F7}"/>
    <dgm:cxn modelId="{D2A441F2-B53A-46D9-A644-16910347E631}" type="presOf" srcId="{E23CAD4D-2276-41CC-BF98-12F501DF4B33}" destId="{6D73BD61-0D7B-405E-974B-3EA1CE4BC81A}" srcOrd="0" destOrd="0" presId="urn:microsoft.com/office/officeart/2005/8/layout/vProcess5"/>
    <dgm:cxn modelId="{1A5B36F1-2BDA-4A4B-B9EB-198B08C0F86E}" srcId="{F2061B42-2B53-46EF-8DBC-BEC972F20EB7}" destId="{C3E8CAF2-A34D-46B2-97C8-04DBE216C6ED}" srcOrd="0" destOrd="0" parTransId="{AA8E9764-0EA2-4CB6-AC1E-5DF56A2D4F16}" sibTransId="{E23CAD4D-2276-41CC-BF98-12F501DF4B33}"/>
    <dgm:cxn modelId="{A8FBE588-6EBC-449C-96AF-404837EC0599}" type="presOf" srcId="{DB14A8E8-D105-4BFC-996C-B5ABEB75CAD7}" destId="{3AAB547C-75D7-454A-BE87-0FC938FCA17D}" srcOrd="0" destOrd="0" presId="urn:microsoft.com/office/officeart/2005/8/layout/vProcess5"/>
    <dgm:cxn modelId="{35AC6EF9-33D0-483E-BDEE-2AA5FF40E8F6}" type="presOf" srcId="{5512E0B5-FD14-4C92-A77D-75B28DECBE6D}" destId="{9587C42C-2299-4D39-84BC-EB461EE36544}" srcOrd="0" destOrd="0" presId="urn:microsoft.com/office/officeart/2005/8/layout/vProcess5"/>
    <dgm:cxn modelId="{D67C360D-89BE-4C21-87D2-8D985C1E0C93}" type="presOf" srcId="{09AEBE1A-6681-4551-8E6B-981939E2C8F7}" destId="{9FFDA03D-C9F8-43D8-A808-87069C5F4E1C}" srcOrd="0" destOrd="0" presId="urn:microsoft.com/office/officeart/2005/8/layout/vProcess5"/>
    <dgm:cxn modelId="{495A1C14-6717-4971-A357-FA13F852CB87}" type="presOf" srcId="{DB14A8E8-D105-4BFC-996C-B5ABEB75CAD7}" destId="{1ADA0033-D134-4CEC-8502-E443F6F5902B}" srcOrd="1" destOrd="0" presId="urn:microsoft.com/office/officeart/2005/8/layout/vProcess5"/>
    <dgm:cxn modelId="{9760940C-4CFB-49E3-B22C-3F5CDF9AEDC2}" type="presOf" srcId="{C3E8CAF2-A34D-46B2-97C8-04DBE216C6ED}" destId="{106ED7B2-3455-476A-9445-D3D8D180EDE7}" srcOrd="0" destOrd="0" presId="urn:microsoft.com/office/officeart/2005/8/layout/vProcess5"/>
    <dgm:cxn modelId="{61F282DF-2C3E-45B1-BB77-31A981B184D9}" type="presOf" srcId="{F2061B42-2B53-46EF-8DBC-BEC972F20EB7}" destId="{8B384BEC-7294-41D4-8ACD-B04BF69BA510}" srcOrd="0" destOrd="0" presId="urn:microsoft.com/office/officeart/2005/8/layout/vProcess5"/>
    <dgm:cxn modelId="{CDC648F0-D324-4E7D-A551-6085A20D5E52}" type="presOf" srcId="{5512E0B5-FD14-4C92-A77D-75B28DECBE6D}" destId="{0CC610C1-DADB-4BC1-AF82-CAC1F8861E9D}" srcOrd="1" destOrd="0" presId="urn:microsoft.com/office/officeart/2005/8/layout/vProcess5"/>
    <dgm:cxn modelId="{600F30AF-5CF5-4667-AC3D-C7140F0083D6}" type="presParOf" srcId="{8B384BEC-7294-41D4-8ACD-B04BF69BA510}" destId="{39904D73-2285-4890-AE16-509F26FCBD11}" srcOrd="0" destOrd="0" presId="urn:microsoft.com/office/officeart/2005/8/layout/vProcess5"/>
    <dgm:cxn modelId="{07FFE9CE-F6EA-4927-B1A3-DFEA6718156C}" type="presParOf" srcId="{8B384BEC-7294-41D4-8ACD-B04BF69BA510}" destId="{106ED7B2-3455-476A-9445-D3D8D180EDE7}" srcOrd="1" destOrd="0" presId="urn:microsoft.com/office/officeart/2005/8/layout/vProcess5"/>
    <dgm:cxn modelId="{1C2DC855-B2A2-49B2-B603-39927885B5A2}" type="presParOf" srcId="{8B384BEC-7294-41D4-8ACD-B04BF69BA510}" destId="{9587C42C-2299-4D39-84BC-EB461EE36544}" srcOrd="2" destOrd="0" presId="urn:microsoft.com/office/officeart/2005/8/layout/vProcess5"/>
    <dgm:cxn modelId="{A45D3CBC-F908-4898-B793-312A8FAA149F}" type="presParOf" srcId="{8B384BEC-7294-41D4-8ACD-B04BF69BA510}" destId="{3AAB547C-75D7-454A-BE87-0FC938FCA17D}" srcOrd="3" destOrd="0" presId="urn:microsoft.com/office/officeart/2005/8/layout/vProcess5"/>
    <dgm:cxn modelId="{174BD060-FE33-4B0E-8563-712CEBF6CD39}" type="presParOf" srcId="{8B384BEC-7294-41D4-8ACD-B04BF69BA510}" destId="{6D73BD61-0D7B-405E-974B-3EA1CE4BC81A}" srcOrd="4" destOrd="0" presId="urn:microsoft.com/office/officeart/2005/8/layout/vProcess5"/>
    <dgm:cxn modelId="{85819069-72D4-4037-8E8E-737ED2BB69F7}" type="presParOf" srcId="{8B384BEC-7294-41D4-8ACD-B04BF69BA510}" destId="{9FFDA03D-C9F8-43D8-A808-87069C5F4E1C}" srcOrd="5" destOrd="0" presId="urn:microsoft.com/office/officeart/2005/8/layout/vProcess5"/>
    <dgm:cxn modelId="{F35B5D24-095F-484A-AB8B-6AA3356361E3}" type="presParOf" srcId="{8B384BEC-7294-41D4-8ACD-B04BF69BA510}" destId="{24FA3BDA-8C35-4C7D-9C09-768566B369C1}" srcOrd="6" destOrd="0" presId="urn:microsoft.com/office/officeart/2005/8/layout/vProcess5"/>
    <dgm:cxn modelId="{30F1E2B0-7536-45DB-9935-A0A1A91282A5}" type="presParOf" srcId="{8B384BEC-7294-41D4-8ACD-B04BF69BA510}" destId="{0CC610C1-DADB-4BC1-AF82-CAC1F8861E9D}" srcOrd="7" destOrd="0" presId="urn:microsoft.com/office/officeart/2005/8/layout/vProcess5"/>
    <dgm:cxn modelId="{63C94D68-86E9-4DE5-8E54-9546B6DB06EE}" type="presParOf" srcId="{8B384BEC-7294-41D4-8ACD-B04BF69BA510}" destId="{1ADA0033-D134-4CEC-8502-E443F6F5902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60C17-7123-4B63-ACA4-6E058D057878}">
      <dsp:nvSpPr>
        <dsp:cNvPr id="0" name=""/>
        <dsp:cNvSpPr/>
      </dsp:nvSpPr>
      <dsp:spPr>
        <a:xfrm rot="10800000">
          <a:off x="1918262" y="3637"/>
          <a:ext cx="6698362" cy="9243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602" tIns="99060" rIns="184912" bIns="99060" numCol="1" spcCol="1270" anchor="ctr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Open </a:t>
          </a:r>
          <a:r>
            <a:rPr lang="es-ES" sz="2600" kern="1200" dirty="0" err="1" smtClean="0"/>
            <a:t>Science</a:t>
          </a:r>
          <a:r>
            <a:rPr lang="es-ES" sz="2600" kern="1200" dirty="0" smtClean="0"/>
            <a:t> y Web 2.0: Ciencia 2.0</a:t>
          </a:r>
          <a:endParaRPr lang="es-ES" sz="2600" kern="1200" dirty="0"/>
        </a:p>
      </dsp:txBody>
      <dsp:txXfrm rot="10800000">
        <a:off x="2149343" y="3637"/>
        <a:ext cx="6467281" cy="924325"/>
      </dsp:txXfrm>
    </dsp:sp>
    <dsp:sp modelId="{87FF108F-C889-432B-A88A-820DC0704EEC}">
      <dsp:nvSpPr>
        <dsp:cNvPr id="0" name=""/>
        <dsp:cNvSpPr/>
      </dsp:nvSpPr>
      <dsp:spPr>
        <a:xfrm>
          <a:off x="1456100" y="3637"/>
          <a:ext cx="924325" cy="92432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1A1E6D-E933-48B6-999E-47282CD42DCE}">
      <dsp:nvSpPr>
        <dsp:cNvPr id="0" name=""/>
        <dsp:cNvSpPr/>
      </dsp:nvSpPr>
      <dsp:spPr>
        <a:xfrm rot="10800000">
          <a:off x="1918262" y="1203880"/>
          <a:ext cx="6698362" cy="9243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602" tIns="99060" rIns="184912" bIns="99060" numCol="1" spcCol="1270" anchor="ctr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¿Ciencia de </a:t>
          </a:r>
          <a:r>
            <a:rPr lang="es-ES" sz="2600" kern="1200" dirty="0" err="1" smtClean="0"/>
            <a:t>microblogging</a:t>
          </a:r>
          <a:r>
            <a:rPr lang="es-ES" sz="2600" kern="1200" dirty="0" smtClean="0"/>
            <a:t>?</a:t>
          </a:r>
          <a:endParaRPr lang="es-ES" sz="2600" kern="1200" dirty="0"/>
        </a:p>
      </dsp:txBody>
      <dsp:txXfrm rot="10800000">
        <a:off x="2149343" y="1203880"/>
        <a:ext cx="6467281" cy="924325"/>
      </dsp:txXfrm>
    </dsp:sp>
    <dsp:sp modelId="{D3818465-F12F-46E0-A2D9-E26CF79E8BC8}">
      <dsp:nvSpPr>
        <dsp:cNvPr id="0" name=""/>
        <dsp:cNvSpPr/>
      </dsp:nvSpPr>
      <dsp:spPr>
        <a:xfrm>
          <a:off x="1456100" y="1203880"/>
          <a:ext cx="924325" cy="92432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AD3076-D67D-4B3F-844D-3FA0A223CF9E}">
      <dsp:nvSpPr>
        <dsp:cNvPr id="0" name=""/>
        <dsp:cNvSpPr/>
      </dsp:nvSpPr>
      <dsp:spPr>
        <a:xfrm rot="10800000">
          <a:off x="1918262" y="2404123"/>
          <a:ext cx="6698362" cy="9243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602" tIns="99060" rIns="184912" bIns="99060" numCol="1" spcCol="1270" anchor="ctr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El potencial de las redes sociales en la Ciencia 2.0.</a:t>
          </a:r>
          <a:endParaRPr lang="es-ES" sz="2600" kern="1200" dirty="0"/>
        </a:p>
      </dsp:txBody>
      <dsp:txXfrm rot="10800000">
        <a:off x="2149343" y="2404123"/>
        <a:ext cx="6467281" cy="924325"/>
      </dsp:txXfrm>
    </dsp:sp>
    <dsp:sp modelId="{20D18A77-F775-420C-B27E-A221F19A810F}">
      <dsp:nvSpPr>
        <dsp:cNvPr id="0" name=""/>
        <dsp:cNvSpPr/>
      </dsp:nvSpPr>
      <dsp:spPr>
        <a:xfrm>
          <a:off x="1456100" y="2404123"/>
          <a:ext cx="924325" cy="92432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342FA-4676-4D46-B593-202F1B94A10F}">
      <dsp:nvSpPr>
        <dsp:cNvPr id="0" name=""/>
        <dsp:cNvSpPr/>
      </dsp:nvSpPr>
      <dsp:spPr>
        <a:xfrm rot="10800000">
          <a:off x="1918262" y="3604366"/>
          <a:ext cx="6698362" cy="9243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602" tIns="99060" rIns="184912" bIns="99060" numCol="1" spcCol="1270" anchor="ctr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Estado del arte del movimiento Open Access.</a:t>
          </a:r>
          <a:endParaRPr lang="es-ES" sz="2600" kern="1200" dirty="0"/>
        </a:p>
      </dsp:txBody>
      <dsp:txXfrm rot="10800000">
        <a:off x="2149343" y="3604366"/>
        <a:ext cx="6467281" cy="924325"/>
      </dsp:txXfrm>
    </dsp:sp>
    <dsp:sp modelId="{B06AB42D-13FC-4018-AC90-A23DDA744004}">
      <dsp:nvSpPr>
        <dsp:cNvPr id="0" name=""/>
        <dsp:cNvSpPr/>
      </dsp:nvSpPr>
      <dsp:spPr>
        <a:xfrm>
          <a:off x="1456100" y="3604366"/>
          <a:ext cx="924325" cy="92432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48903-B2D9-469D-B5E5-FD035A55CA0C}">
      <dsp:nvSpPr>
        <dsp:cNvPr id="0" name=""/>
        <dsp:cNvSpPr/>
      </dsp:nvSpPr>
      <dsp:spPr>
        <a:xfrm rot="5400000">
          <a:off x="-129093" y="131354"/>
          <a:ext cx="860621" cy="6024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1</a:t>
          </a:r>
          <a:endParaRPr lang="es-ES" sz="1700" kern="1200" dirty="0"/>
        </a:p>
      </dsp:txBody>
      <dsp:txXfrm rot="-5400000">
        <a:off x="1" y="303477"/>
        <a:ext cx="602434" cy="258187"/>
      </dsp:txXfrm>
    </dsp:sp>
    <dsp:sp modelId="{694DE596-200D-4335-B7DF-DC7002C24730}">
      <dsp:nvSpPr>
        <dsp:cNvPr id="0" name=""/>
        <dsp:cNvSpPr/>
      </dsp:nvSpPr>
      <dsp:spPr>
        <a:xfrm rot="5400000">
          <a:off x="3527920" y="-2923223"/>
          <a:ext cx="559403" cy="641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600" kern="1200" dirty="0" smtClean="0">
              <a:solidFill>
                <a:schemeClr val="tx2"/>
              </a:solidFill>
            </a:rPr>
            <a:t>Metodologías Abiertas </a:t>
          </a:r>
          <a:endParaRPr lang="es-ES" sz="2600" kern="1200" dirty="0"/>
        </a:p>
      </dsp:txBody>
      <dsp:txXfrm rot="-5400000">
        <a:off x="602435" y="29570"/>
        <a:ext cx="6383066" cy="504787"/>
      </dsp:txXfrm>
    </dsp:sp>
    <dsp:sp modelId="{B200E64E-EE24-4762-9039-D55209CDEBFF}">
      <dsp:nvSpPr>
        <dsp:cNvPr id="0" name=""/>
        <dsp:cNvSpPr/>
      </dsp:nvSpPr>
      <dsp:spPr>
        <a:xfrm rot="5400000">
          <a:off x="-129093" y="893366"/>
          <a:ext cx="860621" cy="6024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2</a:t>
          </a:r>
          <a:endParaRPr lang="es-ES" sz="1700" kern="1200" dirty="0"/>
        </a:p>
      </dsp:txBody>
      <dsp:txXfrm rot="-5400000">
        <a:off x="1" y="1065489"/>
        <a:ext cx="602434" cy="258187"/>
      </dsp:txXfrm>
    </dsp:sp>
    <dsp:sp modelId="{1D2528EB-A09C-42B4-9C3C-6DC445C28638}">
      <dsp:nvSpPr>
        <dsp:cNvPr id="0" name=""/>
        <dsp:cNvSpPr/>
      </dsp:nvSpPr>
      <dsp:spPr>
        <a:xfrm rot="5400000">
          <a:off x="3527920" y="-2161211"/>
          <a:ext cx="559403" cy="641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600" kern="1200" dirty="0" smtClean="0">
              <a:solidFill>
                <a:schemeClr val="tx2"/>
              </a:solidFill>
            </a:rPr>
            <a:t>Revisión por pares Abierta </a:t>
          </a:r>
          <a:endParaRPr lang="es-ES" sz="2600" kern="1200" dirty="0"/>
        </a:p>
      </dsp:txBody>
      <dsp:txXfrm rot="-5400000">
        <a:off x="602435" y="791582"/>
        <a:ext cx="6383066" cy="504787"/>
      </dsp:txXfrm>
    </dsp:sp>
    <dsp:sp modelId="{2F43A589-0B62-4996-BDC2-CC9681996918}">
      <dsp:nvSpPr>
        <dsp:cNvPr id="0" name=""/>
        <dsp:cNvSpPr/>
      </dsp:nvSpPr>
      <dsp:spPr>
        <a:xfrm rot="5400000">
          <a:off x="-129093" y="1655379"/>
          <a:ext cx="860621" cy="6024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3</a:t>
          </a:r>
          <a:endParaRPr lang="es-ES" sz="1700" kern="1200" dirty="0"/>
        </a:p>
      </dsp:txBody>
      <dsp:txXfrm rot="-5400000">
        <a:off x="1" y="1827502"/>
        <a:ext cx="602434" cy="258187"/>
      </dsp:txXfrm>
    </dsp:sp>
    <dsp:sp modelId="{2D6FB465-8FAA-456B-B77A-C6046072C56D}">
      <dsp:nvSpPr>
        <dsp:cNvPr id="0" name=""/>
        <dsp:cNvSpPr/>
      </dsp:nvSpPr>
      <dsp:spPr>
        <a:xfrm rot="5400000">
          <a:off x="3527920" y="-1399198"/>
          <a:ext cx="559403" cy="641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600" kern="1200" dirty="0" smtClean="0">
              <a:solidFill>
                <a:schemeClr val="tx2"/>
              </a:solidFill>
            </a:rPr>
            <a:t>Software y Hardware Abiertos </a:t>
          </a:r>
          <a:endParaRPr lang="es-ES" sz="2600" kern="1200" dirty="0"/>
        </a:p>
      </dsp:txBody>
      <dsp:txXfrm rot="-5400000">
        <a:off x="602435" y="1553595"/>
        <a:ext cx="6383066" cy="504787"/>
      </dsp:txXfrm>
    </dsp:sp>
    <dsp:sp modelId="{C9AA664A-B75D-4AB8-B71F-8ED05D2ED2CD}">
      <dsp:nvSpPr>
        <dsp:cNvPr id="0" name=""/>
        <dsp:cNvSpPr/>
      </dsp:nvSpPr>
      <dsp:spPr>
        <a:xfrm rot="5400000">
          <a:off x="-129093" y="2417391"/>
          <a:ext cx="860621" cy="6024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4</a:t>
          </a:r>
          <a:endParaRPr lang="es-ES" sz="1700" kern="1200" dirty="0"/>
        </a:p>
      </dsp:txBody>
      <dsp:txXfrm rot="-5400000">
        <a:off x="1" y="2589514"/>
        <a:ext cx="602434" cy="258187"/>
      </dsp:txXfrm>
    </dsp:sp>
    <dsp:sp modelId="{F528B6A0-24E7-4207-92D7-331591C28D1D}">
      <dsp:nvSpPr>
        <dsp:cNvPr id="0" name=""/>
        <dsp:cNvSpPr/>
      </dsp:nvSpPr>
      <dsp:spPr>
        <a:xfrm rot="5400000">
          <a:off x="3527920" y="-637186"/>
          <a:ext cx="559403" cy="641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600" kern="1200" dirty="0" smtClean="0">
              <a:solidFill>
                <a:schemeClr val="tx2"/>
              </a:solidFill>
            </a:rPr>
            <a:t>Datos Abiertos </a:t>
          </a:r>
          <a:endParaRPr lang="es-ES" sz="2600" kern="1200" dirty="0"/>
        </a:p>
      </dsp:txBody>
      <dsp:txXfrm rot="-5400000">
        <a:off x="602435" y="2315607"/>
        <a:ext cx="6383066" cy="504787"/>
      </dsp:txXfrm>
    </dsp:sp>
    <dsp:sp modelId="{4497E726-7F46-4486-BAC1-5DD7D0A7513D}">
      <dsp:nvSpPr>
        <dsp:cNvPr id="0" name=""/>
        <dsp:cNvSpPr/>
      </dsp:nvSpPr>
      <dsp:spPr>
        <a:xfrm rot="5400000">
          <a:off x="-129093" y="3179404"/>
          <a:ext cx="860621" cy="6024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5</a:t>
          </a:r>
          <a:endParaRPr lang="es-ES" sz="1700" kern="1200" dirty="0"/>
        </a:p>
      </dsp:txBody>
      <dsp:txXfrm rot="-5400000">
        <a:off x="1" y="3351527"/>
        <a:ext cx="602434" cy="258187"/>
      </dsp:txXfrm>
    </dsp:sp>
    <dsp:sp modelId="{DE5D5CF1-C8E4-4202-9A3E-5230C75FC76A}">
      <dsp:nvSpPr>
        <dsp:cNvPr id="0" name=""/>
        <dsp:cNvSpPr/>
      </dsp:nvSpPr>
      <dsp:spPr>
        <a:xfrm rot="5400000">
          <a:off x="3527920" y="124825"/>
          <a:ext cx="559403" cy="641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600" kern="1200" dirty="0" smtClean="0">
              <a:solidFill>
                <a:schemeClr val="tx2"/>
              </a:solidFill>
            </a:rPr>
            <a:t>Acceso Abierto </a:t>
          </a:r>
          <a:endParaRPr lang="es-ES" sz="2600" kern="1200" dirty="0"/>
        </a:p>
      </dsp:txBody>
      <dsp:txXfrm rot="-5400000">
        <a:off x="602435" y="3077618"/>
        <a:ext cx="6383066" cy="504787"/>
      </dsp:txXfrm>
    </dsp:sp>
    <dsp:sp modelId="{96A8723E-32FE-4F4C-9A6B-58CFEF6AC70A}">
      <dsp:nvSpPr>
        <dsp:cNvPr id="0" name=""/>
        <dsp:cNvSpPr/>
      </dsp:nvSpPr>
      <dsp:spPr>
        <a:xfrm rot="5400000">
          <a:off x="-129093" y="3941416"/>
          <a:ext cx="860621" cy="6024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6</a:t>
          </a:r>
          <a:endParaRPr lang="es-ES" sz="1700" kern="1200" dirty="0"/>
        </a:p>
      </dsp:txBody>
      <dsp:txXfrm rot="-5400000">
        <a:off x="1" y="4113539"/>
        <a:ext cx="602434" cy="258187"/>
      </dsp:txXfrm>
    </dsp:sp>
    <dsp:sp modelId="{52B4FCA7-8757-4020-AB44-4D30EDE37592}">
      <dsp:nvSpPr>
        <dsp:cNvPr id="0" name=""/>
        <dsp:cNvSpPr/>
      </dsp:nvSpPr>
      <dsp:spPr>
        <a:xfrm rot="5400000">
          <a:off x="3527920" y="886838"/>
          <a:ext cx="559403" cy="641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600" kern="1200" dirty="0" smtClean="0">
              <a:solidFill>
                <a:schemeClr val="tx2"/>
              </a:solidFill>
            </a:rPr>
            <a:t>Recursos Educativos Abiertos (MOOC)</a:t>
          </a:r>
          <a:endParaRPr lang="es-ES" sz="2600" kern="1200" dirty="0"/>
        </a:p>
      </dsp:txBody>
      <dsp:txXfrm rot="-5400000">
        <a:off x="602435" y="3839631"/>
        <a:ext cx="6383066" cy="5047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4F37D-B1C1-4265-92E3-9F44A6086033}">
      <dsp:nvSpPr>
        <dsp:cNvPr id="0" name=""/>
        <dsp:cNvSpPr/>
      </dsp:nvSpPr>
      <dsp:spPr>
        <a:xfrm>
          <a:off x="2144868" y="330372"/>
          <a:ext cx="4440565" cy="4440565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kern="1200" dirty="0" smtClean="0"/>
            <a:t>Redes sociales</a:t>
          </a:r>
          <a:endParaRPr lang="es-ES" sz="2100" kern="1200" dirty="0"/>
        </a:p>
      </dsp:txBody>
      <dsp:txXfrm>
        <a:off x="4502068" y="1250733"/>
        <a:ext cx="1638780" cy="1215869"/>
      </dsp:txXfrm>
    </dsp:sp>
    <dsp:sp modelId="{0A83AF39-5B8D-4C8A-AAED-89240AAE474A}">
      <dsp:nvSpPr>
        <dsp:cNvPr id="0" name=""/>
        <dsp:cNvSpPr/>
      </dsp:nvSpPr>
      <dsp:spPr>
        <a:xfrm>
          <a:off x="2144868" y="479449"/>
          <a:ext cx="4440565" cy="4440565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kern="1200" dirty="0" smtClean="0"/>
            <a:t>Entornos para compartir recursos</a:t>
          </a:r>
          <a:endParaRPr lang="es-ES" sz="2100" kern="1200" dirty="0"/>
        </a:p>
      </dsp:txBody>
      <dsp:txXfrm>
        <a:off x="4502068" y="2783785"/>
        <a:ext cx="1638780" cy="1215869"/>
      </dsp:txXfrm>
    </dsp:sp>
    <dsp:sp modelId="{4918AD7B-496A-4EA3-901B-1909F93E7F74}">
      <dsp:nvSpPr>
        <dsp:cNvPr id="0" name=""/>
        <dsp:cNvSpPr/>
      </dsp:nvSpPr>
      <dsp:spPr>
        <a:xfrm>
          <a:off x="1995791" y="479449"/>
          <a:ext cx="4440565" cy="4440565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kern="1200" dirty="0" smtClean="0"/>
            <a:t>Blogs</a:t>
          </a:r>
          <a:endParaRPr lang="es-ES" sz="2100" kern="1200" dirty="0"/>
        </a:p>
      </dsp:txBody>
      <dsp:txXfrm>
        <a:off x="2440377" y="2783785"/>
        <a:ext cx="1638780" cy="1215869"/>
      </dsp:txXfrm>
    </dsp:sp>
    <dsp:sp modelId="{CA6C14AA-FAD8-49E6-AFA3-2AFAC76EAF00}">
      <dsp:nvSpPr>
        <dsp:cNvPr id="0" name=""/>
        <dsp:cNvSpPr/>
      </dsp:nvSpPr>
      <dsp:spPr>
        <a:xfrm>
          <a:off x="1995791" y="330372"/>
          <a:ext cx="4440565" cy="4440565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kern="1200" dirty="0" smtClean="0"/>
            <a:t>Wikis</a:t>
          </a:r>
          <a:endParaRPr lang="es-ES" sz="2100" kern="1200" dirty="0"/>
        </a:p>
      </dsp:txBody>
      <dsp:txXfrm>
        <a:off x="2440377" y="1250733"/>
        <a:ext cx="1638780" cy="1215869"/>
      </dsp:txXfrm>
    </dsp:sp>
    <dsp:sp modelId="{E3D40106-C198-47CB-983F-B46AC078E651}">
      <dsp:nvSpPr>
        <dsp:cNvPr id="0" name=""/>
        <dsp:cNvSpPr/>
      </dsp:nvSpPr>
      <dsp:spPr>
        <a:xfrm>
          <a:off x="1869975" y="55480"/>
          <a:ext cx="4990350" cy="4990350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1A9E76-0F9F-44EA-9E0B-AB16DAC51FA6}">
      <dsp:nvSpPr>
        <dsp:cNvPr id="0" name=""/>
        <dsp:cNvSpPr/>
      </dsp:nvSpPr>
      <dsp:spPr>
        <a:xfrm>
          <a:off x="1869975" y="204556"/>
          <a:ext cx="4990350" cy="4990350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45FDA-8773-4753-A1E1-03513F4B2B97}">
      <dsp:nvSpPr>
        <dsp:cNvPr id="0" name=""/>
        <dsp:cNvSpPr/>
      </dsp:nvSpPr>
      <dsp:spPr>
        <a:xfrm>
          <a:off x="1720899" y="204556"/>
          <a:ext cx="4990350" cy="4990350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AFCB20-50AB-49EA-9597-18CFC2601316}">
      <dsp:nvSpPr>
        <dsp:cNvPr id="0" name=""/>
        <dsp:cNvSpPr/>
      </dsp:nvSpPr>
      <dsp:spPr>
        <a:xfrm>
          <a:off x="1720899" y="55480"/>
          <a:ext cx="4990350" cy="4990350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2CDC23-5552-43FD-8324-8214CFF28BA6}">
      <dsp:nvSpPr>
        <dsp:cNvPr id="0" name=""/>
        <dsp:cNvSpPr/>
      </dsp:nvSpPr>
      <dsp:spPr>
        <a:xfrm>
          <a:off x="0" y="0"/>
          <a:ext cx="7000924" cy="1258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just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000" kern="1200" dirty="0" smtClean="0"/>
            <a:t>El servicio más famoso de </a:t>
          </a:r>
          <a:r>
            <a:rPr lang="es-ES_tradnl" sz="3000" kern="1200" dirty="0" err="1" smtClean="0"/>
            <a:t>microblogging</a:t>
          </a:r>
          <a:endParaRPr lang="es-ES" sz="3000" kern="1200" dirty="0"/>
        </a:p>
      </dsp:txBody>
      <dsp:txXfrm>
        <a:off x="1526078" y="0"/>
        <a:ext cx="5474845" cy="1258938"/>
      </dsp:txXfrm>
    </dsp:sp>
    <dsp:sp modelId="{6109AC9E-4F03-4BF8-B97A-9764592020DC}">
      <dsp:nvSpPr>
        <dsp:cNvPr id="0" name=""/>
        <dsp:cNvSpPr/>
      </dsp:nvSpPr>
      <dsp:spPr>
        <a:xfrm>
          <a:off x="125893" y="125893"/>
          <a:ext cx="1400184" cy="10071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A4B9A-F268-4F00-8BFE-CF88F6068AB4}">
      <dsp:nvSpPr>
        <dsp:cNvPr id="0" name=""/>
        <dsp:cNvSpPr/>
      </dsp:nvSpPr>
      <dsp:spPr>
        <a:xfrm>
          <a:off x="0" y="1414291"/>
          <a:ext cx="7000924" cy="1258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just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b="0" kern="1200" dirty="0" smtClean="0"/>
            <a:t>La aplicación visual de </a:t>
          </a:r>
          <a:r>
            <a:rPr lang="es-ES" sz="3000" b="0" kern="1200" dirty="0" err="1" smtClean="0"/>
            <a:t>microblogging</a:t>
          </a:r>
          <a:endParaRPr lang="es-ES" sz="3000" b="0" kern="1200" dirty="0"/>
        </a:p>
      </dsp:txBody>
      <dsp:txXfrm>
        <a:off x="1526078" y="1414291"/>
        <a:ext cx="5474845" cy="1258938"/>
      </dsp:txXfrm>
    </dsp:sp>
    <dsp:sp modelId="{22A4000E-A7B8-4BBE-ABAD-3370A5B41378}">
      <dsp:nvSpPr>
        <dsp:cNvPr id="0" name=""/>
        <dsp:cNvSpPr/>
      </dsp:nvSpPr>
      <dsp:spPr>
        <a:xfrm>
          <a:off x="125893" y="1510725"/>
          <a:ext cx="1400184" cy="10071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C3E9ED-4CF4-4740-AA4A-6980270E98B2}">
      <dsp:nvSpPr>
        <dsp:cNvPr id="0" name=""/>
        <dsp:cNvSpPr/>
      </dsp:nvSpPr>
      <dsp:spPr>
        <a:xfrm>
          <a:off x="0" y="2769663"/>
          <a:ext cx="7000924" cy="1258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just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b="0" kern="1200" dirty="0" err="1" smtClean="0"/>
            <a:t>YouTube</a:t>
          </a:r>
          <a:r>
            <a:rPr lang="es-ES" sz="3000" b="0" kern="1200" dirty="0" smtClean="0"/>
            <a:t> en </a:t>
          </a:r>
          <a:r>
            <a:rPr lang="es-ES" sz="3000" b="0" kern="1200" dirty="0" err="1" smtClean="0"/>
            <a:t>microformato</a:t>
          </a:r>
          <a:endParaRPr lang="es-ES" sz="3000" b="0" kern="1200" dirty="0"/>
        </a:p>
      </dsp:txBody>
      <dsp:txXfrm>
        <a:off x="1526078" y="2769663"/>
        <a:ext cx="5474845" cy="1258938"/>
      </dsp:txXfrm>
    </dsp:sp>
    <dsp:sp modelId="{AFF5D4B4-D183-49A9-B862-6EC5E5BC57DF}">
      <dsp:nvSpPr>
        <dsp:cNvPr id="0" name=""/>
        <dsp:cNvSpPr/>
      </dsp:nvSpPr>
      <dsp:spPr>
        <a:xfrm>
          <a:off x="125893" y="2895557"/>
          <a:ext cx="1400184" cy="10071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D8A4E-BDE7-4CFB-916E-9D07E02BEE50}">
      <dsp:nvSpPr>
        <dsp:cNvPr id="0" name=""/>
        <dsp:cNvSpPr/>
      </dsp:nvSpPr>
      <dsp:spPr>
        <a:xfrm>
          <a:off x="744" y="544091"/>
          <a:ext cx="2708671" cy="1354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000" kern="1200" dirty="0" smtClean="0"/>
            <a:t>Red social genérica</a:t>
          </a:r>
          <a:endParaRPr lang="es-ES" sz="4000" kern="1200" dirty="0"/>
        </a:p>
      </dsp:txBody>
      <dsp:txXfrm>
        <a:off x="40411" y="583758"/>
        <a:ext cx="2629337" cy="1275001"/>
      </dsp:txXfrm>
    </dsp:sp>
    <dsp:sp modelId="{DD0F350C-676E-4BA7-BAEC-A40F5F3877D0}">
      <dsp:nvSpPr>
        <dsp:cNvPr id="0" name=""/>
        <dsp:cNvSpPr/>
      </dsp:nvSpPr>
      <dsp:spPr>
        <a:xfrm>
          <a:off x="271611" y="1898427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16B54-862B-419F-A234-88451235DEBC}">
      <dsp:nvSpPr>
        <dsp:cNvPr id="0" name=""/>
        <dsp:cNvSpPr/>
      </dsp:nvSpPr>
      <dsp:spPr>
        <a:xfrm>
          <a:off x="542478" y="2237010"/>
          <a:ext cx="2166937" cy="1354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600" kern="1200" dirty="0"/>
        </a:p>
      </dsp:txBody>
      <dsp:txXfrm>
        <a:off x="582145" y="2276677"/>
        <a:ext cx="2087603" cy="1275001"/>
      </dsp:txXfrm>
    </dsp:sp>
    <dsp:sp modelId="{2EB8384B-B2C7-458D-994F-D04C89C6833B}">
      <dsp:nvSpPr>
        <dsp:cNvPr id="0" name=""/>
        <dsp:cNvSpPr/>
      </dsp:nvSpPr>
      <dsp:spPr>
        <a:xfrm>
          <a:off x="3386583" y="544091"/>
          <a:ext cx="2708671" cy="1354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000" kern="1200" dirty="0" smtClean="0"/>
            <a:t>Red académica</a:t>
          </a:r>
          <a:endParaRPr lang="es-ES" sz="4000" kern="1200" dirty="0"/>
        </a:p>
      </dsp:txBody>
      <dsp:txXfrm>
        <a:off x="3426250" y="583758"/>
        <a:ext cx="2629337" cy="1275001"/>
      </dsp:txXfrm>
    </dsp:sp>
    <dsp:sp modelId="{A1C71C31-87B6-4290-9CCD-AF313535454E}">
      <dsp:nvSpPr>
        <dsp:cNvPr id="0" name=""/>
        <dsp:cNvSpPr/>
      </dsp:nvSpPr>
      <dsp:spPr>
        <a:xfrm>
          <a:off x="3657451" y="1898427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8F2A0-9F3D-4F65-802B-0D3D2A28DF82}">
      <dsp:nvSpPr>
        <dsp:cNvPr id="0" name=""/>
        <dsp:cNvSpPr/>
      </dsp:nvSpPr>
      <dsp:spPr>
        <a:xfrm>
          <a:off x="3928318" y="2237010"/>
          <a:ext cx="2166937" cy="1354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600" kern="1200" dirty="0"/>
        </a:p>
      </dsp:txBody>
      <dsp:txXfrm>
        <a:off x="3967985" y="2276677"/>
        <a:ext cx="2087603" cy="12750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8384B-B2C7-458D-994F-D04C89C6833B}">
      <dsp:nvSpPr>
        <dsp:cNvPr id="0" name=""/>
        <dsp:cNvSpPr/>
      </dsp:nvSpPr>
      <dsp:spPr>
        <a:xfrm>
          <a:off x="675902" y="899"/>
          <a:ext cx="2049297" cy="10246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000" kern="1200" dirty="0" smtClean="0"/>
            <a:t>Red académica</a:t>
          </a:r>
          <a:endParaRPr lang="es-ES" sz="3000" kern="1200" dirty="0"/>
        </a:p>
      </dsp:txBody>
      <dsp:txXfrm>
        <a:off x="705913" y="30910"/>
        <a:ext cx="1989275" cy="964626"/>
      </dsp:txXfrm>
    </dsp:sp>
    <dsp:sp modelId="{A1C71C31-87B6-4290-9CCD-AF313535454E}">
      <dsp:nvSpPr>
        <dsp:cNvPr id="0" name=""/>
        <dsp:cNvSpPr/>
      </dsp:nvSpPr>
      <dsp:spPr>
        <a:xfrm>
          <a:off x="880832" y="1025548"/>
          <a:ext cx="204929" cy="768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8486"/>
              </a:lnTo>
              <a:lnTo>
                <a:pt x="204929" y="7684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8F2A0-9F3D-4F65-802B-0D3D2A28DF82}">
      <dsp:nvSpPr>
        <dsp:cNvPr id="0" name=""/>
        <dsp:cNvSpPr/>
      </dsp:nvSpPr>
      <dsp:spPr>
        <a:xfrm>
          <a:off x="1085762" y="1281710"/>
          <a:ext cx="1639437" cy="10246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400" kern="1200" dirty="0"/>
        </a:p>
      </dsp:txBody>
      <dsp:txXfrm>
        <a:off x="1115773" y="1311721"/>
        <a:ext cx="1579415" cy="9646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12F8E-DF0C-4D1D-8B49-4C9313E36716}">
      <dsp:nvSpPr>
        <dsp:cNvPr id="0" name=""/>
        <dsp:cNvSpPr/>
      </dsp:nvSpPr>
      <dsp:spPr>
        <a:xfrm>
          <a:off x="323811" y="496"/>
          <a:ext cx="4333952" cy="1160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600" kern="1200" dirty="0" smtClean="0"/>
            <a:t>Vías para publicar</a:t>
          </a:r>
          <a:endParaRPr lang="es-ES" sz="3600" kern="1200" dirty="0"/>
        </a:p>
      </dsp:txBody>
      <dsp:txXfrm>
        <a:off x="357811" y="34496"/>
        <a:ext cx="4265952" cy="1092859"/>
      </dsp:txXfrm>
    </dsp:sp>
    <dsp:sp modelId="{D2DE97CE-830F-41BF-9EA7-547C41B9BC47}">
      <dsp:nvSpPr>
        <dsp:cNvPr id="0" name=""/>
        <dsp:cNvSpPr/>
      </dsp:nvSpPr>
      <dsp:spPr>
        <a:xfrm>
          <a:off x="757206" y="1161355"/>
          <a:ext cx="433395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433395" y="870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71E9AC-21DC-4F01-BC96-6382B4D993DC}">
      <dsp:nvSpPr>
        <dsp:cNvPr id="0" name=""/>
        <dsp:cNvSpPr/>
      </dsp:nvSpPr>
      <dsp:spPr>
        <a:xfrm>
          <a:off x="1190601" y="1451570"/>
          <a:ext cx="4581586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_tradnl" sz="2400" kern="1200" dirty="0" smtClean="0">
              <a:solidFill>
                <a:schemeClr val="tx2"/>
              </a:solidFill>
              <a:latin typeface="+mn-lt"/>
              <a:ea typeface="+mn-ea"/>
              <a:cs typeface="+mn-cs"/>
            </a:rPr>
            <a:t>Publicación en revistas open </a:t>
          </a:r>
          <a:r>
            <a:rPr kumimoji="0" lang="es-ES_tradnl" sz="2400" kern="1200" dirty="0" err="1" smtClean="0">
              <a:solidFill>
                <a:schemeClr val="tx2"/>
              </a:solidFill>
              <a:latin typeface="+mn-lt"/>
              <a:ea typeface="+mn-ea"/>
              <a:cs typeface="+mn-cs"/>
            </a:rPr>
            <a:t>access</a:t>
          </a:r>
          <a:endParaRPr kumimoji="0" lang="es-ES" sz="2400" kern="1200" dirty="0" smtClean="0">
            <a:solidFill>
              <a:schemeClr val="tx2"/>
            </a:solidFill>
            <a:latin typeface="+mn-lt"/>
            <a:ea typeface="+mn-ea"/>
            <a:cs typeface="+mn-cs"/>
          </a:endParaRPr>
        </a:p>
      </dsp:txBody>
      <dsp:txXfrm>
        <a:off x="1224601" y="1485570"/>
        <a:ext cx="4513586" cy="1092859"/>
      </dsp:txXfrm>
    </dsp:sp>
    <dsp:sp modelId="{9A5E962D-1E32-43EA-B8D3-D1671C8786D9}">
      <dsp:nvSpPr>
        <dsp:cNvPr id="0" name=""/>
        <dsp:cNvSpPr/>
      </dsp:nvSpPr>
      <dsp:spPr>
        <a:xfrm>
          <a:off x="757206" y="1161355"/>
          <a:ext cx="433395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433395" y="2321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45CD0E-EB20-48A9-91B2-9D0960D111CA}">
      <dsp:nvSpPr>
        <dsp:cNvPr id="0" name=""/>
        <dsp:cNvSpPr/>
      </dsp:nvSpPr>
      <dsp:spPr>
        <a:xfrm>
          <a:off x="1190601" y="2902644"/>
          <a:ext cx="4539275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s-ES" sz="2400" kern="1200" dirty="0" smtClean="0">
              <a:solidFill>
                <a:schemeClr val="tx2"/>
              </a:solidFill>
              <a:latin typeface="+mn-lt"/>
              <a:ea typeface="+mn-ea"/>
              <a:cs typeface="+mn-cs"/>
            </a:rPr>
            <a:t>Depósito de recursos digitales en repositorios institucionales o temáticos</a:t>
          </a:r>
        </a:p>
      </dsp:txBody>
      <dsp:txXfrm>
        <a:off x="1224601" y="2936644"/>
        <a:ext cx="4471275" cy="10928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6ED7B2-3455-476A-9445-D3D8D180EDE7}">
      <dsp:nvSpPr>
        <dsp:cNvPr id="0" name=""/>
        <dsp:cNvSpPr/>
      </dsp:nvSpPr>
      <dsp:spPr>
        <a:xfrm>
          <a:off x="0" y="155707"/>
          <a:ext cx="6558008" cy="9744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kern="1200" dirty="0" smtClean="0"/>
            <a:t>Lo que no es visible, no se comparte y no se difunde</a:t>
          </a:r>
          <a:endParaRPr lang="es-ES" sz="2400" kern="1200" dirty="0"/>
        </a:p>
      </dsp:txBody>
      <dsp:txXfrm>
        <a:off x="28541" y="184248"/>
        <a:ext cx="5188681" cy="917386"/>
      </dsp:txXfrm>
    </dsp:sp>
    <dsp:sp modelId="{9587C42C-2299-4D39-84BC-EB461EE36544}">
      <dsp:nvSpPr>
        <dsp:cNvPr id="0" name=""/>
        <dsp:cNvSpPr/>
      </dsp:nvSpPr>
      <dsp:spPr>
        <a:xfrm>
          <a:off x="142868" y="1357323"/>
          <a:ext cx="7415271" cy="1393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kern="1200" dirty="0" smtClean="0"/>
            <a:t>La producción científica de las universidades es uno de los principales activos para medir su calidad</a:t>
          </a:r>
          <a:endParaRPr lang="es-ES" sz="2400" kern="1200" dirty="0"/>
        </a:p>
      </dsp:txBody>
      <dsp:txXfrm>
        <a:off x="183686" y="1398141"/>
        <a:ext cx="5734263" cy="1311979"/>
      </dsp:txXfrm>
    </dsp:sp>
    <dsp:sp modelId="{3AAB547C-75D7-454A-BE87-0FC938FCA17D}">
      <dsp:nvSpPr>
        <dsp:cNvPr id="0" name=""/>
        <dsp:cNvSpPr/>
      </dsp:nvSpPr>
      <dsp:spPr>
        <a:xfrm>
          <a:off x="1071582" y="3000395"/>
          <a:ext cx="6558008" cy="1285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kern="1200" dirty="0" smtClean="0"/>
            <a:t>Si es visible y accesible tendrá mayor impacto y podrá ser citada por otros</a:t>
          </a:r>
          <a:endParaRPr lang="es-ES" sz="2400" kern="1200" dirty="0"/>
        </a:p>
      </dsp:txBody>
      <dsp:txXfrm>
        <a:off x="1109244" y="3038057"/>
        <a:ext cx="5068212" cy="1210560"/>
      </dsp:txXfrm>
    </dsp:sp>
    <dsp:sp modelId="{6D73BD61-0D7B-405E-974B-3EA1CE4BC81A}">
      <dsp:nvSpPr>
        <dsp:cNvPr id="0" name=""/>
        <dsp:cNvSpPr/>
      </dsp:nvSpPr>
      <dsp:spPr>
        <a:xfrm>
          <a:off x="5722183" y="975128"/>
          <a:ext cx="835824" cy="83582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>
        <a:off x="5910243" y="975128"/>
        <a:ext cx="459704" cy="628958"/>
      </dsp:txXfrm>
    </dsp:sp>
    <dsp:sp modelId="{9FFDA03D-C9F8-43D8-A808-87069C5F4E1C}">
      <dsp:nvSpPr>
        <dsp:cNvPr id="0" name=""/>
        <dsp:cNvSpPr/>
      </dsp:nvSpPr>
      <dsp:spPr>
        <a:xfrm>
          <a:off x="6300831" y="2466754"/>
          <a:ext cx="835824" cy="83582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>
        <a:off x="6488891" y="2466754"/>
        <a:ext cx="459704" cy="628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200A0-ED59-4367-8068-A79BC21C4E34}" type="datetimeFigureOut">
              <a:rPr lang="es-ES" smtClean="0"/>
              <a:pPr/>
              <a:t>15/12/2020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5503A-AC69-420E-8261-8B3F17080BA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38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Mecenazgo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s.wikipedia.org/wiki/Vimeo" TargetMode="External"/><Relationship Id="rId13" Type="http://schemas.openxmlformats.org/officeDocument/2006/relationships/hyperlink" Target="https://es.wikipedia.org/wiki/Agregador_de_noticias" TargetMode="External"/><Relationship Id="rId18" Type="http://schemas.openxmlformats.org/officeDocument/2006/relationships/hyperlink" Target="https://es.wikipedia.org/wiki/Slideshare" TargetMode="External"/><Relationship Id="rId3" Type="http://schemas.openxmlformats.org/officeDocument/2006/relationships/hyperlink" Target="https://es.wikipedia.org/wiki/Blog" TargetMode="External"/><Relationship Id="rId21" Type="http://schemas.openxmlformats.org/officeDocument/2006/relationships/hyperlink" Target="https://es.wikipedia.org/wiki/Google_Classroom" TargetMode="External"/><Relationship Id="rId7" Type="http://schemas.openxmlformats.org/officeDocument/2006/relationships/hyperlink" Target="https://es.wikipedia.org/wiki/YouTube" TargetMode="External"/><Relationship Id="rId12" Type="http://schemas.openxmlformats.org/officeDocument/2006/relationships/hyperlink" Target="https://es.wikipedia.org/wiki/Instagram" TargetMode="External"/><Relationship Id="rId17" Type="http://schemas.openxmlformats.org/officeDocument/2006/relationships/hyperlink" Target="https://es.wikipedia.org/wiki/Prezi" TargetMode="External"/><Relationship Id="rId2" Type="http://schemas.openxmlformats.org/officeDocument/2006/relationships/slide" Target="../slides/slide13.xml"/><Relationship Id="rId16" Type="http://schemas.openxmlformats.org/officeDocument/2006/relationships/hyperlink" Target="https://es.wikipedia.org/wiki/Dropbox" TargetMode="External"/><Relationship Id="rId20" Type="http://schemas.openxmlformats.org/officeDocument/2006/relationships/hyperlink" Target="https://es.wikipedia.org/w/index.php?title=Polivirtual&amp;action=edit&amp;redlink=1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s.wikipedia.org/wiki/OneDrive" TargetMode="External"/><Relationship Id="rId11" Type="http://schemas.openxmlformats.org/officeDocument/2006/relationships/hyperlink" Target="https://es.wikipedia.org/wiki/Flickr" TargetMode="External"/><Relationship Id="rId5" Type="http://schemas.openxmlformats.org/officeDocument/2006/relationships/hyperlink" Target="https://es.wikipedia.org/wiki/Google_Drive" TargetMode="External"/><Relationship Id="rId15" Type="http://schemas.openxmlformats.org/officeDocument/2006/relationships/hyperlink" Target="https://es.wikipedia.org/wiki/Men%C3%A9ame" TargetMode="External"/><Relationship Id="rId10" Type="http://schemas.openxmlformats.org/officeDocument/2006/relationships/hyperlink" Target="https://es.wikipedia.org/wiki/Picasa" TargetMode="External"/><Relationship Id="rId19" Type="http://schemas.openxmlformats.org/officeDocument/2006/relationships/hyperlink" Target="https://es.wikipedia.org/wiki/Moodle" TargetMode="External"/><Relationship Id="rId4" Type="http://schemas.openxmlformats.org/officeDocument/2006/relationships/hyperlink" Target="https://es.wikipedia.org/wiki/Wiki" TargetMode="External"/><Relationship Id="rId9" Type="http://schemas.openxmlformats.org/officeDocument/2006/relationships/hyperlink" Target="https://es.wikipedia.org/wiki/Dailymotion" TargetMode="External"/><Relationship Id="rId14" Type="http://schemas.openxmlformats.org/officeDocument/2006/relationships/hyperlink" Target="https://es.wikipedia.org/wiki/Digg" TargetMode="External"/><Relationship Id="rId22" Type="http://schemas.openxmlformats.org/officeDocument/2006/relationships/hyperlink" Target="https://es.wikipedia.org/wiki/Edmodo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.google.es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google.com/" TargetMode="Externa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Los debates sobre las autorías son inherentes a sistemas en los que la ciencia no se publica abiertamente , y esto fue un problema para los científicos que querían beneficiarse de su autoría. </a:t>
            </a:r>
          </a:p>
          <a:p>
            <a:r>
              <a:rPr lang="es-ES" dirty="0" smtClean="0"/>
              <a:t>Estos casos son representativos de un sistema de </a:t>
            </a:r>
            <a:r>
              <a:rPr lang="es-ES" dirty="0" smtClean="0">
                <a:hlinkClick r:id="rId3"/>
              </a:rPr>
              <a:t>mecenazgo</a:t>
            </a:r>
            <a:r>
              <a:rPr lang="es-ES" dirty="0" smtClean="0"/>
              <a:t> aristocrático en el que los científicos reciben financiamiento para desarrollar de forma inmediata cosas útiles o para entretener.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Ciencia Abierta se basa en 6 principios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característica diferencial es la participación colaborativa de los usuarios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Un </a:t>
            </a:r>
            <a:r>
              <a:rPr lang="es-ES" b="1" dirty="0" smtClean="0">
                <a:hlinkClick r:id="rId3"/>
              </a:rPr>
              <a:t>blog</a:t>
            </a:r>
            <a:r>
              <a:rPr lang="es-ES" dirty="0" smtClean="0"/>
              <a:t> es un espacio web personal en el que su autor (puede haber varios autores autorizados) puede escribir cronológicamente artículos, noticias (con imágenes, vídeos y enlaces), pero además es un espacio colaborativo donde los lectores también pueden escribir sus comentarios a cada uno de los artículos (entradas/post) que ha realizado el autor.</a:t>
            </a:r>
          </a:p>
          <a:p>
            <a:endParaRPr lang="es-ES" dirty="0" smtClean="0"/>
          </a:p>
          <a:p>
            <a:r>
              <a:rPr lang="es-ES" dirty="0" smtClean="0"/>
              <a:t>Una </a:t>
            </a:r>
            <a:r>
              <a:rPr lang="es-ES" b="1" dirty="0" smtClean="0">
                <a:hlinkClick r:id="rId4"/>
              </a:rPr>
              <a:t>wiki</a:t>
            </a:r>
            <a:r>
              <a:rPr lang="es-ES" dirty="0" smtClean="0"/>
              <a:t> es un espacio web colaborativo, organizado mediante una estructura </a:t>
            </a:r>
            <a:r>
              <a:rPr lang="es-ES" dirty="0" err="1" smtClean="0"/>
              <a:t>hipertextual</a:t>
            </a:r>
            <a:r>
              <a:rPr lang="es-ES" dirty="0" smtClean="0"/>
              <a:t> de páginas (referenciadas en un menú lateral), donde varias personas elaboran contenidos de manera asíncrona. Basta pulsar el botón "editar" para acceder a los contenidos y modificarlos. </a:t>
            </a:r>
          </a:p>
          <a:p>
            <a:endParaRPr lang="es-ES_tradnl" dirty="0" smtClean="0"/>
          </a:p>
          <a:p>
            <a:r>
              <a:rPr lang="es-ES" b="1" dirty="0" smtClean="0"/>
              <a:t>Entornos para compartir recursos</a:t>
            </a:r>
          </a:p>
          <a:p>
            <a:r>
              <a:rPr lang="es-ES" dirty="0" smtClean="0"/>
              <a:t>Entornos que permiten al usuario almacenar recursos o contenidos en Internet, compartirlos y visualizarlos a su antojo.</a:t>
            </a:r>
          </a:p>
          <a:p>
            <a:r>
              <a:rPr lang="es-ES" dirty="0" smtClean="0"/>
              <a:t>Documentos: </a:t>
            </a:r>
            <a:r>
              <a:rPr lang="es-ES" dirty="0" smtClean="0">
                <a:hlinkClick r:id="rId5"/>
              </a:rPr>
              <a:t>Google Drive</a:t>
            </a:r>
            <a:r>
              <a:rPr lang="es-ES" dirty="0" smtClean="0"/>
              <a:t> y Office Web </a:t>
            </a:r>
            <a:r>
              <a:rPr lang="es-ES" dirty="0" err="1" smtClean="0"/>
              <a:t>Apps</a:t>
            </a:r>
            <a:r>
              <a:rPr lang="es-ES" dirty="0" smtClean="0"/>
              <a:t> (</a:t>
            </a:r>
            <a:r>
              <a:rPr lang="es-ES" dirty="0" err="1" smtClean="0">
                <a:hlinkClick r:id="rId6"/>
              </a:rPr>
              <a:t>OneDrive</a:t>
            </a:r>
            <a:r>
              <a:rPr lang="es-ES" dirty="0" smtClean="0"/>
              <a:t>);</a:t>
            </a:r>
          </a:p>
          <a:p>
            <a:r>
              <a:rPr lang="es-ES" dirty="0" smtClean="0"/>
              <a:t>Videos: </a:t>
            </a:r>
            <a:r>
              <a:rPr lang="es-ES" dirty="0" err="1" smtClean="0">
                <a:hlinkClick r:id="rId7"/>
              </a:rPr>
              <a:t>YouTube</a:t>
            </a:r>
            <a:r>
              <a:rPr lang="es-ES" dirty="0" smtClean="0"/>
              <a:t>, </a:t>
            </a:r>
            <a:r>
              <a:rPr lang="es-ES" dirty="0" err="1" smtClean="0">
                <a:hlinkClick r:id="rId8"/>
              </a:rPr>
              <a:t>Vimeo</a:t>
            </a:r>
            <a:r>
              <a:rPr lang="es-ES" dirty="0" smtClean="0"/>
              <a:t>, </a:t>
            </a:r>
            <a:r>
              <a:rPr lang="es-ES" dirty="0" err="1" smtClean="0">
                <a:hlinkClick r:id="rId9"/>
              </a:rPr>
              <a:t>Dailymotion</a:t>
            </a:r>
            <a:r>
              <a:rPr lang="es-ES" dirty="0" smtClean="0"/>
              <a:t>, </a:t>
            </a:r>
            <a:r>
              <a:rPr lang="es-ES" dirty="0" err="1" smtClean="0"/>
              <a:t>Dalealplay</a:t>
            </a:r>
            <a:r>
              <a:rPr lang="es-ES" dirty="0" smtClean="0"/>
              <a:t>;</a:t>
            </a:r>
          </a:p>
          <a:p>
            <a:r>
              <a:rPr lang="es-ES" dirty="0" smtClean="0"/>
              <a:t>Fotos: </a:t>
            </a:r>
            <a:r>
              <a:rPr lang="es-ES" dirty="0" err="1" smtClean="0">
                <a:hlinkClick r:id="rId10"/>
              </a:rPr>
              <a:t>Picasa</a:t>
            </a:r>
            <a:r>
              <a:rPr lang="es-ES" dirty="0" smtClean="0"/>
              <a:t>, </a:t>
            </a:r>
            <a:r>
              <a:rPr lang="es-ES" dirty="0" err="1" smtClean="0">
                <a:hlinkClick r:id="rId11"/>
              </a:rPr>
              <a:t>Flickr</a:t>
            </a:r>
            <a:r>
              <a:rPr lang="es-ES" dirty="0" smtClean="0"/>
              <a:t>, </a:t>
            </a:r>
            <a:r>
              <a:rPr lang="es-ES" dirty="0" err="1" smtClean="0">
                <a:hlinkClick r:id="rId12"/>
              </a:rPr>
              <a:t>Instagram</a:t>
            </a:r>
            <a:r>
              <a:rPr lang="es-ES" dirty="0" smtClean="0"/>
              <a:t>;</a:t>
            </a:r>
          </a:p>
          <a:p>
            <a:r>
              <a:rPr lang="es-ES" dirty="0" err="1" smtClean="0">
                <a:hlinkClick r:id="rId13"/>
              </a:rPr>
              <a:t>Agregadores</a:t>
            </a:r>
            <a:r>
              <a:rPr lang="es-ES" dirty="0" smtClean="0">
                <a:hlinkClick r:id="rId13"/>
              </a:rPr>
              <a:t> de noticias</a:t>
            </a:r>
            <a:r>
              <a:rPr lang="es-ES" dirty="0" smtClean="0"/>
              <a:t>: </a:t>
            </a:r>
            <a:r>
              <a:rPr lang="es-ES" dirty="0" err="1" smtClean="0">
                <a:hlinkClick r:id="rId14"/>
              </a:rPr>
              <a:t>Digg</a:t>
            </a:r>
            <a:r>
              <a:rPr lang="es-ES" dirty="0" smtClean="0"/>
              <a:t>, </a:t>
            </a:r>
            <a:r>
              <a:rPr lang="es-ES" dirty="0" err="1" smtClean="0"/>
              <a:t>Reddit</a:t>
            </a:r>
            <a:r>
              <a:rPr lang="es-ES" dirty="0" smtClean="0"/>
              <a:t>, </a:t>
            </a:r>
            <a:r>
              <a:rPr lang="es-ES" dirty="0" smtClean="0">
                <a:hlinkClick r:id="rId15"/>
              </a:rPr>
              <a:t>Menéame</a:t>
            </a:r>
            <a:r>
              <a:rPr lang="es-ES" dirty="0" smtClean="0"/>
              <a:t>... Noticias de cualquier medio son agregadas y votadas por los usuarios.</a:t>
            </a:r>
          </a:p>
          <a:p>
            <a:r>
              <a:rPr lang="es-ES" dirty="0" smtClean="0"/>
              <a:t>Almacenamiento de archivos: </a:t>
            </a:r>
            <a:r>
              <a:rPr lang="es-ES" dirty="0" err="1" smtClean="0">
                <a:hlinkClick r:id="rId16"/>
              </a:rPr>
              <a:t>Dropbox</a:t>
            </a:r>
            <a:r>
              <a:rPr lang="es-ES" dirty="0" smtClean="0"/>
              <a:t>, </a:t>
            </a:r>
            <a:r>
              <a:rPr lang="es-ES" dirty="0" smtClean="0">
                <a:hlinkClick r:id="rId5"/>
              </a:rPr>
              <a:t>Google Drive</a:t>
            </a:r>
            <a:r>
              <a:rPr lang="es-ES" dirty="0" smtClean="0"/>
              <a:t>, </a:t>
            </a:r>
            <a:r>
              <a:rPr lang="es-ES" dirty="0" err="1" smtClean="0">
                <a:hlinkClick r:id="rId6"/>
              </a:rPr>
              <a:t>OneDrive</a:t>
            </a:r>
            <a:r>
              <a:rPr lang="es-ES" dirty="0" smtClean="0"/>
              <a:t>.</a:t>
            </a:r>
          </a:p>
          <a:p>
            <a:r>
              <a:rPr lang="es-ES" dirty="0" smtClean="0"/>
              <a:t>Presentaciones: </a:t>
            </a:r>
            <a:r>
              <a:rPr lang="es-ES" dirty="0" err="1" smtClean="0">
                <a:hlinkClick r:id="rId17"/>
              </a:rPr>
              <a:t>Prezi</a:t>
            </a:r>
            <a:r>
              <a:rPr lang="es-ES" dirty="0" smtClean="0"/>
              <a:t>, </a:t>
            </a:r>
            <a:r>
              <a:rPr lang="es-ES" dirty="0" err="1" smtClean="0">
                <a:hlinkClick r:id="rId18"/>
              </a:rPr>
              <a:t>Slideshare</a:t>
            </a:r>
            <a:r>
              <a:rPr lang="es-ES" dirty="0" smtClean="0"/>
              <a:t>, </a:t>
            </a:r>
            <a:r>
              <a:rPr lang="es-ES" dirty="0" err="1" smtClean="0"/>
              <a:t>Emaze</a:t>
            </a:r>
            <a:r>
              <a:rPr lang="es-ES" dirty="0" smtClean="0"/>
              <a:t>.</a:t>
            </a:r>
          </a:p>
          <a:p>
            <a:r>
              <a:rPr lang="es-ES" dirty="0" smtClean="0"/>
              <a:t>Plataformas educativas: </a:t>
            </a:r>
            <a:r>
              <a:rPr lang="es-ES" dirty="0" err="1" smtClean="0">
                <a:hlinkClick r:id="rId19"/>
              </a:rPr>
              <a:t>Moodle</a:t>
            </a:r>
            <a:r>
              <a:rPr lang="es-ES" dirty="0" smtClean="0"/>
              <a:t>, </a:t>
            </a:r>
            <a:r>
              <a:rPr lang="es-ES" dirty="0" err="1" smtClean="0">
                <a:hlinkClick r:id="rId20" tooltip="Polivirtual (aún no redactado)"/>
              </a:rPr>
              <a:t>Polivirtual</a:t>
            </a:r>
            <a:r>
              <a:rPr lang="es-ES" dirty="0" smtClean="0"/>
              <a:t>. </a:t>
            </a:r>
            <a:r>
              <a:rPr lang="es-ES" dirty="0" smtClean="0">
                <a:hlinkClick r:id="rId21"/>
              </a:rPr>
              <a:t>Google </a:t>
            </a:r>
            <a:r>
              <a:rPr lang="es-ES" dirty="0" err="1" smtClean="0">
                <a:hlinkClick r:id="rId21"/>
              </a:rPr>
              <a:t>Classroom</a:t>
            </a:r>
            <a:r>
              <a:rPr lang="es-ES" dirty="0" smtClean="0"/>
              <a:t>, </a:t>
            </a:r>
            <a:r>
              <a:rPr lang="es-ES" dirty="0" err="1" smtClean="0">
                <a:hlinkClick r:id="rId22"/>
              </a:rPr>
              <a:t>Edmodo</a:t>
            </a:r>
            <a:r>
              <a:rPr lang="es-ES" dirty="0" smtClean="0"/>
              <a:t>. Sistemas de administración de aprendizajes (LMS, por sus siglas en inglés) que permiten gestionar aulas y cursos en línea.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posible determinar que existen tres grandes ámbitos en los que la ciencia abierta se manifiesta: </a:t>
            </a:r>
          </a:p>
          <a:p>
            <a:endParaRPr lang="es-ES_tradnl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 err="1" smtClean="0"/>
              <a:t>Instagram</a:t>
            </a:r>
            <a:endParaRPr lang="es-ES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b="1" dirty="0" smtClean="0"/>
              <a:t>Vine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los beneficios son evidentes: este nuevo tipo de intercambio, breve y preciso,</a:t>
            </a:r>
            <a:endParaRPr lang="es-ES_tradnl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También hay buscadores [que buscan] dentro de las publicaciones de acceso abierto. Uno de los más importantes es "</a:t>
            </a:r>
            <a:r>
              <a:rPr lang="es-ES" dirty="0" smtClean="0">
                <a:hlinkClick r:id="rId3"/>
              </a:rPr>
              <a:t>Google </a:t>
            </a:r>
            <a:r>
              <a:rPr lang="es-ES" dirty="0" err="1" smtClean="0">
                <a:hlinkClick r:id="rId3"/>
              </a:rPr>
              <a:t>acádemico</a:t>
            </a:r>
            <a:r>
              <a:rPr lang="es-ES" dirty="0" smtClean="0"/>
              <a:t>" (Google </a:t>
            </a:r>
            <a:r>
              <a:rPr lang="es-ES" dirty="0" err="1" smtClean="0"/>
              <a:t>Scholar</a:t>
            </a:r>
            <a:r>
              <a:rPr lang="es-ES" dirty="0" smtClean="0"/>
              <a:t>), que es un buscador especializado desarrollado por </a:t>
            </a:r>
            <a:r>
              <a:rPr lang="es-ES" dirty="0" smtClean="0">
                <a:hlinkClick r:id="rId4"/>
              </a:rPr>
              <a:t>Google</a:t>
            </a:r>
            <a:r>
              <a:rPr lang="es-ES" dirty="0" smtClean="0"/>
              <a:t> y que pretende recoger toda la información científica a través de editoriales, instituciones y repositorios evaluados.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5503A-AC69-420E-8261-8B3F17080BA3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8D91669-24C6-4FC9-AFC6-00C00B9E6EA0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56E20F6-5CB5-4417-A93F-ECB13A7B5477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38F8A83-98D6-4DF0-BAE3-20B37DD00561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A063-D943-4ADD-8B68-7865B0AD1B74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600E-50E8-4759-B9FD-4A02E7F65E21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B1D537-9664-42D1-8B84-A06C62884EAA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C71D-359E-4FDA-88DD-F00A29FD9559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C808872-3317-4E5A-96CF-F2832A342E42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EE2724-2CBA-4635-A6A6-CC44DC56C9C1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F888E-C789-4161-A0E7-0DFDA39ABFD9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BB7CC-F834-40AF-9B7A-56C3B3CB9527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B827A73-A794-49EA-86CF-F537239CD986}" type="datetime1">
              <a:rPr lang="es-ES" smtClean="0"/>
              <a:pPr/>
              <a:t>15/12/2020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3.png"/><Relationship Id="rId5" Type="http://schemas.openxmlformats.org/officeDocument/2006/relationships/diagramLayout" Target="../diagrams/layout3.xml"/><Relationship Id="rId15" Type="http://schemas.openxmlformats.org/officeDocument/2006/relationships/image" Target="../media/image17.jpeg"/><Relationship Id="rId10" Type="http://schemas.openxmlformats.org/officeDocument/2006/relationships/image" Target="../media/image12.gif"/><Relationship Id="rId4" Type="http://schemas.openxmlformats.org/officeDocument/2006/relationships/diagramData" Target="../diagrams/data3.xml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4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27.png"/><Relationship Id="rId5" Type="http://schemas.openxmlformats.org/officeDocument/2006/relationships/diagramData" Target="../diagrams/data5.xml"/><Relationship Id="rId10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diagramDrawing" Target="../diagrams/drawing5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4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29.png"/><Relationship Id="rId4" Type="http://schemas.openxmlformats.org/officeDocument/2006/relationships/diagramData" Target="../diagrams/data6.xml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0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30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3392026"/>
            <a:ext cx="6172200" cy="1894362"/>
          </a:xfrm>
        </p:spPr>
        <p:txBody>
          <a:bodyPr/>
          <a:lstStyle/>
          <a:p>
            <a:r>
              <a:rPr lang="es-ES" dirty="0" smtClean="0"/>
              <a:t>Tema 2.</a:t>
            </a:r>
            <a:br>
              <a:rPr lang="es-ES" dirty="0" smtClean="0"/>
            </a:br>
            <a:r>
              <a:rPr lang="es-ES" dirty="0" smtClean="0"/>
              <a:t>Open </a:t>
            </a:r>
            <a:r>
              <a:rPr lang="es-ES" dirty="0" err="1" smtClean="0"/>
              <a:t>Science</a:t>
            </a:r>
            <a:r>
              <a:rPr lang="es-ES" dirty="0" smtClean="0"/>
              <a:t> y Web 2.0: Ciencia 2.0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r>
              <a:rPr lang="es-ES_tradnl" dirty="0" err="1" smtClean="0"/>
              <a:t>Dra.C</a:t>
            </a:r>
            <a:r>
              <a:rPr lang="es-ES_tradnl" dirty="0" smtClean="0"/>
              <a:t>. Lilibeth M. González Ruiz</a:t>
            </a:r>
          </a:p>
          <a:p>
            <a:r>
              <a:rPr lang="es-ES_tradnl" dirty="0" smtClean="0"/>
              <a:t>Diciembre 2020</a:t>
            </a:r>
            <a:endParaRPr lang="es-ES" dirty="0"/>
          </a:p>
        </p:txBody>
      </p:sp>
      <p:pic>
        <p:nvPicPr>
          <p:cNvPr id="1026" name="Picture 2" descr="G:\Maestría Biomatemática\Tema 2\Ciencia 2.0\ciencia20-word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285992"/>
            <a:ext cx="2928958" cy="1492077"/>
          </a:xfrm>
          <a:prstGeom prst="rect">
            <a:avLst/>
          </a:prstGeom>
          <a:noFill/>
        </p:spPr>
      </p:pic>
      <p:pic>
        <p:nvPicPr>
          <p:cNvPr id="1027" name="Picture 3" descr="G:\Maestría Biomatemática\Tema 2\Web 2.0\web-2-0-e141721367980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500042"/>
            <a:ext cx="3143272" cy="1571636"/>
          </a:xfrm>
          <a:prstGeom prst="rect">
            <a:avLst/>
          </a:prstGeom>
          <a:noFill/>
        </p:spPr>
      </p:pic>
      <p:pic>
        <p:nvPicPr>
          <p:cNvPr id="1028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285728"/>
            <a:ext cx="3135008" cy="1962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Sumario</a:t>
            </a:r>
            <a:endParaRPr lang="es-ES" sz="3000" cap="small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</a:t>
            </a:fld>
            <a:endParaRPr lang="es-ES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1566380381"/>
              </p:ext>
            </p:extLst>
          </p:nvPr>
        </p:nvGraphicFramePr>
        <p:xfrm>
          <a:off x="-928726" y="1397000"/>
          <a:ext cx="10072726" cy="4532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Science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¿Qué es?</a:t>
            </a:r>
            <a:endParaRPr lang="es-ES" sz="2800" dirty="0" smtClean="0">
              <a:solidFill>
                <a:schemeClr val="tx2"/>
              </a:solidFill>
            </a:endParaRP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Nuevo paradigma de hacer ciencia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La ciencia abierta (</a:t>
            </a:r>
            <a:r>
              <a:rPr lang="es-ES" i="1" dirty="0" smtClean="0">
                <a:solidFill>
                  <a:schemeClr val="tx2"/>
                </a:solidFill>
              </a:rPr>
              <a:t>open </a:t>
            </a:r>
            <a:r>
              <a:rPr lang="es-ES" i="1" dirty="0" err="1" smtClean="0">
                <a:solidFill>
                  <a:schemeClr val="tx2"/>
                </a:solidFill>
              </a:rPr>
              <a:t>science</a:t>
            </a:r>
            <a:r>
              <a:rPr lang="es-ES" dirty="0" smtClean="0">
                <a:solidFill>
                  <a:schemeClr val="tx2"/>
                </a:solidFill>
              </a:rPr>
              <a:t>) es el movimiento para hacer que la investigación científica (publicaciones, datos, muestras físicas, software) y su difusión sean accesibles a todos los niveles de una sociedad, sean investigadores, aficionados o profesionales</a:t>
            </a:r>
          </a:p>
        </p:txBody>
      </p:sp>
      <p:pic>
        <p:nvPicPr>
          <p:cNvPr id="4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9960"/>
            <a:ext cx="1537053" cy="962014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3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Science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Historia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Antes de las revistas científicas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Los científicos tenían poco que ganar y mucho que perder al dar a conocer sus descubrimientos científicos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Reclamaban sus descubrimientos, describiéndolos en documentos codificados en anagramas y luego distribuían el texto codificado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Su intención era desarrollar su descubrimiento en algo de lo que podrían beneficiarse y hasta entonces no lo revelaban como suyo propio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No dar a conocer los descubrimientos causó problemas porque significaba que estos no fueron compartidos con rapidez y que a veces era difícil para el descubridor probar su autoría</a:t>
            </a:r>
          </a:p>
        </p:txBody>
      </p:sp>
      <p:pic>
        <p:nvPicPr>
          <p:cNvPr id="4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9960"/>
            <a:ext cx="1537053" cy="962014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Science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Historia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Aparición de las academias y revistas científicas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El sistema de mecenazgo individual dejó de proporcionar la producción científica que la sociedad comenzaba a exigir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Los mecenas individuales no podían financiar suficientemente a los científicos que tenían carreras inestables y necesitan financiación regular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El desarrollo que cambió esto fue una tendencia de poner en común la investigación por múltiples científicos en una academia financiada por múltiples usuarios</a:t>
            </a:r>
          </a:p>
        </p:txBody>
      </p:sp>
      <p:pic>
        <p:nvPicPr>
          <p:cNvPr id="4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9960"/>
            <a:ext cx="1537053" cy="962014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Science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Historia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Colaboración entre academias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Muchas academias tienen a investigadores presionando a universidades públicas e instituciones de investigación para participar en el desarrollo tecnológico compartiendo investigaciones y recursos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" dirty="0" smtClean="0">
                <a:solidFill>
                  <a:schemeClr val="tx2"/>
                </a:solidFill>
              </a:rPr>
              <a:t>Algunos productos de investigación tienen el potencial de generar ingresos comerciales, y en la esperanza de capitalizar estos productos, muchas instituciones de investigación no proporcionan dicha información y tecnología que de lo contrario daría lugar a avances científicos, si otras instituciones de investigación tuvieran acceso a estos recursos</a:t>
            </a:r>
          </a:p>
        </p:txBody>
      </p:sp>
      <p:pic>
        <p:nvPicPr>
          <p:cNvPr id="4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9960"/>
            <a:ext cx="1537053" cy="962014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Science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Instrumentos normativos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Actualmente no existe un marco global que cubra todos los aspectos de la ciencia abierta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La UNESCO recibió el mandato de sus 193 Estados Miembros de llevar a cabo un diálogo mundial sobre la ciencia abierta con el fin de definir normas y crear un instrumento normativo (noviembre 2019)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Proceso consultivo, inclusivo y participativo dure dos años y conduzca a la adopción de una Recomendación de la UNESCO sobre la Ciencia Abierta por parte de los Estados Miembros en 2021</a:t>
            </a:r>
          </a:p>
        </p:txBody>
      </p:sp>
      <p:pic>
        <p:nvPicPr>
          <p:cNvPr id="4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9960"/>
            <a:ext cx="1537053" cy="962014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Science</a:t>
            </a:r>
            <a:endParaRPr lang="es-ES" dirty="0"/>
          </a:p>
        </p:txBody>
      </p:sp>
      <p:pic>
        <p:nvPicPr>
          <p:cNvPr id="4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9960"/>
            <a:ext cx="1537053" cy="962014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8</a:t>
            </a:fld>
            <a:endParaRPr lang="es-ES"/>
          </a:p>
        </p:txBody>
      </p:sp>
      <p:graphicFrame>
        <p:nvGraphicFramePr>
          <p:cNvPr id="7" name="6 Diagrama"/>
          <p:cNvGraphicFramePr/>
          <p:nvPr/>
        </p:nvGraphicFramePr>
        <p:xfrm>
          <a:off x="886262" y="1837106"/>
          <a:ext cx="7012809" cy="467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71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Principios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Science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¿Para qué?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Asegurar acceso a los resultados de investigación tanto a corto como a largo plazo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Dar mayor visibilidad e impacto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Aumentar la rapidez en la innovación puesto que aporta ideas al mercado y soluciones a retos sociales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Convertir la ciencia en colaborativa 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Contribuir al crecimiento económico y social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Garantizar que las investigaciones sean transparentes y reproducibles</a:t>
            </a:r>
          </a:p>
        </p:txBody>
      </p:sp>
      <p:pic>
        <p:nvPicPr>
          <p:cNvPr id="4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9960"/>
            <a:ext cx="1537053" cy="962014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¿Qué es?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Web 2.0 o Web social comprende aquellos sitios web que facilitan compartir información, la interoperabilidad, el diseño centrado en el usuario y la colaboración en la </a:t>
            </a:r>
            <a:r>
              <a:rPr lang="es-ES" dirty="0" err="1" smtClean="0">
                <a:solidFill>
                  <a:schemeClr val="tx2"/>
                </a:solidFill>
              </a:rPr>
              <a:t>World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err="1" smtClean="0">
                <a:solidFill>
                  <a:schemeClr val="tx2"/>
                </a:solidFill>
              </a:rPr>
              <a:t>Wide</a:t>
            </a:r>
            <a:r>
              <a:rPr lang="es-ES" dirty="0" smtClean="0">
                <a:solidFill>
                  <a:schemeClr val="tx2"/>
                </a:solidFill>
              </a:rPr>
              <a:t> Web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Permite a los usuarios interactuar y colaborar entre sí, como creadores de contenido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La red social pasa de ser un simple contenedor o fuente de información y se convierte en una plataforma de trabajo colaborativo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Web 2.0</a:t>
            </a:r>
            <a:endParaRPr lang="es-ES" dirty="0"/>
          </a:p>
        </p:txBody>
      </p:sp>
      <p:pic>
        <p:nvPicPr>
          <p:cNvPr id="10" name="Picture 3" descr="G:\Maestría Biomatemática\Tema 2\Web 2.0\web-2-0-e14172136798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00" y="124350"/>
            <a:ext cx="1928826" cy="964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Origen del término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Surge a partir del desarrollo de aplicaciones en Internet y distingue entre la primera época de la Web “Web 1.0</a:t>
            </a:r>
            <a:r>
              <a:rPr lang="es-ES" dirty="0" smtClean="0">
                <a:solidFill>
                  <a:schemeClr val="tx2"/>
                </a:solidFill>
                <a:latin typeface="Times New Roman"/>
                <a:cs typeface="Times New Roman"/>
              </a:rPr>
              <a:t>ˮ</a:t>
            </a:r>
            <a:r>
              <a:rPr lang="es-ES" dirty="0" smtClean="0">
                <a:solidFill>
                  <a:schemeClr val="tx2"/>
                </a:solidFill>
              </a:rPr>
              <a:t> (donde el usuario era básicamente un sujeto pasivo que recibía la información o la publicaba, sin que existieran demasiadas posibilidades para que se generara la interacción) y la revolución que supuso el auge de los blogs, las redes sociales y otras herramientas relacionadas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Una serie de aplicaciones y páginas de Internet que utilizan la inteligencia colectiva (concepto de software social) para proporcionar servicios interactivos en red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Web 2.0</a:t>
            </a:r>
            <a:endParaRPr lang="es-ES" dirty="0"/>
          </a:p>
        </p:txBody>
      </p:sp>
      <p:pic>
        <p:nvPicPr>
          <p:cNvPr id="10" name="Picture 3" descr="G:\Maestría Biomatemática\Tema 2\Web 2.0\web-2-0-e14172136798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00" y="124350"/>
            <a:ext cx="1928826" cy="964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429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Características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No se limita a ofrecer al usuario la posibilidad de leer sus contenidos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Invita a comentar los contenidos o crear una cuenta o un perfil en el sitio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Plataformas de </a:t>
            </a:r>
            <a:r>
              <a:rPr lang="es-ES" dirty="0" err="1" smtClean="0">
                <a:solidFill>
                  <a:schemeClr val="tx2"/>
                </a:solidFill>
              </a:rPr>
              <a:t>autopublicación</a:t>
            </a:r>
            <a:r>
              <a:rPr lang="es-ES" dirty="0" smtClean="0">
                <a:solidFill>
                  <a:schemeClr val="tx2"/>
                </a:solidFill>
              </a:rPr>
              <a:t> (blogs)</a:t>
            </a:r>
          </a:p>
          <a:p>
            <a:pPr algn="just"/>
            <a:r>
              <a:rPr lang="es-ES_tradnl" dirty="0" smtClean="0">
                <a:solidFill>
                  <a:schemeClr val="tx2"/>
                </a:solidFill>
              </a:rPr>
              <a:t>Etiquetas (añadir metadatos)</a:t>
            </a:r>
          </a:p>
          <a:p>
            <a:pPr algn="just"/>
            <a:r>
              <a:rPr lang="es-ES_tradnl" dirty="0" smtClean="0">
                <a:solidFill>
                  <a:schemeClr val="tx2"/>
                </a:solidFill>
              </a:rPr>
              <a:t>Realizar comentarios</a:t>
            </a:r>
          </a:p>
          <a:p>
            <a:pPr algn="just"/>
            <a:r>
              <a:rPr lang="es-ES_tradnl" dirty="0" smtClean="0">
                <a:solidFill>
                  <a:schemeClr val="tx2"/>
                </a:solidFill>
              </a:rPr>
              <a:t>Subir fotografías</a:t>
            </a:r>
          </a:p>
          <a:p>
            <a:pPr algn="just"/>
            <a:r>
              <a:rPr lang="es-ES_tradnl" dirty="0" smtClean="0">
                <a:solidFill>
                  <a:schemeClr val="tx2"/>
                </a:solidFill>
              </a:rPr>
              <a:t>Añadir enlaces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Botón «Me gusta» </a:t>
            </a:r>
          </a:p>
          <a:p>
            <a:pPr algn="just">
              <a:buNone/>
            </a:pPr>
            <a:endParaRPr lang="es-ES" dirty="0" smtClean="0">
              <a:solidFill>
                <a:schemeClr val="tx2"/>
              </a:solidFill>
            </a:endParaRPr>
          </a:p>
          <a:p>
            <a:pPr algn="just"/>
            <a:endParaRPr lang="es-ES" dirty="0" smtClean="0">
              <a:solidFill>
                <a:schemeClr val="tx2"/>
              </a:solidFill>
            </a:endParaRPr>
          </a:p>
          <a:p>
            <a:pPr algn="just"/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Web 2.0</a:t>
            </a:r>
            <a:endParaRPr lang="es-ES" dirty="0"/>
          </a:p>
        </p:txBody>
      </p:sp>
      <p:pic>
        <p:nvPicPr>
          <p:cNvPr id="10" name="Picture 3" descr="G:\Maestría Biomatemática\Tema 2\Web 2.0\web-2-0-e14172136798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00" y="124350"/>
            <a:ext cx="1928826" cy="964413"/>
          </a:xfrm>
          <a:prstGeom prst="rect">
            <a:avLst/>
          </a:prstGeom>
          <a:noFill/>
        </p:spPr>
      </p:pic>
      <p:pic>
        <p:nvPicPr>
          <p:cNvPr id="7" name="6 Imagen" descr="like.png"/>
          <p:cNvPicPr>
            <a:picLocks noChangeAspect="1"/>
          </p:cNvPicPr>
          <p:nvPr/>
        </p:nvPicPr>
        <p:blipFill>
          <a:blip r:embed="rId4"/>
          <a:srcRect l="26471" t="23350" r="26470" b="23350"/>
          <a:stretch>
            <a:fillRect/>
          </a:stretch>
        </p:blipFill>
        <p:spPr>
          <a:xfrm>
            <a:off x="3357554" y="5357826"/>
            <a:ext cx="785818" cy="687591"/>
          </a:xfrm>
          <a:prstGeom prst="rect">
            <a:avLst/>
          </a:prstGeom>
        </p:spPr>
      </p:pic>
      <p:grpSp>
        <p:nvGrpSpPr>
          <p:cNvPr id="4" name="3 Grupo"/>
          <p:cNvGrpSpPr/>
          <p:nvPr/>
        </p:nvGrpSpPr>
        <p:grpSpPr>
          <a:xfrm>
            <a:off x="1763688" y="2428868"/>
            <a:ext cx="5308642" cy="2584308"/>
            <a:chOff x="1763688" y="2428868"/>
            <a:chExt cx="5308642" cy="2584308"/>
          </a:xfrm>
        </p:grpSpPr>
        <p:sp>
          <p:nvSpPr>
            <p:cNvPr id="8" name="7 Elipse"/>
            <p:cNvSpPr/>
            <p:nvPr/>
          </p:nvSpPr>
          <p:spPr>
            <a:xfrm>
              <a:off x="1763688" y="2428868"/>
              <a:ext cx="5308642" cy="258430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6600" dirty="0" smtClean="0"/>
                <a:t>Riesgos</a:t>
              </a:r>
              <a:endParaRPr lang="es-ES" sz="6600" dirty="0"/>
            </a:p>
          </p:txBody>
        </p:sp>
        <p:pic>
          <p:nvPicPr>
            <p:cNvPr id="2" name="1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0680" y="3255966"/>
              <a:ext cx="1010991" cy="93011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Servicios asociados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Web 2.0</a:t>
            </a:r>
            <a:endParaRPr lang="es-ES" dirty="0"/>
          </a:p>
        </p:txBody>
      </p:sp>
      <p:pic>
        <p:nvPicPr>
          <p:cNvPr id="10" name="Picture 3" descr="G:\Maestría Biomatemática\Tema 2\Web 2.0\web-2-0-e14172136798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00" y="124350"/>
            <a:ext cx="1928826" cy="964413"/>
          </a:xfrm>
          <a:prstGeom prst="rect">
            <a:avLst/>
          </a:prstGeom>
          <a:noFill/>
        </p:spPr>
      </p:pic>
      <p:graphicFrame>
        <p:nvGraphicFramePr>
          <p:cNvPr id="6" name="5 Diagrama"/>
          <p:cNvGraphicFramePr/>
          <p:nvPr/>
        </p:nvGraphicFramePr>
        <p:xfrm>
          <a:off x="186263" y="1639344"/>
          <a:ext cx="8617226" cy="5286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6 Imagen" descr="blog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28992" y="5286388"/>
            <a:ext cx="893817" cy="8620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7 Imagen" descr="wiki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8542" y="2493222"/>
            <a:ext cx="1000132" cy="774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10 Imagen" descr="estado-redes-sociales-reasonwhy.es_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48290" y="2448547"/>
            <a:ext cx="969040" cy="710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11 Imagen" descr="google_drive_logo_3963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29454" y="4564730"/>
            <a:ext cx="934177" cy="7286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12 Imagen" descr="youtube.png"/>
          <p:cNvPicPr>
            <a:picLocks noChangeAspect="1"/>
          </p:cNvPicPr>
          <p:nvPr/>
        </p:nvPicPr>
        <p:blipFill>
          <a:blip r:embed="rId13"/>
          <a:srcRect l="8333" t="39583" r="8333" b="40625"/>
          <a:stretch>
            <a:fillRect/>
          </a:stretch>
        </p:blipFill>
        <p:spPr>
          <a:xfrm>
            <a:off x="6646128" y="5473778"/>
            <a:ext cx="1285884" cy="305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13 Imagen" descr="picasa-logo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207525" y="5798855"/>
            <a:ext cx="1357322" cy="544086"/>
          </a:xfrm>
          <a:prstGeom prst="rect">
            <a:avLst/>
          </a:prstGeom>
        </p:spPr>
      </p:pic>
      <p:pic>
        <p:nvPicPr>
          <p:cNvPr id="15" name="14 Imagen" descr="slideshare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929586" y="4458786"/>
            <a:ext cx="714356" cy="714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15 Imagen" descr="moodle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626317" y="6254423"/>
            <a:ext cx="1219191" cy="500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Ventajas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Centralizar la información en una única base de datos segura 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Almacena la información en servidores seguros, contra robo, incendio, corte de luz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Compatibilidad con cualquier dispositivo que tenga navegador como PC, </a:t>
            </a:r>
            <a:r>
              <a:rPr lang="es-ES" dirty="0" err="1" smtClean="0">
                <a:solidFill>
                  <a:schemeClr val="tx2"/>
                </a:solidFill>
              </a:rPr>
              <a:t>SmartPhones</a:t>
            </a:r>
            <a:r>
              <a:rPr lang="es-ES" dirty="0" smtClean="0">
                <a:solidFill>
                  <a:schemeClr val="tx2"/>
                </a:solidFill>
              </a:rPr>
              <a:t>, PDA, Videoconsolas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Posibilidad de trabajar varios usuarios en paralelo compartiendo los mismos datos en tiempo real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Web 2.0</a:t>
            </a:r>
            <a:endParaRPr lang="es-ES" dirty="0"/>
          </a:p>
        </p:txBody>
      </p:sp>
      <p:pic>
        <p:nvPicPr>
          <p:cNvPr id="10" name="Picture 3" descr="G:\Maestría Biomatemática\Tema 2\Web 2.0\web-2-0-e14172136798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00" y="124350"/>
            <a:ext cx="1928826" cy="964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¿Qué es?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Es una aproximación novedosa a la ciencia basada en la compartición de información y colaboración a través de tecnologías de red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Destaca los beneficios de una mayor colaboración entre científicos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Se nutre de herramientas colaborativas como wikis, blogs, entre otros, para compartir información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Es la aplicación de las tecnologías de la Web 2.0 al proceso científico</a:t>
            </a:r>
          </a:p>
          <a:p>
            <a:pPr algn="just"/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15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Ciencia 2.0</a:t>
            </a:r>
            <a:endParaRPr lang="es-ES" dirty="0"/>
          </a:p>
        </p:txBody>
      </p:sp>
      <p:pic>
        <p:nvPicPr>
          <p:cNvPr id="6" name="Picture 2" descr="G:\Maestría Biomatemática\Tema 2\Ciencia 2.0\ciencia20-word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850" y="44960"/>
            <a:ext cx="1947325" cy="992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Ámbitos</a:t>
            </a:r>
          </a:p>
          <a:p>
            <a:pPr algn="just"/>
            <a:r>
              <a:rPr lang="es-ES_tradnl" dirty="0" err="1" smtClean="0">
                <a:solidFill>
                  <a:schemeClr val="tx2"/>
                </a:solidFill>
              </a:rPr>
              <a:t>Com</a:t>
            </a:r>
            <a:r>
              <a:rPr lang="es-ES" dirty="0" smtClean="0">
                <a:solidFill>
                  <a:schemeClr val="tx2"/>
                </a:solidFill>
              </a:rPr>
              <a:t>partir la investigación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_tradnl" dirty="0" smtClean="0">
                <a:solidFill>
                  <a:schemeClr val="tx2"/>
                </a:solidFill>
              </a:rPr>
              <a:t>Blogs, portales académicos, redes sociales, </a:t>
            </a:r>
            <a:r>
              <a:rPr lang="es-ES_tradnl" dirty="0" err="1" smtClean="0">
                <a:solidFill>
                  <a:schemeClr val="tx2"/>
                </a:solidFill>
              </a:rPr>
              <a:t>etc</a:t>
            </a:r>
            <a:endParaRPr lang="es-ES_tradnl" dirty="0" smtClean="0">
              <a:solidFill>
                <a:schemeClr val="tx2"/>
              </a:solidFill>
            </a:endParaRPr>
          </a:p>
          <a:p>
            <a:pPr lvl="1" algn="just">
              <a:buFont typeface="Wingdings" pitchFamily="2" charset="2"/>
              <a:buChar char=""/>
            </a:pPr>
            <a:endParaRPr lang="es-ES" dirty="0" smtClean="0">
              <a:solidFill>
                <a:schemeClr val="tx2"/>
              </a:solidFill>
            </a:endParaRP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Compartir los recursos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_tradnl" dirty="0" smtClean="0">
                <a:solidFill>
                  <a:schemeClr val="tx2"/>
                </a:solidFill>
              </a:rPr>
              <a:t>Referencias bibliográficas, objetos de aprendizaje, enlaces, documentos</a:t>
            </a:r>
          </a:p>
          <a:p>
            <a:pPr lvl="1" algn="just">
              <a:buFont typeface="Wingdings" pitchFamily="2" charset="2"/>
              <a:buChar char=""/>
            </a:pPr>
            <a:endParaRPr lang="es-ES" dirty="0" smtClean="0">
              <a:solidFill>
                <a:schemeClr val="tx2"/>
              </a:solidFill>
            </a:endParaRP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Compartir los resultados</a:t>
            </a:r>
          </a:p>
          <a:p>
            <a:pPr lvl="1" algn="just">
              <a:buFont typeface="Wingdings" pitchFamily="2" charset="2"/>
              <a:buChar char=""/>
            </a:pPr>
            <a:r>
              <a:rPr lang="es-ES_tradnl" dirty="0" smtClean="0">
                <a:solidFill>
                  <a:schemeClr val="tx2"/>
                </a:solidFill>
              </a:rPr>
              <a:t>Blogs, servicios de noticias, revistas en acceso abierto, repositorios</a:t>
            </a:r>
            <a:endParaRPr lang="es-ES" dirty="0" smtClean="0">
              <a:solidFill>
                <a:schemeClr val="tx2"/>
              </a:solidFill>
            </a:endParaRPr>
          </a:p>
          <a:p>
            <a:pPr algn="just"/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Ciencia 2.0</a:t>
            </a:r>
            <a:endParaRPr lang="es-ES" dirty="0"/>
          </a:p>
        </p:txBody>
      </p:sp>
      <p:pic>
        <p:nvPicPr>
          <p:cNvPr id="6" name="Picture 2" descr="G:\Maestría Biomatemática\Tema 2\Ciencia 2.0\ciencia20-word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850" y="44960"/>
            <a:ext cx="1947325" cy="992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¿Qué es?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A diferencia de los blogs tradicionales, el </a:t>
            </a:r>
            <a:r>
              <a:rPr lang="es-ES" dirty="0" err="1" smtClean="0">
                <a:solidFill>
                  <a:schemeClr val="tx2"/>
                </a:solidFill>
              </a:rPr>
              <a:t>microblogging</a:t>
            </a:r>
            <a:r>
              <a:rPr lang="es-ES" dirty="0" smtClean="0">
                <a:solidFill>
                  <a:schemeClr val="tx2"/>
                </a:solidFill>
              </a:rPr>
              <a:t> se caracteriza por la condensación y la difusión de información en formato reducido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La red social </a:t>
            </a:r>
            <a:r>
              <a:rPr lang="es-ES" dirty="0" err="1" smtClean="0">
                <a:solidFill>
                  <a:schemeClr val="tx2"/>
                </a:solidFill>
              </a:rPr>
              <a:t>Twitter</a:t>
            </a:r>
            <a:r>
              <a:rPr lang="es-ES" dirty="0" smtClean="0">
                <a:solidFill>
                  <a:schemeClr val="tx2"/>
                </a:solidFill>
              </a:rPr>
              <a:t> se ha convertido en una popular plataforma para esta nueva forma de blogs</a:t>
            </a:r>
          </a:p>
          <a:p>
            <a:pPr algn="just"/>
            <a:r>
              <a:rPr lang="es-ES" dirty="0" err="1" smtClean="0">
                <a:solidFill>
                  <a:schemeClr val="tx2"/>
                </a:solidFill>
              </a:rPr>
              <a:t>Twitter</a:t>
            </a:r>
            <a:r>
              <a:rPr lang="es-ES" dirty="0" smtClean="0">
                <a:solidFill>
                  <a:schemeClr val="tx2"/>
                </a:solidFill>
              </a:rPr>
              <a:t> tiene un límite de caracteres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err="1" smtClean="0"/>
              <a:t>Microblogging</a:t>
            </a:r>
            <a:endParaRPr lang="es-ES" dirty="0"/>
          </a:p>
        </p:txBody>
      </p:sp>
      <p:pic>
        <p:nvPicPr>
          <p:cNvPr id="7" name="6 Imagen" descr="microblogging.jpg"/>
          <p:cNvPicPr>
            <a:picLocks noChangeAspect="1"/>
          </p:cNvPicPr>
          <p:nvPr/>
        </p:nvPicPr>
        <p:blipFill>
          <a:blip r:embed="rId3" cstate="print"/>
          <a:srcRect t="28119" b="29161"/>
          <a:stretch>
            <a:fillRect/>
          </a:stretch>
        </p:blipFill>
        <p:spPr>
          <a:xfrm>
            <a:off x="158010" y="226162"/>
            <a:ext cx="1928826" cy="617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Plataformas</a:t>
            </a:r>
          </a:p>
          <a:p>
            <a:pPr algn="just"/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err="1" smtClean="0"/>
              <a:t>Microblogging</a:t>
            </a:r>
            <a:endParaRPr lang="es-ES" dirty="0"/>
          </a:p>
        </p:txBody>
      </p:sp>
      <p:pic>
        <p:nvPicPr>
          <p:cNvPr id="7" name="6 Imagen" descr="microblogging.jpg"/>
          <p:cNvPicPr>
            <a:picLocks noChangeAspect="1"/>
          </p:cNvPicPr>
          <p:nvPr/>
        </p:nvPicPr>
        <p:blipFill>
          <a:blip r:embed="rId3" cstate="print"/>
          <a:srcRect t="28119" b="29161"/>
          <a:stretch>
            <a:fillRect/>
          </a:stretch>
        </p:blipFill>
        <p:spPr>
          <a:xfrm>
            <a:off x="158010" y="226162"/>
            <a:ext cx="1928826" cy="617831"/>
          </a:xfrm>
          <a:prstGeom prst="rect">
            <a:avLst/>
          </a:prstGeom>
        </p:spPr>
      </p:pic>
      <p:graphicFrame>
        <p:nvGraphicFramePr>
          <p:cNvPr id="10" name="9 Diagrama"/>
          <p:cNvGraphicFramePr/>
          <p:nvPr/>
        </p:nvGraphicFramePr>
        <p:xfrm>
          <a:off x="1071538" y="2091230"/>
          <a:ext cx="7000924" cy="4028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Beneficios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Facilita la comunicación sincronizada con una gran cantidad de personas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Para los usuarios de móviles resulta mucho más sencillo informarse mediante este tipo de mensajes cortos que tener que desplazarse por las páginas web en la pantalla táctil</a:t>
            </a:r>
          </a:p>
          <a:p>
            <a:pPr algn="just"/>
            <a:r>
              <a:rPr lang="es-ES_tradnl" dirty="0" smtClean="0">
                <a:solidFill>
                  <a:schemeClr val="tx2"/>
                </a:solidFill>
              </a:rPr>
              <a:t>Los mensajes cortos se pueden difundir en una gran variedad de formatos (texto, imagen, video, audio)</a:t>
            </a:r>
          </a:p>
          <a:p>
            <a:pPr algn="just"/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err="1" smtClean="0"/>
              <a:t>Microblogging</a:t>
            </a:r>
            <a:endParaRPr lang="es-ES" dirty="0"/>
          </a:p>
        </p:txBody>
      </p:sp>
      <p:pic>
        <p:nvPicPr>
          <p:cNvPr id="7" name="6 Imagen" descr="microblogging.jpg"/>
          <p:cNvPicPr>
            <a:picLocks noChangeAspect="1"/>
          </p:cNvPicPr>
          <p:nvPr/>
        </p:nvPicPr>
        <p:blipFill>
          <a:blip r:embed="rId3" cstate="print"/>
          <a:srcRect t="28119" b="29161"/>
          <a:stretch>
            <a:fillRect/>
          </a:stretch>
        </p:blipFill>
        <p:spPr>
          <a:xfrm>
            <a:off x="158010" y="226162"/>
            <a:ext cx="1928826" cy="617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 anchor="t">
            <a:normAutofit/>
          </a:bodyPr>
          <a:lstStyle/>
          <a:p>
            <a:pPr algn="ctr">
              <a:buNone/>
            </a:pPr>
            <a:endParaRPr lang="es-ES_tradnl" sz="3600" b="1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es-ES_tradnl" sz="3600" b="1" dirty="0" smtClean="0">
                <a:solidFill>
                  <a:schemeClr val="tx2"/>
                </a:solidFill>
              </a:rPr>
              <a:t>¿Ciencia de </a:t>
            </a:r>
            <a:r>
              <a:rPr lang="es-ES_tradnl" sz="3600" b="1" dirty="0" err="1" smtClean="0">
                <a:solidFill>
                  <a:schemeClr val="tx2"/>
                </a:solidFill>
              </a:rPr>
              <a:t>microblogging</a:t>
            </a:r>
            <a:r>
              <a:rPr lang="es-ES_tradnl" sz="3600" b="1" dirty="0" smtClean="0">
                <a:solidFill>
                  <a:schemeClr val="tx2"/>
                </a:solidFill>
              </a:rPr>
              <a:t>?</a:t>
            </a:r>
            <a:endParaRPr lang="es-ES_tradnl" sz="3200" dirty="0" smtClean="0">
              <a:solidFill>
                <a:schemeClr val="tx2"/>
              </a:solidFill>
            </a:endParaRPr>
          </a:p>
          <a:p>
            <a:pPr algn="just"/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/>
          <a:lstStyle/>
          <a:p>
            <a:r>
              <a:rPr lang="es-ES_tradnl" dirty="0" err="1" smtClean="0"/>
              <a:t>Microblogging</a:t>
            </a:r>
            <a:endParaRPr lang="es-ES" dirty="0"/>
          </a:p>
        </p:txBody>
      </p:sp>
      <p:pic>
        <p:nvPicPr>
          <p:cNvPr id="7" name="6 Imagen" descr="microblogging.jpg"/>
          <p:cNvPicPr>
            <a:picLocks noChangeAspect="1"/>
          </p:cNvPicPr>
          <p:nvPr/>
        </p:nvPicPr>
        <p:blipFill>
          <a:blip r:embed="rId3" cstate="print"/>
          <a:srcRect t="28119" b="29161"/>
          <a:stretch>
            <a:fillRect/>
          </a:stretch>
        </p:blipFill>
        <p:spPr>
          <a:xfrm>
            <a:off x="158010" y="226162"/>
            <a:ext cx="1928826" cy="617831"/>
          </a:xfrm>
          <a:prstGeom prst="rect">
            <a:avLst/>
          </a:prstGeom>
        </p:spPr>
      </p:pic>
      <p:pic>
        <p:nvPicPr>
          <p:cNvPr id="8" name="7 Imagen" descr="f154f-microblogg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2928934"/>
            <a:ext cx="6929454" cy="2306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¿Qué son?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Estructura social 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Compuesta por un conjunto de usuarios (individuos, organizaciones)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Relacionados de acuerdo a algún criterio (profesión, amistad, parentesco, </a:t>
            </a:r>
            <a:r>
              <a:rPr lang="es-ES" dirty="0" err="1" smtClean="0">
                <a:solidFill>
                  <a:schemeClr val="tx2"/>
                </a:solidFill>
              </a:rPr>
              <a:t>etc</a:t>
            </a:r>
            <a:r>
              <a:rPr lang="es-ES" dirty="0" smtClean="0">
                <a:solidFill>
                  <a:schemeClr val="tx2"/>
                </a:solidFill>
              </a:rPr>
              <a:t>) </a:t>
            </a:r>
          </a:p>
          <a:p>
            <a:pPr algn="just"/>
            <a:r>
              <a:rPr lang="es-ES_tradnl" dirty="0" smtClean="0">
                <a:solidFill>
                  <a:schemeClr val="tx2"/>
                </a:solidFill>
              </a:rPr>
              <a:t>Lo más conocido de la Web 2.0</a:t>
            </a:r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Redes sociales en la ciencia 2.0</a:t>
            </a:r>
            <a:endParaRPr lang="es-ES" dirty="0"/>
          </a:p>
        </p:txBody>
      </p:sp>
      <p:pic>
        <p:nvPicPr>
          <p:cNvPr id="8" name="7 Imagen" descr="Redes-sociales-para-emprendedore-2020-geison-g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668" y="105804"/>
            <a:ext cx="1650979" cy="928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22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Redes sociales en la ciencia 2.0</a:t>
            </a:r>
            <a:endParaRPr lang="es-ES" dirty="0"/>
          </a:p>
        </p:txBody>
      </p:sp>
      <p:pic>
        <p:nvPicPr>
          <p:cNvPr id="8" name="7 Imagen" descr="Redes-sociales-para-emprendedore-2020-geison-g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668" y="105804"/>
            <a:ext cx="1650979" cy="928676"/>
          </a:xfrm>
          <a:prstGeom prst="rect">
            <a:avLst/>
          </a:prstGeom>
        </p:spPr>
      </p:pic>
      <p:pic>
        <p:nvPicPr>
          <p:cNvPr id="12" name="11 Imagen" descr="f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8055" y="3910129"/>
            <a:ext cx="1298793" cy="1295329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1428728" y="1643050"/>
            <a:ext cx="6096000" cy="4135438"/>
            <a:chOff x="1428728" y="1643050"/>
            <a:chExt cx="6096000" cy="4135438"/>
          </a:xfrm>
        </p:grpSpPr>
        <p:graphicFrame>
          <p:nvGraphicFramePr>
            <p:cNvPr id="11" name="10 Diagrama"/>
            <p:cNvGraphicFramePr/>
            <p:nvPr>
              <p:extLst>
                <p:ext uri="{D42A27DB-BD31-4B8C-83A1-F6EECF244321}">
                  <p14:modId xmlns:p14="http://schemas.microsoft.com/office/powerpoint/2010/main" val="4177945467"/>
                </p:ext>
              </p:extLst>
            </p:nvPr>
          </p:nvGraphicFramePr>
          <p:xfrm>
            <a:off x="1428728" y="1643050"/>
            <a:ext cx="6096000" cy="413543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pic>
          <p:nvPicPr>
            <p:cNvPr id="2" name="1 Imagen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3394" y="3910129"/>
              <a:ext cx="1898904" cy="12788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4" name="3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072" y="3904925"/>
            <a:ext cx="1303299" cy="12998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76456" y="285728"/>
            <a:ext cx="5996006" cy="560406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Redes sociales en la ciencia 2.0</a:t>
            </a:r>
            <a:endParaRPr lang="es-ES" dirty="0"/>
          </a:p>
        </p:txBody>
      </p:sp>
      <p:pic>
        <p:nvPicPr>
          <p:cNvPr id="8" name="7 Imagen" descr="Redes-sociales-para-emprendedore-2020-geison-g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668" y="105804"/>
            <a:ext cx="1650979" cy="928676"/>
          </a:xfrm>
          <a:prstGeom prst="rect">
            <a:avLst/>
          </a:prstGeom>
        </p:spPr>
      </p:pic>
      <p:grpSp>
        <p:nvGrpSpPr>
          <p:cNvPr id="6" name="5 Grupo"/>
          <p:cNvGrpSpPr/>
          <p:nvPr/>
        </p:nvGrpSpPr>
        <p:grpSpPr>
          <a:xfrm>
            <a:off x="4825984" y="2276872"/>
            <a:ext cx="3401103" cy="2307259"/>
            <a:chOff x="5115938" y="1321488"/>
            <a:chExt cx="4500594" cy="3053138"/>
          </a:xfrm>
        </p:grpSpPr>
        <p:graphicFrame>
          <p:nvGraphicFramePr>
            <p:cNvPr id="15" name="14 Diagrama"/>
            <p:cNvGraphicFramePr/>
            <p:nvPr>
              <p:extLst>
                <p:ext uri="{D42A27DB-BD31-4B8C-83A1-F6EECF244321}">
                  <p14:modId xmlns:p14="http://schemas.microsoft.com/office/powerpoint/2010/main" val="2525137467"/>
                </p:ext>
              </p:extLst>
            </p:nvPr>
          </p:nvGraphicFramePr>
          <p:xfrm>
            <a:off x="5115938" y="1321488"/>
            <a:ext cx="4500594" cy="305313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2" name="1 Imagen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136" y="3078368"/>
              <a:ext cx="1817656" cy="122413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11" name="1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123" y="978606"/>
            <a:ext cx="6055043" cy="5738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-0.56025 -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2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¿Qué es?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Permite el libre acceso a los recursos digitales derivados de la producción científica o académica sin  barreras económicas o restricciones de los derechos de copyright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Permite la lectura, descarga, copia, impresión, distribución o cualquier otro uso legal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Esta producción engloba no sólo artículos publicados en revistas, sino también  otro tipo de documentos como objetos de aprendizaje, imágenes, datos, documentos audiovisuales, </a:t>
            </a:r>
            <a:r>
              <a:rPr lang="es-ES" dirty="0" err="1" smtClean="0">
                <a:solidFill>
                  <a:schemeClr val="tx2"/>
                </a:solidFill>
              </a:rPr>
              <a:t>etc</a:t>
            </a:r>
            <a:endParaRPr lang="es-ES" dirty="0" smtClean="0">
              <a:solidFill>
                <a:schemeClr val="tx2"/>
              </a:solidFill>
            </a:endParaRP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El acceso es online a través  de Internet</a:t>
            </a:r>
          </a:p>
          <a:p>
            <a:pPr algn="just"/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24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37904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access</a:t>
            </a:r>
            <a:endParaRPr lang="es-ES" dirty="0"/>
          </a:p>
        </p:txBody>
      </p:sp>
      <p:pic>
        <p:nvPicPr>
          <p:cNvPr id="7" name="6 Imagen" descr="open-access-logo-png-transparent.png"/>
          <p:cNvPicPr>
            <a:picLocks noChangeAspect="1"/>
          </p:cNvPicPr>
          <p:nvPr/>
        </p:nvPicPr>
        <p:blipFill>
          <a:blip r:embed="rId3" cstate="print"/>
          <a:srcRect l="32031" t="5078" r="41406" b="7031"/>
          <a:stretch>
            <a:fillRect/>
          </a:stretch>
        </p:blipFill>
        <p:spPr>
          <a:xfrm>
            <a:off x="429332" y="61992"/>
            <a:ext cx="863624" cy="1143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37904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access</a:t>
            </a:r>
            <a:endParaRPr lang="es-ES" dirty="0"/>
          </a:p>
        </p:txBody>
      </p:sp>
      <p:pic>
        <p:nvPicPr>
          <p:cNvPr id="7" name="6 Imagen" descr="open-access-logo-png-transparent.png"/>
          <p:cNvPicPr>
            <a:picLocks noChangeAspect="1"/>
          </p:cNvPicPr>
          <p:nvPr/>
        </p:nvPicPr>
        <p:blipFill>
          <a:blip r:embed="rId3" cstate="print"/>
          <a:srcRect l="32031" t="5078" r="41406" b="7031"/>
          <a:stretch>
            <a:fillRect/>
          </a:stretch>
        </p:blipFill>
        <p:spPr>
          <a:xfrm>
            <a:off x="429332" y="61992"/>
            <a:ext cx="863624" cy="1143032"/>
          </a:xfrm>
          <a:prstGeom prst="rect">
            <a:avLst/>
          </a:prstGeom>
        </p:spPr>
      </p:pic>
      <p:graphicFrame>
        <p:nvGraphicFramePr>
          <p:cNvPr id="6" name="5 Diagrama"/>
          <p:cNvGraphicFramePr/>
          <p:nvPr/>
        </p:nvGraphicFramePr>
        <p:xfrm>
          <a:off x="1428728" y="16430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Buscadores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26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37904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access</a:t>
            </a:r>
            <a:endParaRPr lang="es-ES" dirty="0"/>
          </a:p>
        </p:txBody>
      </p:sp>
      <p:pic>
        <p:nvPicPr>
          <p:cNvPr id="7" name="6 Imagen" descr="open-access-logo-png-transparent.png"/>
          <p:cNvPicPr>
            <a:picLocks noChangeAspect="1"/>
          </p:cNvPicPr>
          <p:nvPr/>
        </p:nvPicPr>
        <p:blipFill>
          <a:blip r:embed="rId3" cstate="print"/>
          <a:srcRect l="32031" t="5078" r="41406" b="7031"/>
          <a:stretch>
            <a:fillRect/>
          </a:stretch>
        </p:blipFill>
        <p:spPr>
          <a:xfrm>
            <a:off x="429332" y="61992"/>
            <a:ext cx="863624" cy="1143032"/>
          </a:xfrm>
          <a:prstGeom prst="rect">
            <a:avLst/>
          </a:prstGeom>
        </p:spPr>
      </p:pic>
      <p:pic>
        <p:nvPicPr>
          <p:cNvPr id="6" name="5 Imagen" descr="Google_Scholar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143248"/>
            <a:ext cx="2137944" cy="852079"/>
          </a:xfrm>
          <a:prstGeom prst="rect">
            <a:avLst/>
          </a:prstGeom>
        </p:spPr>
      </p:pic>
      <p:sp>
        <p:nvSpPr>
          <p:cNvPr id="8" name="2 Marcador de contenido"/>
          <p:cNvSpPr txBox="1">
            <a:spLocks/>
          </p:cNvSpPr>
          <p:nvPr/>
        </p:nvSpPr>
        <p:spPr>
          <a:xfrm>
            <a:off x="2505084" y="2314580"/>
            <a:ext cx="5638816" cy="30432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es-ES_tradnl" sz="2400" dirty="0" smtClean="0">
                <a:solidFill>
                  <a:schemeClr val="tx2"/>
                </a:solidFill>
              </a:rPr>
              <a:t>Uno de los más importantes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es-ES_tradnl" sz="2400" dirty="0" smtClean="0">
                <a:solidFill>
                  <a:schemeClr val="tx2"/>
                </a:solidFill>
              </a:rPr>
              <a:t>Busca dentro de las publicaciones de acceso abierto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Buscador especializado desarrollado por Google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es-ES_tradnl" sz="2400" dirty="0" smtClean="0">
                <a:solidFill>
                  <a:schemeClr val="tx2"/>
                </a:solidFill>
              </a:rPr>
              <a:t>Recoger información científica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37904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access</a:t>
            </a:r>
            <a:endParaRPr lang="es-ES" dirty="0"/>
          </a:p>
        </p:txBody>
      </p:sp>
      <p:pic>
        <p:nvPicPr>
          <p:cNvPr id="7" name="6 Imagen" descr="open-access-logo-png-transparent.png"/>
          <p:cNvPicPr>
            <a:picLocks noChangeAspect="1"/>
          </p:cNvPicPr>
          <p:nvPr/>
        </p:nvPicPr>
        <p:blipFill>
          <a:blip r:embed="rId3" cstate="print"/>
          <a:srcRect l="32031" t="5078" r="41406" b="7031"/>
          <a:stretch>
            <a:fillRect/>
          </a:stretch>
        </p:blipFill>
        <p:spPr>
          <a:xfrm>
            <a:off x="429332" y="61992"/>
            <a:ext cx="863624" cy="1143032"/>
          </a:xfrm>
          <a:prstGeom prst="rect">
            <a:avLst/>
          </a:prstGeom>
        </p:spPr>
      </p:pic>
      <p:sp>
        <p:nvSpPr>
          <p:cNvPr id="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Mitos falsos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Las revistas de acceso abierto no tienen arbitraje (revisión por pares)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Todas las revistas de acceso abierto cobran por publicar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El investigador debe elegir entre prestigio o publicar en abierto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El acceso abierto está bien para trabajos de segunda fila pero no para la investigación de primer nivel</a:t>
            </a:r>
          </a:p>
          <a:p>
            <a:pPr algn="just">
              <a:buNone/>
            </a:pPr>
            <a:endParaRPr lang="es-E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37904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access</a:t>
            </a:r>
            <a:endParaRPr lang="es-ES" dirty="0"/>
          </a:p>
        </p:txBody>
      </p:sp>
      <p:pic>
        <p:nvPicPr>
          <p:cNvPr id="7" name="6 Imagen" descr="open-access-logo-png-transparent.png"/>
          <p:cNvPicPr>
            <a:picLocks noChangeAspect="1"/>
          </p:cNvPicPr>
          <p:nvPr/>
        </p:nvPicPr>
        <p:blipFill>
          <a:blip r:embed="rId3" cstate="print"/>
          <a:srcRect l="32031" t="5078" r="41406" b="7031"/>
          <a:stretch>
            <a:fillRect/>
          </a:stretch>
        </p:blipFill>
        <p:spPr>
          <a:xfrm>
            <a:off x="429332" y="61992"/>
            <a:ext cx="863624" cy="1143032"/>
          </a:xfrm>
          <a:prstGeom prst="rect">
            <a:avLst/>
          </a:prstGeom>
        </p:spPr>
      </p:pic>
      <p:sp>
        <p:nvSpPr>
          <p:cNvPr id="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Ventajas de publicar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El autor incrementa el impacto y visibilidad de sus trabajos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La recuperación de los trabajos es más fácil y efectiva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Se garantiza la preservación de los contenidos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Todos los documentos se describen con metadatos normalizados. Los recolectores de repositorios y los buscadores de Internet los difunden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La comunicación de los trabajos por Internet agiliza el flujo de la información científica</a:t>
            </a:r>
          </a:p>
          <a:p>
            <a:pPr algn="just"/>
            <a:r>
              <a:rPr lang="es-ES" dirty="0" smtClean="0">
                <a:solidFill>
                  <a:schemeClr val="tx2"/>
                </a:solidFill>
              </a:rPr>
              <a:t>La difusión de los documentos es rápida, barata, completa y transparente</a:t>
            </a:r>
          </a:p>
          <a:p>
            <a:pPr algn="just">
              <a:buNone/>
            </a:pPr>
            <a:endParaRPr lang="es-E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29</a:t>
            </a:fld>
            <a:endParaRPr lang="es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379046" y="285728"/>
            <a:ext cx="5996006" cy="560406"/>
          </a:xfrm>
        </p:spPr>
        <p:txBody>
          <a:bodyPr/>
          <a:lstStyle/>
          <a:p>
            <a:r>
              <a:rPr lang="es-ES_tradnl" dirty="0" smtClean="0"/>
              <a:t>Open </a:t>
            </a:r>
            <a:r>
              <a:rPr lang="es-ES_tradnl" dirty="0" err="1" smtClean="0"/>
              <a:t>access</a:t>
            </a:r>
            <a:endParaRPr lang="es-ES" dirty="0"/>
          </a:p>
        </p:txBody>
      </p:sp>
      <p:pic>
        <p:nvPicPr>
          <p:cNvPr id="7" name="6 Imagen" descr="open-access-logo-png-transparent.png"/>
          <p:cNvPicPr>
            <a:picLocks noChangeAspect="1"/>
          </p:cNvPicPr>
          <p:nvPr/>
        </p:nvPicPr>
        <p:blipFill>
          <a:blip r:embed="rId3" cstate="print"/>
          <a:srcRect l="32031" t="5078" r="41406" b="7031"/>
          <a:stretch>
            <a:fillRect/>
          </a:stretch>
        </p:blipFill>
        <p:spPr>
          <a:xfrm>
            <a:off x="429332" y="61992"/>
            <a:ext cx="863624" cy="1143032"/>
          </a:xfrm>
          <a:prstGeom prst="rect">
            <a:avLst/>
          </a:prstGeom>
        </p:spPr>
      </p:pic>
      <p:graphicFrame>
        <p:nvGraphicFramePr>
          <p:cNvPr id="10" name="9 Diagrama"/>
          <p:cNvGraphicFramePr/>
          <p:nvPr/>
        </p:nvGraphicFramePr>
        <p:xfrm>
          <a:off x="500034" y="1785926"/>
          <a:ext cx="7715304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7143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sz="3000" b="1" dirty="0" smtClean="0">
                <a:solidFill>
                  <a:schemeClr val="tx2"/>
                </a:solidFill>
              </a:rPr>
              <a:t>Beneficios para tu universidad</a:t>
            </a:r>
          </a:p>
          <a:p>
            <a:pPr algn="just">
              <a:buNone/>
            </a:pPr>
            <a:endParaRPr lang="es-E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3392026"/>
            <a:ext cx="6172200" cy="1894362"/>
          </a:xfrm>
        </p:spPr>
        <p:txBody>
          <a:bodyPr/>
          <a:lstStyle/>
          <a:p>
            <a:r>
              <a:rPr lang="es-ES" dirty="0" smtClean="0"/>
              <a:t>Tema 2.</a:t>
            </a:r>
            <a:br>
              <a:rPr lang="es-ES" dirty="0" smtClean="0"/>
            </a:br>
            <a:r>
              <a:rPr lang="es-ES" dirty="0" smtClean="0"/>
              <a:t>Open </a:t>
            </a:r>
            <a:r>
              <a:rPr lang="es-ES" dirty="0" err="1" smtClean="0"/>
              <a:t>Science</a:t>
            </a:r>
            <a:r>
              <a:rPr lang="es-ES" dirty="0" smtClean="0"/>
              <a:t> y Web 2.0: Ciencia 2.0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r>
              <a:rPr lang="es-ES_tradnl" dirty="0" err="1" smtClean="0"/>
              <a:t>Dra.C</a:t>
            </a:r>
            <a:r>
              <a:rPr lang="es-ES_tradnl" dirty="0" smtClean="0"/>
              <a:t>. Lilibeth M. González Ruiz</a:t>
            </a:r>
          </a:p>
          <a:p>
            <a:r>
              <a:rPr lang="es-ES_tradnl" dirty="0" smtClean="0"/>
              <a:t>Diciembre 2020</a:t>
            </a:r>
            <a:endParaRPr lang="es-ES" dirty="0"/>
          </a:p>
        </p:txBody>
      </p:sp>
      <p:pic>
        <p:nvPicPr>
          <p:cNvPr id="1026" name="Picture 2" descr="G:\Maestría Biomatemática\Tema 2\Ciencia 2.0\ciencia20-word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285992"/>
            <a:ext cx="2928958" cy="1492077"/>
          </a:xfrm>
          <a:prstGeom prst="rect">
            <a:avLst/>
          </a:prstGeom>
          <a:noFill/>
        </p:spPr>
      </p:pic>
      <p:pic>
        <p:nvPicPr>
          <p:cNvPr id="1027" name="Picture 3" descr="G:\Maestría Biomatemática\Tema 2\Web 2.0\web-2-0-e141721367980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500042"/>
            <a:ext cx="3143272" cy="1571636"/>
          </a:xfrm>
          <a:prstGeom prst="rect">
            <a:avLst/>
          </a:prstGeom>
          <a:noFill/>
        </p:spPr>
      </p:pic>
      <p:pic>
        <p:nvPicPr>
          <p:cNvPr id="1028" name="Picture 4" descr="G:\Maestría Biomatemática\Tema 2\Open Science\The-six-core-principles-of-Open-Science-which-guide-the-Open-Traits-Networ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285728"/>
            <a:ext cx="3135008" cy="1962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933</TotalTime>
  <Words>1762</Words>
  <Application>Microsoft Office PowerPoint</Application>
  <PresentationFormat>Presentación en pantalla (4:3)</PresentationFormat>
  <Paragraphs>247</Paragraphs>
  <Slides>30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Calibri</vt:lpstr>
      <vt:lpstr>Century Schoolbook</vt:lpstr>
      <vt:lpstr>Times New Roman</vt:lpstr>
      <vt:lpstr>Wingdings</vt:lpstr>
      <vt:lpstr>Wingdings 2</vt:lpstr>
      <vt:lpstr>Mirador</vt:lpstr>
      <vt:lpstr>Tema 2. Open Science y Web 2.0: Ciencia 2.0</vt:lpstr>
      <vt:lpstr>Presentación de PowerPoint</vt:lpstr>
      <vt:lpstr>Open Science</vt:lpstr>
      <vt:lpstr>Open Science</vt:lpstr>
      <vt:lpstr>Open Science</vt:lpstr>
      <vt:lpstr>Open Science</vt:lpstr>
      <vt:lpstr>Open Science</vt:lpstr>
      <vt:lpstr>Open Science</vt:lpstr>
      <vt:lpstr>Open Science</vt:lpstr>
      <vt:lpstr>Web 2.0</vt:lpstr>
      <vt:lpstr>Web 2.0</vt:lpstr>
      <vt:lpstr>Web 2.0</vt:lpstr>
      <vt:lpstr>Web 2.0</vt:lpstr>
      <vt:lpstr>Web 2.0</vt:lpstr>
      <vt:lpstr>Ciencia 2.0</vt:lpstr>
      <vt:lpstr>Ciencia 2.0</vt:lpstr>
      <vt:lpstr>Microblogging</vt:lpstr>
      <vt:lpstr>Microblogging</vt:lpstr>
      <vt:lpstr>Microblogging</vt:lpstr>
      <vt:lpstr>Microblogging</vt:lpstr>
      <vt:lpstr>Redes sociales en la ciencia 2.0</vt:lpstr>
      <vt:lpstr>Redes sociales en la ciencia 2.0</vt:lpstr>
      <vt:lpstr>Redes sociales en la ciencia 2.0</vt:lpstr>
      <vt:lpstr>Open access</vt:lpstr>
      <vt:lpstr>Open access</vt:lpstr>
      <vt:lpstr>Open access</vt:lpstr>
      <vt:lpstr>Open access</vt:lpstr>
      <vt:lpstr>Open access</vt:lpstr>
      <vt:lpstr>Open access</vt:lpstr>
      <vt:lpstr>Tema 2. Open Science y Web 2.0: Ciencia 2.0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Science y Web 2.0: Ciencia 2.0.</dc:title>
  <dc:creator>Lili</dc:creator>
  <cp:lastModifiedBy>Maday Infante Martinez</cp:lastModifiedBy>
  <cp:revision>80</cp:revision>
  <dcterms:created xsi:type="dcterms:W3CDTF">2020-12-11T16:07:04Z</dcterms:created>
  <dcterms:modified xsi:type="dcterms:W3CDTF">2020-12-15T16:12:23Z</dcterms:modified>
</cp:coreProperties>
</file>