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7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C1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8F588-6856-491F-94DC-D68485CF7D7D}" type="datetimeFigureOut">
              <a:rPr lang="es-ES" smtClean="0"/>
              <a:t>06/03/2020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5F486-7D73-41CC-ACC7-AD745BE2EE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69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707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058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919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595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40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84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0904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335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250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810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933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414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32122"/>
            <a:ext cx="10515600" cy="673966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Calibri" pitchFamily="34" charset="0"/>
              </a:rPr>
              <a:t>Datos para conformar el archivo X</a:t>
            </a:r>
            <a:endParaRPr lang="es-MX" sz="3600" dirty="0">
              <a:solidFill>
                <a:srgbClr val="7AC14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15884" y="906088"/>
            <a:ext cx="5780116" cy="573064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FLSA  Pendiente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FLOB  Obstrucción al sol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FLDT  Tipo de drenaje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FLDD  Profundidad de drenaje.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FLDS  Espacio de escorrentía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FLST  Piedras en la superficie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SLTX  Textura del suelo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SLDP  Profundidad del suelo (cm)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IDSOIL (Instituto + sitio suelo)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DCR   Código del cultivo anterior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ICDAT Fecha de condiciones iniciales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ICRT  Peso de las raíces del cultivo anterior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ICND  Peso de los nódulos de la cosecha anterior (Kg/ha)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ICRN  Número de </a:t>
            </a:r>
            <a:r>
              <a:rPr lang="es-ES" sz="1600" dirty="0" err="1">
                <a:latin typeface="Calibri" pitchFamily="34" charset="0"/>
              </a:rPr>
              <a:t>rizobios</a:t>
            </a:r>
            <a:endParaRPr lang="es-ES" sz="1600" dirty="0">
              <a:latin typeface="Calibri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ICRE  Efectividad de </a:t>
            </a:r>
            <a:r>
              <a:rPr lang="es-ES" sz="1600" dirty="0" err="1">
                <a:latin typeface="Calibri" pitchFamily="34" charset="0"/>
              </a:rPr>
              <a:t>rizobium</a:t>
            </a:r>
            <a:endParaRPr lang="es-ES" sz="1600" dirty="0">
              <a:latin typeface="Calibri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ICBL  Profundidad, base de capas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SH2O  Agua (cm</a:t>
            </a:r>
            <a:r>
              <a:rPr lang="es-ES" sz="1600" baseline="30000" dirty="0">
                <a:latin typeface="Calibri" pitchFamily="34" charset="0"/>
              </a:rPr>
              <a:t>3</a:t>
            </a:r>
            <a:r>
              <a:rPr lang="es-ES" sz="1600" dirty="0">
                <a:latin typeface="Calibri" pitchFamily="34" charset="0"/>
              </a:rPr>
              <a:t>/cm</a:t>
            </a:r>
            <a:r>
              <a:rPr lang="es-ES" sz="1600" baseline="30000" dirty="0">
                <a:latin typeface="Calibri" pitchFamily="34" charset="0"/>
              </a:rPr>
              <a:t>3</a:t>
            </a:r>
            <a:r>
              <a:rPr lang="es-ES" sz="1600" dirty="0">
                <a:latin typeface="Calibri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SNH4  Amonio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SNO3 Nitrato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ICDAT Fecha de condiciones iniciales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PDATE Fecha de plantación </a:t>
            </a:r>
            <a:endParaRPr lang="es-ES" sz="1600" dirty="0" smtClean="0">
              <a:latin typeface="Calibri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EDATE Fecha de emergencia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PPOP  Población a la siembra x m</a:t>
            </a:r>
            <a:r>
              <a:rPr lang="es-ES" sz="1600" baseline="30000" dirty="0">
                <a:latin typeface="Calibri" pitchFamily="34" charset="0"/>
              </a:rPr>
              <a:t>2</a:t>
            </a:r>
            <a:endParaRPr lang="es-ES" sz="1600" dirty="0">
              <a:latin typeface="Calibri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es-ES" sz="1400" dirty="0">
              <a:latin typeface="Calibri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18415" y="1052542"/>
            <a:ext cx="5735781" cy="543969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 smtClean="0">
                <a:latin typeface="Calibri" pitchFamily="34" charset="0"/>
              </a:rPr>
              <a:t>PPOE  </a:t>
            </a:r>
            <a:r>
              <a:rPr lang="es-ES" sz="1600" dirty="0">
                <a:latin typeface="Calibri" pitchFamily="34" charset="0"/>
              </a:rPr>
              <a:t>Población a la emergencia x m</a:t>
            </a:r>
            <a:r>
              <a:rPr lang="es-ES" sz="1600" baseline="30000" dirty="0">
                <a:latin typeface="Calibri" pitchFamily="34" charset="0"/>
              </a:rPr>
              <a:t>2</a:t>
            </a:r>
            <a:endParaRPr lang="es-ES" sz="1600" dirty="0">
              <a:latin typeface="Calibri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PLME  Método de plantación (PM001)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PLDS  Distribución de plantas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PLRS  Espaciamiento entre hileras (cm)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PLRD  Dirección de las hileras (grados desde el norte)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PLDP  Profundidad de siembra (cm)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PLWT  Peso seco del material de plantación (Kg/ha)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PAGE  Edad de trasplante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PENV  Condiciones climáticas al trasplante (</a:t>
            </a:r>
            <a:r>
              <a:rPr lang="es-ES" sz="1600" baseline="30000" dirty="0">
                <a:latin typeface="Calibri" pitchFamily="34" charset="0"/>
              </a:rPr>
              <a:t>0</a:t>
            </a:r>
            <a:r>
              <a:rPr lang="es-ES" sz="1600" dirty="0">
                <a:latin typeface="Calibri" pitchFamily="34" charset="0"/>
              </a:rPr>
              <a:t>C)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PLPH  Plantas por nido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IDEP  Profundidad de manejo para aplicaciones automáticas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IOFF  Fin de las aplicaciones automáticas, estadio de crecimiento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IAME  Método para aplicaciones automáticas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IAMT  Cantidad de milímetros por aplicación automática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IDATE Fecha de riego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IROP  Operación de riego (código:)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IRVAL Cantidad de riego (mm)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FDATE Fecha de fertilización (año + días desde la plantación)</a:t>
            </a:r>
          </a:p>
        </p:txBody>
      </p:sp>
    </p:spTree>
    <p:extLst>
      <p:ext uri="{BB962C8B-B14F-4D97-AF65-F5344CB8AC3E}">
        <p14:creationId xmlns:p14="http://schemas.microsoft.com/office/powerpoint/2010/main" val="139962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5620"/>
            <a:ext cx="10515600" cy="673966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>
                <a:latin typeface="Calibri" pitchFamily="34" charset="0"/>
              </a:rPr>
              <a:t>Datos para conformar el archivo X</a:t>
            </a:r>
            <a:endParaRPr lang="es-MX" sz="3600" dirty="0">
              <a:solidFill>
                <a:srgbClr val="7AC14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40823" y="1052542"/>
            <a:ext cx="5755178" cy="544801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FMCD  Material de fertilizante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FACD Aplicación de fertilizante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FDEP  Incorporación del fertilizante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FAMN  Nitrógeno aplicado (Kg/ha)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FAMP  Fósforo           “             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FAMK  Potasio           “             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FAMC  Calcio             “             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FAMO  Otros elementos </a:t>
            </a:r>
            <a:r>
              <a:rPr lang="es-ES" sz="1600" dirty="0" err="1">
                <a:latin typeface="Calibri" pitchFamily="34" charset="0"/>
              </a:rPr>
              <a:t>aplic</a:t>
            </a:r>
            <a:r>
              <a:rPr lang="es-ES" sz="1600" dirty="0">
                <a:latin typeface="Calibri" pitchFamily="34" charset="0"/>
              </a:rPr>
              <a:t>.  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FOCD  Otros elementos (códigos(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START Inicio del periodo para el clima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CNAD  Nitrógeno en cosecha (Kg/ha)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HWAM Rendimiento a cosecha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HWUM Peso a madurez por unidad (g/unidad)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H#AM  Número de granos a la madurez (granos/m</a:t>
            </a:r>
            <a:r>
              <a:rPr lang="es-ES" sz="1600" baseline="30000" dirty="0">
                <a:latin typeface="Calibri" pitchFamily="34" charset="0"/>
              </a:rPr>
              <a:t>2</a:t>
            </a:r>
            <a:r>
              <a:rPr lang="es-ES" sz="1600" dirty="0">
                <a:latin typeface="Calibri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H#UM  Número de granos por panícula a la madurez (granos/panícula)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LAIX  Índice de Área Foliar máxima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CWAM  Peso total a la madurez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BWAH  Subproductos extraídos durante la cosecha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ADAT  Fecha de antesis (año + días)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MDAT  Fecha de madurez fisiológica GN%M Nitrógeno en granos a la madurez </a:t>
            </a:r>
            <a:r>
              <a:rPr lang="es-ES" sz="1600" dirty="0" smtClean="0">
                <a:latin typeface="Calibri" pitchFamily="34" charset="0"/>
              </a:rPr>
              <a:t>(%)</a:t>
            </a:r>
            <a:endParaRPr lang="es-ES" sz="1600" dirty="0">
              <a:latin typeface="Calibri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052542"/>
            <a:ext cx="5181600" cy="51736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CNAM  Nitrógeno total a la madurez (</a:t>
            </a:r>
            <a:r>
              <a:rPr lang="es-ES" sz="1600" dirty="0" err="1">
                <a:latin typeface="Calibri" pitchFamily="34" charset="0"/>
              </a:rPr>
              <a:t>KgN</a:t>
            </a:r>
            <a:r>
              <a:rPr lang="es-ES" sz="1600" dirty="0">
                <a:latin typeface="Calibri" pitchFamily="34" charset="0"/>
              </a:rPr>
              <a:t>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SNAM  Nitrógeno en tallo a la madurez (</a:t>
            </a:r>
            <a:r>
              <a:rPr lang="es-ES" sz="1600" dirty="0" err="1">
                <a:latin typeface="Calibri" pitchFamily="34" charset="0"/>
              </a:rPr>
              <a:t>KgN</a:t>
            </a:r>
            <a:r>
              <a:rPr lang="es-ES" sz="1600" dirty="0">
                <a:latin typeface="Calibri" pitchFamily="34" charset="0"/>
              </a:rPr>
              <a:t>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GNAM  Nitrógeno en granos a la madurez (</a:t>
            </a:r>
            <a:r>
              <a:rPr lang="es-ES" sz="1600" dirty="0" err="1">
                <a:latin typeface="Calibri" pitchFamily="34" charset="0"/>
              </a:rPr>
              <a:t>KgN</a:t>
            </a:r>
            <a:r>
              <a:rPr lang="es-ES" sz="1600" dirty="0">
                <a:latin typeface="Calibri" pitchFamily="34" charset="0"/>
              </a:rPr>
              <a:t>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CWAD  Peso total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GWAD  Peso de granos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T#AD  Número de tallos (No /m</a:t>
            </a:r>
            <a:r>
              <a:rPr lang="es-ES" sz="1600" baseline="30000" dirty="0">
                <a:latin typeface="Calibri" pitchFamily="34" charset="0"/>
              </a:rPr>
              <a:t>2</a:t>
            </a:r>
            <a:r>
              <a:rPr lang="es-ES" sz="1600" dirty="0">
                <a:latin typeface="Calibri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LAID  Índice de Área Foliar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SWAD  Peso del tallo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LWAD  Peso de hojas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CWAD  Peso total (Kg ms/ha)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YRPLT  Fecha de plantación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PLTPOP Población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PCNSD  % de nitrógeno en semilla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PCNSH  % de nitrógeno en hojas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PCNST  % de nitrógeno en tallo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SLA  Área Foliar Específica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ROWSPC Espaciamiento entre hileras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ADAP  Días a antesis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MDAP  Días a madurez fisiológica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s-ES" sz="1600" dirty="0">
                <a:latin typeface="Calibri" pitchFamily="34" charset="0"/>
              </a:rPr>
              <a:t>EDATE  Fecha de emergencia.</a:t>
            </a:r>
          </a:p>
        </p:txBody>
      </p:sp>
    </p:spTree>
    <p:extLst>
      <p:ext uri="{BB962C8B-B14F-4D97-AF65-F5344CB8AC3E}">
        <p14:creationId xmlns:p14="http://schemas.microsoft.com/office/powerpoint/2010/main" val="21328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399A46"/>
      </a:dk1>
      <a:lt1>
        <a:srgbClr val="7AC143"/>
      </a:lt1>
      <a:dk2>
        <a:srgbClr val="757070"/>
      </a:dk2>
      <a:lt2>
        <a:srgbClr val="3A383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2">
      <a:majorFont>
        <a:latin typeface="Montserrat Light"/>
        <a:ea typeface=""/>
        <a:cs typeface=""/>
      </a:majorFont>
      <a:minorFont>
        <a:latin typeface="ITC Officina Serif Std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529</TotalTime>
  <Words>525</Words>
  <Application>Microsoft Office PowerPoint</Application>
  <PresentationFormat>Panorámica</PresentationFormat>
  <Paragraphs>83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ITC Officina Serif Std Book</vt:lpstr>
      <vt:lpstr>Montserrat Light</vt:lpstr>
      <vt:lpstr>Tema de Office</vt:lpstr>
      <vt:lpstr>Datos para conformar el archivo X</vt:lpstr>
      <vt:lpstr>Datos para conformar el archivo 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lhidalgo</dc:creator>
  <cp:lastModifiedBy>Florido</cp:lastModifiedBy>
  <cp:revision>33</cp:revision>
  <dcterms:created xsi:type="dcterms:W3CDTF">2017-03-19T19:26:43Z</dcterms:created>
  <dcterms:modified xsi:type="dcterms:W3CDTF">2020-03-06T15:40:03Z</dcterms:modified>
</cp:coreProperties>
</file>