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sldIdLst>
    <p:sldId id="256" r:id="rId2"/>
  </p:sldIdLst>
  <p:sldSz cx="6858000" cy="9144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>
      <p:cViewPr varScale="1">
        <p:scale>
          <a:sx n="66" d="100"/>
          <a:sy n="66" d="100"/>
        </p:scale>
        <p:origin x="2434" y="5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14350" y="1496484"/>
            <a:ext cx="5829300" cy="3183467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57250" y="4802717"/>
            <a:ext cx="5143500" cy="2207683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s-ES" smtClean="0"/>
              <a:t>Haga clic para editar el estilo de subtítulo del patrón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0FB081-FD40-4C3E-9904-10E40973EB9B}" type="datetimeFigureOut">
              <a:rPr lang="en-US" smtClean="0"/>
              <a:t>10/5/2023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39208D-6A74-440C-86AF-71926D370B49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2512848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0FB081-FD40-4C3E-9904-10E40973EB9B}" type="datetimeFigureOut">
              <a:rPr lang="en-US" smtClean="0"/>
              <a:t>10/5/2023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39208D-6A74-440C-86AF-71926D370B49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7225001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7916" y="2279653"/>
            <a:ext cx="5915025" cy="3803649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67916" y="6119286"/>
            <a:ext cx="5915025" cy="2000249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/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 smtClean="0"/>
              <a:t>Editar el estilo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0FB081-FD40-4C3E-9904-10E40973EB9B}" type="datetimeFigureOut">
              <a:rPr lang="en-US" smtClean="0"/>
              <a:t>10/5/2023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39208D-6A74-440C-86AF-71926D370B49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1152374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71488" y="2434167"/>
            <a:ext cx="2914650" cy="5801784"/>
          </a:xfrm>
        </p:spPr>
        <p:txBody>
          <a:bodyPr/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471863" y="2434167"/>
            <a:ext cx="2914650" cy="5801784"/>
          </a:xfrm>
        </p:spPr>
        <p:txBody>
          <a:bodyPr/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0FB081-FD40-4C3E-9904-10E40973EB9B}" type="datetimeFigureOut">
              <a:rPr lang="en-US" smtClean="0"/>
              <a:t>10/5/2023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39208D-6A74-440C-86AF-71926D370B49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906840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486836"/>
            <a:ext cx="5915025" cy="1767417"/>
          </a:xfrm>
        </p:spPr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2381" y="2241551"/>
            <a:ext cx="2901255" cy="1098549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s-ES" smtClean="0"/>
              <a:t>Editar el estilo de texto del patrón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72381" y="3340100"/>
            <a:ext cx="2901255" cy="4912784"/>
          </a:xfrm>
        </p:spPr>
        <p:txBody>
          <a:bodyPr/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471863" y="2241551"/>
            <a:ext cx="2915543" cy="1098549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s-ES" smtClean="0"/>
              <a:t>Editar el estilo de texto del patrón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471863" y="3340100"/>
            <a:ext cx="2915543" cy="4912784"/>
          </a:xfrm>
        </p:spPr>
        <p:txBody>
          <a:bodyPr/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0FB081-FD40-4C3E-9904-10E40973EB9B}" type="datetimeFigureOut">
              <a:rPr lang="en-US" smtClean="0"/>
              <a:t>10/5/2023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39208D-6A74-440C-86AF-71926D370B49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3191563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0FB081-FD40-4C3E-9904-10E40973EB9B}" type="datetimeFigureOut">
              <a:rPr lang="en-US" smtClean="0"/>
              <a:t>10/5/2023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39208D-6A74-440C-86AF-71926D370B49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27430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0FB081-FD40-4C3E-9904-10E40973EB9B}" type="datetimeFigureOut">
              <a:rPr lang="en-US" smtClean="0"/>
              <a:t>10/5/2023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39208D-6A74-440C-86AF-71926D370B49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4412127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609600"/>
            <a:ext cx="2211884" cy="21336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915543" y="1316569"/>
            <a:ext cx="3471863" cy="6498167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2743200"/>
            <a:ext cx="2211884" cy="5082117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s-ES" smtClean="0"/>
              <a:t>Editar el estilo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0FB081-FD40-4C3E-9904-10E40973EB9B}" type="datetimeFigureOut">
              <a:rPr lang="en-US" smtClean="0"/>
              <a:t>10/5/2023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39208D-6A74-440C-86AF-71926D370B49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2582805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609600"/>
            <a:ext cx="2211884" cy="21336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915543" y="1316569"/>
            <a:ext cx="3471863" cy="6498167"/>
          </a:xfrm>
        </p:spPr>
        <p:txBody>
          <a:bodyPr anchor="t"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s-ES" smtClean="0"/>
              <a:t>Haga clic en el icono para agregar una imagen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2743200"/>
            <a:ext cx="2211884" cy="5082117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s-ES" smtClean="0"/>
              <a:t>Editar el estilo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0FB081-FD40-4C3E-9904-10E40973EB9B}" type="datetimeFigureOut">
              <a:rPr lang="en-US" smtClean="0"/>
              <a:t>10/5/2023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39208D-6A74-440C-86AF-71926D370B49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0114991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0FB081-FD40-4C3E-9904-10E40973EB9B}" type="datetimeFigureOut">
              <a:rPr lang="en-US" smtClean="0"/>
              <a:t>10/5/2023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39208D-6A74-440C-86AF-71926D370B49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2153750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4907757" y="486834"/>
            <a:ext cx="1478756" cy="7749117"/>
          </a:xfrm>
        </p:spPr>
        <p:txBody>
          <a:bodyPr vert="eaVert"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71488" y="486834"/>
            <a:ext cx="4350544" cy="7749117"/>
          </a:xfrm>
        </p:spPr>
        <p:txBody>
          <a:bodyPr vert="eaVert"/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0FB081-FD40-4C3E-9904-10E40973EB9B}" type="datetimeFigureOut">
              <a:rPr lang="en-US" smtClean="0"/>
              <a:t>10/5/2023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39208D-6A74-440C-86AF-71926D370B49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1768980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71488" y="486836"/>
            <a:ext cx="5915025" cy="176741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1488" y="2434167"/>
            <a:ext cx="5915025" cy="580178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71488" y="8475136"/>
            <a:ext cx="154305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D0FB081-FD40-4C3E-9904-10E40973EB9B}" type="datetimeFigureOut">
              <a:rPr lang="en-US" smtClean="0"/>
              <a:t>10/5/2023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271713" y="8475136"/>
            <a:ext cx="2314575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843463" y="8475136"/>
            <a:ext cx="154305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639208D-6A74-440C-86AF-71926D370B49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6201624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25528" y="1123651"/>
            <a:ext cx="5806943" cy="68966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77143491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e Office">
  <a:themeElements>
    <a:clrScheme name="Tema de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Tema de 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Tema de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</TotalTime>
  <Words>0</Words>
  <Application>Microsoft Office PowerPoint</Application>
  <PresentationFormat>Presentación en pantalla (4:3)</PresentationFormat>
  <Paragraphs>0</Paragraphs>
  <Slides>1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3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1</vt:i4>
      </vt:variant>
    </vt:vector>
  </HeadingPairs>
  <TitlesOfParts>
    <vt:vector size="5" baseType="lpstr">
      <vt:lpstr>Arial</vt:lpstr>
      <vt:lpstr>Calibri</vt:lpstr>
      <vt:lpstr>Calibri Light</vt:lpstr>
      <vt:lpstr>Tema de Office</vt:lpstr>
      <vt:lpstr>Presentación de PowerPoint</vt:lpstr>
    </vt:vector>
  </TitlesOfParts>
  <Company>INCA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Yuniel Loriga Martínez</dc:creator>
  <cp:lastModifiedBy>Yuniel Loriga Martínez</cp:lastModifiedBy>
  <cp:revision>1</cp:revision>
  <dcterms:created xsi:type="dcterms:W3CDTF">2023-10-05T19:09:11Z</dcterms:created>
  <dcterms:modified xsi:type="dcterms:W3CDTF">2023-10-05T19:10:15Z</dcterms:modified>
</cp:coreProperties>
</file>