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146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18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420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025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328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872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764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0018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224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1029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2190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C0A40-4E8A-4DE8-8712-9143CCE5DA84}" type="datetimeFigureOut">
              <a:rPr lang="es-ES" smtClean="0"/>
              <a:t>18/03/2017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B917E-9476-435C-BAB6-7CD29ACA0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155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Group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806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0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15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LOGICA DE LA INTERVENCION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INDICADORES OBJETIVAMENTE VERIFICABLES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FUENTES DE VERIFICACION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HIPOTESIS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OBJETIVO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GENERAL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 reducen la erosión y los problemas agrícolas y ambientales asociados en la cuenca del Río Cuyaguateje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3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OBJETIVO ESPECIFICO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UNAH, la UP y las delegaciones de recursos hidráulicos, de suelos y del CITMA de Pinar del Río tienen la capacidad y habilidades para producir mapas de riesgo de erosión, proponer escenarios y de trabajar en conjunto con el Instituto de Suelos en un programa para el control de la erosión en otras cuencas.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Programas de control de la erosión son iniciados para otras cuencas dentro de los tres años posteriores al fin del proyecto.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Proyectos, registros de la UNAH, la UP, el CITMA y otras instituciones beneficiadas con los resultados de este proyecto.</a:t>
                      </a:r>
                      <a:endParaRPr kumimoji="0" lang="es-MX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Los tomadores de decisión están dispuestos a trasladar las recomendaciones formuladas en los programas para el control de la erosión a decisiones políticas.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0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SALIDAS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Análisis histórico y regional de la erosión y problemas relacionados para la cuenca del Cuyaguateje.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Descripción de los factores de erosión para la cuenca del Cuyaguateje.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Mapa de erosión potencial para la cuenca con identificación de zonas claves dentro de la cuenca piloto (V Aniversario).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 evalúa el efecto de las prácticas de manejo sobre la infiltración, la escorrentía y el transporte de sedimentos en las zonas claves identificadas dentro de la cuenca piloto.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Un programa de control de erosión factible se propone para la cuenca del Cuyaguateje.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Miembros de la UNAH, la UP y las delegaciones de recursos hidráulicos y suelos son entrenados en la medición y monitoreo de la erosión de suelos tanto con equipamiento en campo como en laboratorio.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Miembros  de la UNAH, la UP y las delegaciones de recursos hidráulicos, suelos y el CITMA, adquieren conocimientos actualizados sobre modelación de la erosión de suelos y en la implementación de medidas de control de la erosión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Los resultados de las investigaciones son exitosamente diseminados entre los representativos de los campesinos locales.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Reporte sobre la erosión histórica en la cuenca del Río Cuyaguateje.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Reporte sobre los factores de erosión obtenidos. 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Reporte sobre el mapa de erosión potencial y las zonas claves en la cuenca piloto V Aniversario. 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Reporte de las mediciones. Reporte sobre el programa de control de erosión para la subcuenca piloto V Aniversario.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Reporte sobre el programa de control de la erosión extendido a toda la cuenca del Cuyaguateje.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 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Registros con datos de lluvia. Registros de concentración de sedimentos. Lista de asistencia a la instalación y mediciones.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Dos tesis de doctorado. Cinco tesis de maestría y 6 tesis de grado.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Tres artículos a revistas internacionales a más tardar dentro de los dos años de finalizado el proyecto. Guias sobre códigos de buena práctica para los campesinos. Reporte del taller realizado en la zona. Lista de asistencia a las demostraciones. 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Los puntos del 1 al 8 podrán ser verificados en los archivos de la Universidad Agraria, la UP y del CITMA a partir de los reportes de etapas. En el caso particular de los artículos podrán ser verificados en la Web of Science.</a:t>
                      </a:r>
                      <a:endParaRPr kumimoji="0" lang="es-MX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Toda la documentación y registros producidos por otras instituciones con antelación son accesibles a los participantes del proyecto.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El personal de recursos hidráulicos y de la empresa de aprovechamiento hidráulico en Pinar del Río, se mantienen monitoreando los equipos y toman medidas para evitar vandalismos.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Toda la documentación requerida, es accesible y suficientemente exacta.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Todos los datos requeridos para usar los modelos pudo ser obtenida.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 encuentran campesinos deseosos de aplicar las prácticas de control en parcelas seleccionadas a través de la subcuenca.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Los campesinos participan en el desarrollo del programa de control de la erosión y aseguran su factibilidad..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El entrenamiento de personal de la UNAH, la UP y las delegaciones de recursos hidráulicos y suelos de Pinar del Río permanece como una prioridad de las instituciones correspondientes.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Todo el personal participante en el proyecto es altamente calificado y motivado en ganar nuevos conocimientos. 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217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513</Words>
  <Application>Microsoft Office PowerPoint</Application>
  <PresentationFormat>Presentación en pantalla 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MER</dc:creator>
  <cp:lastModifiedBy>Mari Elena</cp:lastModifiedBy>
  <cp:revision>2</cp:revision>
  <dcterms:created xsi:type="dcterms:W3CDTF">2017-03-16T23:01:04Z</dcterms:created>
  <dcterms:modified xsi:type="dcterms:W3CDTF">2017-03-18T14:56:18Z</dcterms:modified>
</cp:coreProperties>
</file>