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4" r:id="rId2"/>
    <p:sldId id="257" r:id="rId3"/>
    <p:sldId id="258" r:id="rId4"/>
    <p:sldId id="259" r:id="rId5"/>
    <p:sldId id="260" r:id="rId6"/>
    <p:sldId id="261" r:id="rId7"/>
    <p:sldId id="263" r:id="rId8"/>
    <p:sldId id="273" r:id="rId9"/>
    <p:sldId id="265" r:id="rId10"/>
    <p:sldId id="271" r:id="rId11"/>
    <p:sldId id="268" r:id="rId12"/>
    <p:sldId id="276" r:id="rId13"/>
    <p:sldId id="275" r:id="rId14"/>
    <p:sldId id="277" r:id="rId15"/>
    <p:sldId id="269" r:id="rId16"/>
    <p:sldId id="270" r:id="rId17"/>
    <p:sldId id="264" r:id="rId18"/>
    <p:sldId id="272" r:id="rId19"/>
    <p:sldId id="262" r:id="rId20"/>
  </p:sldIdLst>
  <p:sldSz cx="12192000" cy="6858000"/>
  <p:notesSz cx="7102475" cy="938847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9DD1"/>
    <a:srgbClr val="202020"/>
    <a:srgbClr val="B2B2B2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02" y="60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A93966-D8BD-41D7-B080-82124B399883}" type="doc">
      <dgm:prSet loTypeId="urn:microsoft.com/office/officeart/2005/8/layout/radial1" loCatId="cycle" qsTypeId="urn:microsoft.com/office/officeart/2005/8/quickstyle/simple2" qsCatId="simple" csTypeId="urn:microsoft.com/office/officeart/2005/8/colors/accent5_1" csCatId="accent5" phldr="1"/>
      <dgm:spPr/>
      <dgm:t>
        <a:bodyPr/>
        <a:lstStyle/>
        <a:p>
          <a:endParaRPr lang="es-US"/>
        </a:p>
      </dgm:t>
    </dgm:pt>
    <dgm:pt modelId="{24368BFD-7DBD-4897-A0C3-E5AC897CD02B}">
      <dgm:prSet phldrT="[Texto]" custT="1"/>
      <dgm:spPr/>
      <dgm:t>
        <a:bodyPr/>
        <a:lstStyle/>
        <a:p>
          <a:r>
            <a:rPr lang="es-US" sz="1600" b="1" u="none" dirty="0" smtClean="0">
              <a:latin typeface="Arial" panose="020B0604020202020204" pitchFamily="34" charset="0"/>
              <a:cs typeface="Arial" panose="020B0604020202020204" pitchFamily="34" charset="0"/>
            </a:rPr>
            <a:t>Métodos Teóricos </a:t>
          </a:r>
          <a:endParaRPr lang="es-US" sz="1600" b="1" u="none" dirty="0"/>
        </a:p>
      </dgm:t>
    </dgm:pt>
    <dgm:pt modelId="{E291CEA2-D675-4538-A998-99C1F79C25A7}" type="parTrans" cxnId="{AFBDEDDD-FB7E-4F77-9074-B006FEA6C297}">
      <dgm:prSet/>
      <dgm:spPr/>
      <dgm:t>
        <a:bodyPr/>
        <a:lstStyle/>
        <a:p>
          <a:endParaRPr lang="es-US"/>
        </a:p>
      </dgm:t>
    </dgm:pt>
    <dgm:pt modelId="{50450B44-50F1-4066-BC83-7C2146BACC1B}" type="sibTrans" cxnId="{AFBDEDDD-FB7E-4F77-9074-B006FEA6C297}">
      <dgm:prSet/>
      <dgm:spPr/>
      <dgm:t>
        <a:bodyPr/>
        <a:lstStyle/>
        <a:p>
          <a:endParaRPr lang="es-US"/>
        </a:p>
      </dgm:t>
    </dgm:pt>
    <dgm:pt modelId="{E3D69293-CD7C-4980-A403-0ADF388BC760}">
      <dgm:prSet phldrT="[Texto]" custT="1"/>
      <dgm:spPr/>
      <dgm:t>
        <a:bodyPr/>
        <a:lstStyle/>
        <a:p>
          <a:r>
            <a:rPr lang="es-US" sz="2800" dirty="0" smtClean="0">
              <a:latin typeface="Arial" panose="020B0604020202020204" pitchFamily="34" charset="0"/>
              <a:cs typeface="Arial" panose="020B0604020202020204" pitchFamily="34" charset="0"/>
            </a:rPr>
            <a:t>I.A.P.</a:t>
          </a:r>
          <a:endParaRPr lang="es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8B9017-5A76-4EBD-8F8A-B23290304C9B}" type="parTrans" cxnId="{1AC939FC-E1FA-4C6E-997F-1043FE4E9E1D}">
      <dgm:prSet/>
      <dgm:spPr/>
      <dgm:t>
        <a:bodyPr/>
        <a:lstStyle/>
        <a:p>
          <a:endParaRPr lang="es-US"/>
        </a:p>
      </dgm:t>
    </dgm:pt>
    <dgm:pt modelId="{ABFE43E5-E509-4AB1-BCCB-FEC182E3222E}" type="sibTrans" cxnId="{1AC939FC-E1FA-4C6E-997F-1043FE4E9E1D}">
      <dgm:prSet/>
      <dgm:spPr/>
      <dgm:t>
        <a:bodyPr/>
        <a:lstStyle/>
        <a:p>
          <a:endParaRPr lang="es-US"/>
        </a:p>
      </dgm:t>
    </dgm:pt>
    <dgm:pt modelId="{469E0345-6B69-4D6E-BE92-17E5737132DE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Análisis – Síntesis </a:t>
          </a:r>
          <a:endParaRPr lang="es-US" sz="1600" b="1" dirty="0"/>
        </a:p>
      </dgm:t>
    </dgm:pt>
    <dgm:pt modelId="{1C42DD8D-5EB3-4634-92EC-033D30F3B020}" type="parTrans" cxnId="{D5E15EC7-9870-4200-BEFC-FF1D843E5649}">
      <dgm:prSet/>
      <dgm:spPr/>
      <dgm:t>
        <a:bodyPr/>
        <a:lstStyle/>
        <a:p>
          <a:endParaRPr lang="es-US"/>
        </a:p>
      </dgm:t>
    </dgm:pt>
    <dgm:pt modelId="{5AA2C47D-512C-4FFF-8D85-3FB257F084C2}" type="sibTrans" cxnId="{D5E15EC7-9870-4200-BEFC-FF1D843E5649}">
      <dgm:prSet/>
      <dgm:spPr/>
      <dgm:t>
        <a:bodyPr/>
        <a:lstStyle/>
        <a:p>
          <a:endParaRPr lang="es-US"/>
        </a:p>
      </dgm:t>
    </dgm:pt>
    <dgm:pt modelId="{589CFF75-2898-4E62-A687-AC9E31C87D0B}">
      <dgm:prSet phldrT="[Texto]" custT="1"/>
      <dgm:spPr/>
      <dgm:t>
        <a:bodyPr/>
        <a:lstStyle/>
        <a:p>
          <a:pPr algn="ctr"/>
          <a:r>
            <a:rPr lang="es-E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Enfoque en sistema </a:t>
          </a:r>
          <a:endParaRPr lang="es-US" sz="1600" b="1" dirty="0"/>
        </a:p>
      </dgm:t>
    </dgm:pt>
    <dgm:pt modelId="{95BCD1E2-C72D-486B-A9DE-4B7085621C0E}" type="parTrans" cxnId="{D02BEF01-E905-47BC-8843-B08973ED7683}">
      <dgm:prSet/>
      <dgm:spPr/>
      <dgm:t>
        <a:bodyPr/>
        <a:lstStyle/>
        <a:p>
          <a:endParaRPr lang="es-US"/>
        </a:p>
      </dgm:t>
    </dgm:pt>
    <dgm:pt modelId="{888D90FB-3FF7-4E85-B5CD-0797AA6439AD}" type="sibTrans" cxnId="{D02BEF01-E905-47BC-8843-B08973ED7683}">
      <dgm:prSet/>
      <dgm:spPr/>
      <dgm:t>
        <a:bodyPr/>
        <a:lstStyle/>
        <a:p>
          <a:endParaRPr lang="es-US"/>
        </a:p>
      </dgm:t>
    </dgm:pt>
    <dgm:pt modelId="{FE07C130-60C6-457B-A5F6-21AF2E2DB839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rPr>
            <a:t>Histórico – Lógico </a:t>
          </a:r>
          <a:endParaRPr lang="es-US" sz="1600" b="1" dirty="0"/>
        </a:p>
      </dgm:t>
    </dgm:pt>
    <dgm:pt modelId="{26A93B13-D9F1-4997-BE78-A11155C3FAB6}" type="parTrans" cxnId="{BAB4AC1B-7453-459E-9E17-556CC62A77F4}">
      <dgm:prSet/>
      <dgm:spPr/>
      <dgm:t>
        <a:bodyPr/>
        <a:lstStyle/>
        <a:p>
          <a:endParaRPr lang="es-US"/>
        </a:p>
      </dgm:t>
    </dgm:pt>
    <dgm:pt modelId="{C72D7476-66D7-40CC-86D2-F9175304236B}" type="sibTrans" cxnId="{BAB4AC1B-7453-459E-9E17-556CC62A77F4}">
      <dgm:prSet/>
      <dgm:spPr/>
      <dgm:t>
        <a:bodyPr/>
        <a:lstStyle/>
        <a:p>
          <a:endParaRPr lang="es-US"/>
        </a:p>
      </dgm:t>
    </dgm:pt>
    <dgm:pt modelId="{C3EF3108-8787-42F4-8EDD-57EFCF1249F8}" type="pres">
      <dgm:prSet presAssocID="{38A93966-D8BD-41D7-B080-82124B39988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8AAB13FF-2612-4DF4-927E-DBF82B380354}" type="pres">
      <dgm:prSet presAssocID="{24368BFD-7DBD-4897-A0C3-E5AC897CD02B}" presName="centerShape" presStyleLbl="node0" presStyleIdx="0" presStyleCnt="1" custScaleX="109108"/>
      <dgm:spPr/>
      <dgm:t>
        <a:bodyPr/>
        <a:lstStyle/>
        <a:p>
          <a:endParaRPr lang="es-US"/>
        </a:p>
      </dgm:t>
    </dgm:pt>
    <dgm:pt modelId="{29AD81EB-B8DC-4A1B-8F8A-206F067797AF}" type="pres">
      <dgm:prSet presAssocID="{6D8B9017-5A76-4EBD-8F8A-B23290304C9B}" presName="Name9" presStyleLbl="parChTrans1D2" presStyleIdx="0" presStyleCnt="4"/>
      <dgm:spPr/>
      <dgm:t>
        <a:bodyPr/>
        <a:lstStyle/>
        <a:p>
          <a:endParaRPr lang="es-MX"/>
        </a:p>
      </dgm:t>
    </dgm:pt>
    <dgm:pt modelId="{39B9DAED-9B87-465A-8434-8CC1EBAD26AA}" type="pres">
      <dgm:prSet presAssocID="{6D8B9017-5A76-4EBD-8F8A-B23290304C9B}" presName="connTx" presStyleLbl="parChTrans1D2" presStyleIdx="0" presStyleCnt="4"/>
      <dgm:spPr/>
      <dgm:t>
        <a:bodyPr/>
        <a:lstStyle/>
        <a:p>
          <a:endParaRPr lang="es-MX"/>
        </a:p>
      </dgm:t>
    </dgm:pt>
    <dgm:pt modelId="{9F26A7E7-FCAC-4CCD-A990-ADA2FF39A598}" type="pres">
      <dgm:prSet presAssocID="{E3D69293-CD7C-4980-A403-0ADF388BC760}" presName="node" presStyleLbl="node1" presStyleIdx="0" presStyleCnt="4" custScaleX="110274" custScaleY="10236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172737D-ECAC-4532-94DC-89E0190AA391}" type="pres">
      <dgm:prSet presAssocID="{1C42DD8D-5EB3-4634-92EC-033D30F3B020}" presName="Name9" presStyleLbl="parChTrans1D2" presStyleIdx="1" presStyleCnt="4"/>
      <dgm:spPr/>
      <dgm:t>
        <a:bodyPr/>
        <a:lstStyle/>
        <a:p>
          <a:endParaRPr lang="es-MX"/>
        </a:p>
      </dgm:t>
    </dgm:pt>
    <dgm:pt modelId="{ACBDEFF3-05B9-45FA-A1D4-F6BE2104B7FC}" type="pres">
      <dgm:prSet presAssocID="{1C42DD8D-5EB3-4634-92EC-033D30F3B020}" presName="connTx" presStyleLbl="parChTrans1D2" presStyleIdx="1" presStyleCnt="4"/>
      <dgm:spPr/>
      <dgm:t>
        <a:bodyPr/>
        <a:lstStyle/>
        <a:p>
          <a:endParaRPr lang="es-MX"/>
        </a:p>
      </dgm:t>
    </dgm:pt>
    <dgm:pt modelId="{3337745F-CC1C-458D-B9A3-FA4BFFF87E75}" type="pres">
      <dgm:prSet presAssocID="{469E0345-6B69-4D6E-BE92-17E5737132D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  <dgm:pt modelId="{D3E8C834-4EB5-4EF7-9D9E-1E884C4F58C2}" type="pres">
      <dgm:prSet presAssocID="{95BCD1E2-C72D-486B-A9DE-4B7085621C0E}" presName="Name9" presStyleLbl="parChTrans1D2" presStyleIdx="2" presStyleCnt="4"/>
      <dgm:spPr/>
      <dgm:t>
        <a:bodyPr/>
        <a:lstStyle/>
        <a:p>
          <a:endParaRPr lang="es-MX"/>
        </a:p>
      </dgm:t>
    </dgm:pt>
    <dgm:pt modelId="{50EFCFC6-D438-4F92-9C8E-FD49E8440899}" type="pres">
      <dgm:prSet presAssocID="{95BCD1E2-C72D-486B-A9DE-4B7085621C0E}" presName="connTx" presStyleLbl="parChTrans1D2" presStyleIdx="2" presStyleCnt="4"/>
      <dgm:spPr/>
      <dgm:t>
        <a:bodyPr/>
        <a:lstStyle/>
        <a:p>
          <a:endParaRPr lang="es-MX"/>
        </a:p>
      </dgm:t>
    </dgm:pt>
    <dgm:pt modelId="{DF5E0981-8916-449F-9EB0-4D914F24BF4C}" type="pres">
      <dgm:prSet presAssocID="{589CFF75-2898-4E62-A687-AC9E31C87D0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  <dgm:pt modelId="{46FEF3EB-8762-452E-BB52-F0C6BC995A82}" type="pres">
      <dgm:prSet presAssocID="{26A93B13-D9F1-4997-BE78-A11155C3FAB6}" presName="Name9" presStyleLbl="parChTrans1D2" presStyleIdx="3" presStyleCnt="4"/>
      <dgm:spPr/>
      <dgm:t>
        <a:bodyPr/>
        <a:lstStyle/>
        <a:p>
          <a:endParaRPr lang="es-MX"/>
        </a:p>
      </dgm:t>
    </dgm:pt>
    <dgm:pt modelId="{DE88AAE8-2E59-452D-AB62-50368F5A1317}" type="pres">
      <dgm:prSet presAssocID="{26A93B13-D9F1-4997-BE78-A11155C3FAB6}" presName="connTx" presStyleLbl="parChTrans1D2" presStyleIdx="3" presStyleCnt="4"/>
      <dgm:spPr/>
      <dgm:t>
        <a:bodyPr/>
        <a:lstStyle/>
        <a:p>
          <a:endParaRPr lang="es-MX"/>
        </a:p>
      </dgm:t>
    </dgm:pt>
    <dgm:pt modelId="{3CBECBDD-F427-4F2F-8BF5-A571B61C730E}" type="pres">
      <dgm:prSet presAssocID="{FE07C130-60C6-457B-A5F6-21AF2E2DB839}" presName="node" presStyleLbl="node1" presStyleIdx="3" presStyleCnt="4" custScaleX="110043" custScaleY="98712" custRadScaleRad="101340" custRadScaleInc="0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</dgm:ptLst>
  <dgm:cxnLst>
    <dgm:cxn modelId="{4A252E41-DAC8-4928-922A-4FF3C47931DE}" type="presOf" srcId="{26A93B13-D9F1-4997-BE78-A11155C3FAB6}" destId="{46FEF3EB-8762-452E-BB52-F0C6BC995A82}" srcOrd="0" destOrd="0" presId="urn:microsoft.com/office/officeart/2005/8/layout/radial1"/>
    <dgm:cxn modelId="{E1A7DD9D-E4D1-4CE7-99FF-E1370374D944}" type="presOf" srcId="{24368BFD-7DBD-4897-A0C3-E5AC897CD02B}" destId="{8AAB13FF-2612-4DF4-927E-DBF82B380354}" srcOrd="0" destOrd="0" presId="urn:microsoft.com/office/officeart/2005/8/layout/radial1"/>
    <dgm:cxn modelId="{1AC939FC-E1FA-4C6E-997F-1043FE4E9E1D}" srcId="{24368BFD-7DBD-4897-A0C3-E5AC897CD02B}" destId="{E3D69293-CD7C-4980-A403-0ADF388BC760}" srcOrd="0" destOrd="0" parTransId="{6D8B9017-5A76-4EBD-8F8A-B23290304C9B}" sibTransId="{ABFE43E5-E509-4AB1-BCCB-FEC182E3222E}"/>
    <dgm:cxn modelId="{E510672A-469E-4B54-9498-F1C7B627EFF3}" type="presOf" srcId="{1C42DD8D-5EB3-4634-92EC-033D30F3B020}" destId="{ACBDEFF3-05B9-45FA-A1D4-F6BE2104B7FC}" srcOrd="1" destOrd="0" presId="urn:microsoft.com/office/officeart/2005/8/layout/radial1"/>
    <dgm:cxn modelId="{AFBDEDDD-FB7E-4F77-9074-B006FEA6C297}" srcId="{38A93966-D8BD-41D7-B080-82124B399883}" destId="{24368BFD-7DBD-4897-A0C3-E5AC897CD02B}" srcOrd="0" destOrd="0" parTransId="{E291CEA2-D675-4538-A998-99C1F79C25A7}" sibTransId="{50450B44-50F1-4066-BC83-7C2146BACC1B}"/>
    <dgm:cxn modelId="{D02BEF01-E905-47BC-8843-B08973ED7683}" srcId="{24368BFD-7DBD-4897-A0C3-E5AC897CD02B}" destId="{589CFF75-2898-4E62-A687-AC9E31C87D0B}" srcOrd="2" destOrd="0" parTransId="{95BCD1E2-C72D-486B-A9DE-4B7085621C0E}" sibTransId="{888D90FB-3FF7-4E85-B5CD-0797AA6439AD}"/>
    <dgm:cxn modelId="{9D0C9B6E-3D8A-45D6-84F0-137B17893092}" type="presOf" srcId="{1C42DD8D-5EB3-4634-92EC-033D30F3B020}" destId="{D172737D-ECAC-4532-94DC-89E0190AA391}" srcOrd="0" destOrd="0" presId="urn:microsoft.com/office/officeart/2005/8/layout/radial1"/>
    <dgm:cxn modelId="{2DF43FA7-3C51-4F8B-BCC8-3042E573A8F5}" type="presOf" srcId="{26A93B13-D9F1-4997-BE78-A11155C3FAB6}" destId="{DE88AAE8-2E59-452D-AB62-50368F5A1317}" srcOrd="1" destOrd="0" presId="urn:microsoft.com/office/officeart/2005/8/layout/radial1"/>
    <dgm:cxn modelId="{CF2CF487-0574-41BC-8DDB-BF1390D6319C}" type="presOf" srcId="{469E0345-6B69-4D6E-BE92-17E5737132DE}" destId="{3337745F-CC1C-458D-B9A3-FA4BFFF87E75}" srcOrd="0" destOrd="0" presId="urn:microsoft.com/office/officeart/2005/8/layout/radial1"/>
    <dgm:cxn modelId="{14B608C4-A526-4BF2-ABCE-93C1B242465F}" type="presOf" srcId="{6D8B9017-5A76-4EBD-8F8A-B23290304C9B}" destId="{29AD81EB-B8DC-4A1B-8F8A-206F067797AF}" srcOrd="0" destOrd="0" presId="urn:microsoft.com/office/officeart/2005/8/layout/radial1"/>
    <dgm:cxn modelId="{D5E15EC7-9870-4200-BEFC-FF1D843E5649}" srcId="{24368BFD-7DBD-4897-A0C3-E5AC897CD02B}" destId="{469E0345-6B69-4D6E-BE92-17E5737132DE}" srcOrd="1" destOrd="0" parTransId="{1C42DD8D-5EB3-4634-92EC-033D30F3B020}" sibTransId="{5AA2C47D-512C-4FFF-8D85-3FB257F084C2}"/>
    <dgm:cxn modelId="{B68DCF82-D636-444A-9185-484A2915689E}" type="presOf" srcId="{E3D69293-CD7C-4980-A403-0ADF388BC760}" destId="{9F26A7E7-FCAC-4CCD-A990-ADA2FF39A598}" srcOrd="0" destOrd="0" presId="urn:microsoft.com/office/officeart/2005/8/layout/radial1"/>
    <dgm:cxn modelId="{0321507B-EE2C-44EB-9B77-CFD312F9696C}" type="presOf" srcId="{589CFF75-2898-4E62-A687-AC9E31C87D0B}" destId="{DF5E0981-8916-449F-9EB0-4D914F24BF4C}" srcOrd="0" destOrd="0" presId="urn:microsoft.com/office/officeart/2005/8/layout/radial1"/>
    <dgm:cxn modelId="{191E81C3-75B3-4524-9C64-D829CE805D28}" type="presOf" srcId="{FE07C130-60C6-457B-A5F6-21AF2E2DB839}" destId="{3CBECBDD-F427-4F2F-8BF5-A571B61C730E}" srcOrd="0" destOrd="0" presId="urn:microsoft.com/office/officeart/2005/8/layout/radial1"/>
    <dgm:cxn modelId="{72EB4EC9-68FD-4AEA-A811-7E0EF5F3E7F7}" type="presOf" srcId="{6D8B9017-5A76-4EBD-8F8A-B23290304C9B}" destId="{39B9DAED-9B87-465A-8434-8CC1EBAD26AA}" srcOrd="1" destOrd="0" presId="urn:microsoft.com/office/officeart/2005/8/layout/radial1"/>
    <dgm:cxn modelId="{BAB4AC1B-7453-459E-9E17-556CC62A77F4}" srcId="{24368BFD-7DBD-4897-A0C3-E5AC897CD02B}" destId="{FE07C130-60C6-457B-A5F6-21AF2E2DB839}" srcOrd="3" destOrd="0" parTransId="{26A93B13-D9F1-4997-BE78-A11155C3FAB6}" sibTransId="{C72D7476-66D7-40CC-86D2-F9175304236B}"/>
    <dgm:cxn modelId="{EE86A740-707A-42E8-B6A5-C54DA520375E}" type="presOf" srcId="{95BCD1E2-C72D-486B-A9DE-4B7085621C0E}" destId="{50EFCFC6-D438-4F92-9C8E-FD49E8440899}" srcOrd="1" destOrd="0" presId="urn:microsoft.com/office/officeart/2005/8/layout/radial1"/>
    <dgm:cxn modelId="{8B6B4584-67D2-401C-8553-3CEF53881EEC}" type="presOf" srcId="{38A93966-D8BD-41D7-B080-82124B399883}" destId="{C3EF3108-8787-42F4-8EDD-57EFCF1249F8}" srcOrd="0" destOrd="0" presId="urn:microsoft.com/office/officeart/2005/8/layout/radial1"/>
    <dgm:cxn modelId="{E302A197-CFFC-43C1-9FE2-723649A90B17}" type="presOf" srcId="{95BCD1E2-C72D-486B-A9DE-4B7085621C0E}" destId="{D3E8C834-4EB5-4EF7-9D9E-1E884C4F58C2}" srcOrd="0" destOrd="0" presId="urn:microsoft.com/office/officeart/2005/8/layout/radial1"/>
    <dgm:cxn modelId="{21955E94-47F7-4583-A963-A3BE013DB709}" type="presParOf" srcId="{C3EF3108-8787-42F4-8EDD-57EFCF1249F8}" destId="{8AAB13FF-2612-4DF4-927E-DBF82B380354}" srcOrd="0" destOrd="0" presId="urn:microsoft.com/office/officeart/2005/8/layout/radial1"/>
    <dgm:cxn modelId="{DD65A94C-3C64-4EEC-BD70-3FB9CEA16770}" type="presParOf" srcId="{C3EF3108-8787-42F4-8EDD-57EFCF1249F8}" destId="{29AD81EB-B8DC-4A1B-8F8A-206F067797AF}" srcOrd="1" destOrd="0" presId="urn:microsoft.com/office/officeart/2005/8/layout/radial1"/>
    <dgm:cxn modelId="{CEAB75FB-1BF8-45A3-895A-806AF8C2FF3A}" type="presParOf" srcId="{29AD81EB-B8DC-4A1B-8F8A-206F067797AF}" destId="{39B9DAED-9B87-465A-8434-8CC1EBAD26AA}" srcOrd="0" destOrd="0" presId="urn:microsoft.com/office/officeart/2005/8/layout/radial1"/>
    <dgm:cxn modelId="{1C65ADD8-2634-4035-9B76-DA5CA67FF425}" type="presParOf" srcId="{C3EF3108-8787-42F4-8EDD-57EFCF1249F8}" destId="{9F26A7E7-FCAC-4CCD-A990-ADA2FF39A598}" srcOrd="2" destOrd="0" presId="urn:microsoft.com/office/officeart/2005/8/layout/radial1"/>
    <dgm:cxn modelId="{940D4F14-2434-4BBE-9DC8-7E4DBB36F125}" type="presParOf" srcId="{C3EF3108-8787-42F4-8EDD-57EFCF1249F8}" destId="{D172737D-ECAC-4532-94DC-89E0190AA391}" srcOrd="3" destOrd="0" presId="urn:microsoft.com/office/officeart/2005/8/layout/radial1"/>
    <dgm:cxn modelId="{452B2C2B-82CE-4CD6-86B6-D76F5892ECB8}" type="presParOf" srcId="{D172737D-ECAC-4532-94DC-89E0190AA391}" destId="{ACBDEFF3-05B9-45FA-A1D4-F6BE2104B7FC}" srcOrd="0" destOrd="0" presId="urn:microsoft.com/office/officeart/2005/8/layout/radial1"/>
    <dgm:cxn modelId="{7DE0E3C2-3A4A-465E-B802-9EF8CC30C21A}" type="presParOf" srcId="{C3EF3108-8787-42F4-8EDD-57EFCF1249F8}" destId="{3337745F-CC1C-458D-B9A3-FA4BFFF87E75}" srcOrd="4" destOrd="0" presId="urn:microsoft.com/office/officeart/2005/8/layout/radial1"/>
    <dgm:cxn modelId="{66DC2E4E-C4F1-425C-B652-13F544B382B7}" type="presParOf" srcId="{C3EF3108-8787-42F4-8EDD-57EFCF1249F8}" destId="{D3E8C834-4EB5-4EF7-9D9E-1E884C4F58C2}" srcOrd="5" destOrd="0" presId="urn:microsoft.com/office/officeart/2005/8/layout/radial1"/>
    <dgm:cxn modelId="{9E18534E-7BAA-4E98-B17C-9A6CEAC1EF92}" type="presParOf" srcId="{D3E8C834-4EB5-4EF7-9D9E-1E884C4F58C2}" destId="{50EFCFC6-D438-4F92-9C8E-FD49E8440899}" srcOrd="0" destOrd="0" presId="urn:microsoft.com/office/officeart/2005/8/layout/radial1"/>
    <dgm:cxn modelId="{166210C9-DE83-457D-BF27-1C733AA261C4}" type="presParOf" srcId="{C3EF3108-8787-42F4-8EDD-57EFCF1249F8}" destId="{DF5E0981-8916-449F-9EB0-4D914F24BF4C}" srcOrd="6" destOrd="0" presId="urn:microsoft.com/office/officeart/2005/8/layout/radial1"/>
    <dgm:cxn modelId="{21C1E070-84C9-49EA-9739-364F7EC57106}" type="presParOf" srcId="{C3EF3108-8787-42F4-8EDD-57EFCF1249F8}" destId="{46FEF3EB-8762-452E-BB52-F0C6BC995A82}" srcOrd="7" destOrd="0" presId="urn:microsoft.com/office/officeart/2005/8/layout/radial1"/>
    <dgm:cxn modelId="{31571C70-BD7C-4AA9-9736-67DB06155C07}" type="presParOf" srcId="{46FEF3EB-8762-452E-BB52-F0C6BC995A82}" destId="{DE88AAE8-2E59-452D-AB62-50368F5A1317}" srcOrd="0" destOrd="0" presId="urn:microsoft.com/office/officeart/2005/8/layout/radial1"/>
    <dgm:cxn modelId="{268A28F3-B5C1-4DA6-BF56-5E4803F66986}" type="presParOf" srcId="{C3EF3108-8787-42F4-8EDD-57EFCF1249F8}" destId="{3CBECBDD-F427-4F2F-8BF5-A571B61C730E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A93966-D8BD-41D7-B080-82124B399883}" type="doc">
      <dgm:prSet loTypeId="urn:microsoft.com/office/officeart/2005/8/layout/radial1" loCatId="cycle" qsTypeId="urn:microsoft.com/office/officeart/2005/8/quickstyle/simple2" qsCatId="simple" csTypeId="urn:microsoft.com/office/officeart/2005/8/colors/accent5_1" csCatId="accent5" phldr="1"/>
      <dgm:spPr/>
      <dgm:t>
        <a:bodyPr/>
        <a:lstStyle/>
        <a:p>
          <a:endParaRPr lang="es-US"/>
        </a:p>
      </dgm:t>
    </dgm:pt>
    <dgm:pt modelId="{24368BFD-7DBD-4897-A0C3-E5AC897CD02B}">
      <dgm:prSet phldrT="[Texto]" custT="1"/>
      <dgm:spPr/>
      <dgm:t>
        <a:bodyPr/>
        <a:lstStyle/>
        <a:p>
          <a:r>
            <a:rPr lang="es-US" sz="1600" b="1" u="none" dirty="0" smtClean="0">
              <a:latin typeface="Arial" panose="020B0604020202020204" pitchFamily="34" charset="0"/>
              <a:cs typeface="Arial" panose="020B0604020202020204" pitchFamily="34" charset="0"/>
            </a:rPr>
            <a:t>Métodos Empírico-Investigativos </a:t>
          </a:r>
          <a:endParaRPr lang="es-US" sz="1600" b="1" u="none" dirty="0"/>
        </a:p>
      </dgm:t>
    </dgm:pt>
    <dgm:pt modelId="{E291CEA2-D675-4538-A998-99C1F79C25A7}" type="parTrans" cxnId="{AFBDEDDD-FB7E-4F77-9074-B006FEA6C297}">
      <dgm:prSet/>
      <dgm:spPr/>
      <dgm:t>
        <a:bodyPr/>
        <a:lstStyle/>
        <a:p>
          <a:endParaRPr lang="es-US"/>
        </a:p>
      </dgm:t>
    </dgm:pt>
    <dgm:pt modelId="{50450B44-50F1-4066-BC83-7C2146BACC1B}" type="sibTrans" cxnId="{AFBDEDDD-FB7E-4F77-9074-B006FEA6C297}">
      <dgm:prSet/>
      <dgm:spPr/>
      <dgm:t>
        <a:bodyPr/>
        <a:lstStyle/>
        <a:p>
          <a:endParaRPr lang="es-US"/>
        </a:p>
      </dgm:t>
    </dgm:pt>
    <dgm:pt modelId="{E3D69293-CD7C-4980-A403-0ADF388BC760}">
      <dgm:prSet phldrT="[Texto]" custT="1"/>
      <dgm:spPr/>
      <dgm:t>
        <a:bodyPr/>
        <a:lstStyle/>
        <a:p>
          <a:r>
            <a:rPr lang="es-U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Análisis de contenido</a:t>
          </a:r>
          <a:endParaRPr lang="es-US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8B9017-5A76-4EBD-8F8A-B23290304C9B}" type="parTrans" cxnId="{1AC939FC-E1FA-4C6E-997F-1043FE4E9E1D}">
      <dgm:prSet/>
      <dgm:spPr/>
      <dgm:t>
        <a:bodyPr/>
        <a:lstStyle/>
        <a:p>
          <a:endParaRPr lang="es-US"/>
        </a:p>
      </dgm:t>
    </dgm:pt>
    <dgm:pt modelId="{ABFE43E5-E509-4AB1-BCCB-FEC182E3222E}" type="sibTrans" cxnId="{1AC939FC-E1FA-4C6E-997F-1043FE4E9E1D}">
      <dgm:prSet/>
      <dgm:spPr/>
      <dgm:t>
        <a:bodyPr/>
        <a:lstStyle/>
        <a:p>
          <a:endParaRPr lang="es-US"/>
        </a:p>
      </dgm:t>
    </dgm:pt>
    <dgm:pt modelId="{469E0345-6B69-4D6E-BE92-17E5737132DE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Entrevista</a:t>
          </a:r>
          <a:endParaRPr lang="es-US" sz="1600" b="1" dirty="0"/>
        </a:p>
      </dgm:t>
    </dgm:pt>
    <dgm:pt modelId="{1C42DD8D-5EB3-4634-92EC-033D30F3B020}" type="parTrans" cxnId="{D5E15EC7-9870-4200-BEFC-FF1D843E5649}">
      <dgm:prSet/>
      <dgm:spPr/>
      <dgm:t>
        <a:bodyPr/>
        <a:lstStyle/>
        <a:p>
          <a:endParaRPr lang="es-US"/>
        </a:p>
      </dgm:t>
    </dgm:pt>
    <dgm:pt modelId="{5AA2C47D-512C-4FFF-8D85-3FB257F084C2}" type="sibTrans" cxnId="{D5E15EC7-9870-4200-BEFC-FF1D843E5649}">
      <dgm:prSet/>
      <dgm:spPr/>
      <dgm:t>
        <a:bodyPr/>
        <a:lstStyle/>
        <a:p>
          <a:endParaRPr lang="es-US"/>
        </a:p>
      </dgm:t>
    </dgm:pt>
    <dgm:pt modelId="{589CFF75-2898-4E62-A687-AC9E31C87D0B}">
      <dgm:prSet phldrT="[Texto]" custT="1"/>
      <dgm:spPr/>
      <dgm:t>
        <a:bodyPr/>
        <a:lstStyle/>
        <a:p>
          <a:pPr algn="ctr"/>
          <a:r>
            <a:rPr lang="es-E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Observación Participante</a:t>
          </a:r>
          <a:endParaRPr lang="es-US" sz="1600" b="1" dirty="0"/>
        </a:p>
      </dgm:t>
    </dgm:pt>
    <dgm:pt modelId="{95BCD1E2-C72D-486B-A9DE-4B7085621C0E}" type="parTrans" cxnId="{D02BEF01-E905-47BC-8843-B08973ED7683}">
      <dgm:prSet/>
      <dgm:spPr/>
      <dgm:t>
        <a:bodyPr/>
        <a:lstStyle/>
        <a:p>
          <a:endParaRPr lang="es-US"/>
        </a:p>
      </dgm:t>
    </dgm:pt>
    <dgm:pt modelId="{888D90FB-3FF7-4E85-B5CD-0797AA6439AD}" type="sibTrans" cxnId="{D02BEF01-E905-47BC-8843-B08973ED7683}">
      <dgm:prSet/>
      <dgm:spPr/>
      <dgm:t>
        <a:bodyPr/>
        <a:lstStyle/>
        <a:p>
          <a:endParaRPr lang="es-US"/>
        </a:p>
      </dgm:t>
    </dgm:pt>
    <dgm:pt modelId="{FE07C130-60C6-457B-A5F6-21AF2E2DB839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rPr>
            <a:t>Encuesta</a:t>
          </a:r>
          <a:endParaRPr lang="es-US" sz="1600" b="1" dirty="0"/>
        </a:p>
      </dgm:t>
    </dgm:pt>
    <dgm:pt modelId="{26A93B13-D9F1-4997-BE78-A11155C3FAB6}" type="parTrans" cxnId="{BAB4AC1B-7453-459E-9E17-556CC62A77F4}">
      <dgm:prSet/>
      <dgm:spPr/>
      <dgm:t>
        <a:bodyPr/>
        <a:lstStyle/>
        <a:p>
          <a:endParaRPr lang="es-US"/>
        </a:p>
      </dgm:t>
    </dgm:pt>
    <dgm:pt modelId="{C72D7476-66D7-40CC-86D2-F9175304236B}" type="sibTrans" cxnId="{BAB4AC1B-7453-459E-9E17-556CC62A77F4}">
      <dgm:prSet/>
      <dgm:spPr/>
      <dgm:t>
        <a:bodyPr/>
        <a:lstStyle/>
        <a:p>
          <a:endParaRPr lang="es-US"/>
        </a:p>
      </dgm:t>
    </dgm:pt>
    <dgm:pt modelId="{C3EF3108-8787-42F4-8EDD-57EFCF1249F8}" type="pres">
      <dgm:prSet presAssocID="{38A93966-D8BD-41D7-B080-82124B39988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8AAB13FF-2612-4DF4-927E-DBF82B380354}" type="pres">
      <dgm:prSet presAssocID="{24368BFD-7DBD-4897-A0C3-E5AC897CD02B}" presName="centerShape" presStyleLbl="node0" presStyleIdx="0" presStyleCnt="1" custScaleX="162047" custScaleY="130542"/>
      <dgm:spPr/>
      <dgm:t>
        <a:bodyPr/>
        <a:lstStyle/>
        <a:p>
          <a:endParaRPr lang="es-US"/>
        </a:p>
      </dgm:t>
    </dgm:pt>
    <dgm:pt modelId="{29AD81EB-B8DC-4A1B-8F8A-206F067797AF}" type="pres">
      <dgm:prSet presAssocID="{6D8B9017-5A76-4EBD-8F8A-B23290304C9B}" presName="Name9" presStyleLbl="parChTrans1D2" presStyleIdx="0" presStyleCnt="4"/>
      <dgm:spPr/>
      <dgm:t>
        <a:bodyPr/>
        <a:lstStyle/>
        <a:p>
          <a:endParaRPr lang="es-MX"/>
        </a:p>
      </dgm:t>
    </dgm:pt>
    <dgm:pt modelId="{39B9DAED-9B87-465A-8434-8CC1EBAD26AA}" type="pres">
      <dgm:prSet presAssocID="{6D8B9017-5A76-4EBD-8F8A-B23290304C9B}" presName="connTx" presStyleLbl="parChTrans1D2" presStyleIdx="0" presStyleCnt="4"/>
      <dgm:spPr/>
      <dgm:t>
        <a:bodyPr/>
        <a:lstStyle/>
        <a:p>
          <a:endParaRPr lang="es-MX"/>
        </a:p>
      </dgm:t>
    </dgm:pt>
    <dgm:pt modelId="{9F26A7E7-FCAC-4CCD-A990-ADA2FF39A598}" type="pres">
      <dgm:prSet presAssocID="{E3D69293-CD7C-4980-A403-0ADF388BC760}" presName="node" presStyleLbl="node1" presStyleIdx="0" presStyleCnt="4" custScaleX="110274" custScaleY="10236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172737D-ECAC-4532-94DC-89E0190AA391}" type="pres">
      <dgm:prSet presAssocID="{1C42DD8D-5EB3-4634-92EC-033D30F3B020}" presName="Name9" presStyleLbl="parChTrans1D2" presStyleIdx="1" presStyleCnt="4"/>
      <dgm:spPr/>
      <dgm:t>
        <a:bodyPr/>
        <a:lstStyle/>
        <a:p>
          <a:endParaRPr lang="es-MX"/>
        </a:p>
      </dgm:t>
    </dgm:pt>
    <dgm:pt modelId="{ACBDEFF3-05B9-45FA-A1D4-F6BE2104B7FC}" type="pres">
      <dgm:prSet presAssocID="{1C42DD8D-5EB3-4634-92EC-033D30F3B020}" presName="connTx" presStyleLbl="parChTrans1D2" presStyleIdx="1" presStyleCnt="4"/>
      <dgm:spPr/>
      <dgm:t>
        <a:bodyPr/>
        <a:lstStyle/>
        <a:p>
          <a:endParaRPr lang="es-MX"/>
        </a:p>
      </dgm:t>
    </dgm:pt>
    <dgm:pt modelId="{3337745F-CC1C-458D-B9A3-FA4BFFF87E75}" type="pres">
      <dgm:prSet presAssocID="{469E0345-6B69-4D6E-BE92-17E5737132DE}" presName="node" presStyleLbl="node1" presStyleIdx="1" presStyleCnt="4" custScaleX="118880" custScaleY="106132" custRadScaleRad="118390" custRadScaleInc="-1828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  <dgm:pt modelId="{D3E8C834-4EB5-4EF7-9D9E-1E884C4F58C2}" type="pres">
      <dgm:prSet presAssocID="{95BCD1E2-C72D-486B-A9DE-4B7085621C0E}" presName="Name9" presStyleLbl="parChTrans1D2" presStyleIdx="2" presStyleCnt="4"/>
      <dgm:spPr/>
      <dgm:t>
        <a:bodyPr/>
        <a:lstStyle/>
        <a:p>
          <a:endParaRPr lang="es-MX"/>
        </a:p>
      </dgm:t>
    </dgm:pt>
    <dgm:pt modelId="{50EFCFC6-D438-4F92-9C8E-FD49E8440899}" type="pres">
      <dgm:prSet presAssocID="{95BCD1E2-C72D-486B-A9DE-4B7085621C0E}" presName="connTx" presStyleLbl="parChTrans1D2" presStyleIdx="2" presStyleCnt="4"/>
      <dgm:spPr/>
      <dgm:t>
        <a:bodyPr/>
        <a:lstStyle/>
        <a:p>
          <a:endParaRPr lang="es-MX"/>
        </a:p>
      </dgm:t>
    </dgm:pt>
    <dgm:pt modelId="{DF5E0981-8916-449F-9EB0-4D914F24BF4C}" type="pres">
      <dgm:prSet presAssocID="{589CFF75-2898-4E62-A687-AC9E31C87D0B}" presName="node" presStyleLbl="node1" presStyleIdx="2" presStyleCnt="4" custScaleX="147055" custScaleY="129366" custRadScaleRad="143061" custRadScaleInc="-5005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  <dgm:pt modelId="{46FEF3EB-8762-452E-BB52-F0C6BC995A82}" type="pres">
      <dgm:prSet presAssocID="{26A93B13-D9F1-4997-BE78-A11155C3FAB6}" presName="Name9" presStyleLbl="parChTrans1D2" presStyleIdx="3" presStyleCnt="4"/>
      <dgm:spPr/>
      <dgm:t>
        <a:bodyPr/>
        <a:lstStyle/>
        <a:p>
          <a:endParaRPr lang="es-MX"/>
        </a:p>
      </dgm:t>
    </dgm:pt>
    <dgm:pt modelId="{DE88AAE8-2E59-452D-AB62-50368F5A1317}" type="pres">
      <dgm:prSet presAssocID="{26A93B13-D9F1-4997-BE78-A11155C3FAB6}" presName="connTx" presStyleLbl="parChTrans1D2" presStyleIdx="3" presStyleCnt="4"/>
      <dgm:spPr/>
      <dgm:t>
        <a:bodyPr/>
        <a:lstStyle/>
        <a:p>
          <a:endParaRPr lang="es-MX"/>
        </a:p>
      </dgm:t>
    </dgm:pt>
    <dgm:pt modelId="{3CBECBDD-F427-4F2F-8BF5-A571B61C730E}" type="pres">
      <dgm:prSet presAssocID="{FE07C130-60C6-457B-A5F6-21AF2E2DB839}" presName="node" presStyleLbl="node1" presStyleIdx="3" presStyleCnt="4" custScaleX="110043" custScaleY="98712" custRadScaleRad="118360" custRadScaleInc="-1467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</dgm:ptLst>
  <dgm:cxnLst>
    <dgm:cxn modelId="{1AC939FC-E1FA-4C6E-997F-1043FE4E9E1D}" srcId="{24368BFD-7DBD-4897-A0C3-E5AC897CD02B}" destId="{E3D69293-CD7C-4980-A403-0ADF388BC760}" srcOrd="0" destOrd="0" parTransId="{6D8B9017-5A76-4EBD-8F8A-B23290304C9B}" sibTransId="{ABFE43E5-E509-4AB1-BCCB-FEC182E3222E}"/>
    <dgm:cxn modelId="{648B1EB4-D273-485C-931D-4A15EBED6FD6}" type="presOf" srcId="{6D8B9017-5A76-4EBD-8F8A-B23290304C9B}" destId="{39B9DAED-9B87-465A-8434-8CC1EBAD26AA}" srcOrd="1" destOrd="0" presId="urn:microsoft.com/office/officeart/2005/8/layout/radial1"/>
    <dgm:cxn modelId="{AFBDEDDD-FB7E-4F77-9074-B006FEA6C297}" srcId="{38A93966-D8BD-41D7-B080-82124B399883}" destId="{24368BFD-7DBD-4897-A0C3-E5AC897CD02B}" srcOrd="0" destOrd="0" parTransId="{E291CEA2-D675-4538-A998-99C1F79C25A7}" sibTransId="{50450B44-50F1-4066-BC83-7C2146BACC1B}"/>
    <dgm:cxn modelId="{8418179A-6880-4501-87E2-E2BA3C5A8F66}" type="presOf" srcId="{469E0345-6B69-4D6E-BE92-17E5737132DE}" destId="{3337745F-CC1C-458D-B9A3-FA4BFFF87E75}" srcOrd="0" destOrd="0" presId="urn:microsoft.com/office/officeart/2005/8/layout/radial1"/>
    <dgm:cxn modelId="{D02BEF01-E905-47BC-8843-B08973ED7683}" srcId="{24368BFD-7DBD-4897-A0C3-E5AC897CD02B}" destId="{589CFF75-2898-4E62-A687-AC9E31C87D0B}" srcOrd="2" destOrd="0" parTransId="{95BCD1E2-C72D-486B-A9DE-4B7085621C0E}" sibTransId="{888D90FB-3FF7-4E85-B5CD-0797AA6439AD}"/>
    <dgm:cxn modelId="{6565F1A4-F86B-4A35-AE8F-BE6A74D83EE1}" type="presOf" srcId="{1C42DD8D-5EB3-4634-92EC-033D30F3B020}" destId="{ACBDEFF3-05B9-45FA-A1D4-F6BE2104B7FC}" srcOrd="1" destOrd="0" presId="urn:microsoft.com/office/officeart/2005/8/layout/radial1"/>
    <dgm:cxn modelId="{D775F826-4629-4726-94CF-FC3AB18DF2FC}" type="presOf" srcId="{95BCD1E2-C72D-486B-A9DE-4B7085621C0E}" destId="{50EFCFC6-D438-4F92-9C8E-FD49E8440899}" srcOrd="1" destOrd="0" presId="urn:microsoft.com/office/officeart/2005/8/layout/radial1"/>
    <dgm:cxn modelId="{46900CC5-D97C-4FB4-B26C-3E8CABD3CC84}" type="presOf" srcId="{24368BFD-7DBD-4897-A0C3-E5AC897CD02B}" destId="{8AAB13FF-2612-4DF4-927E-DBF82B380354}" srcOrd="0" destOrd="0" presId="urn:microsoft.com/office/officeart/2005/8/layout/radial1"/>
    <dgm:cxn modelId="{D5E15EC7-9870-4200-BEFC-FF1D843E5649}" srcId="{24368BFD-7DBD-4897-A0C3-E5AC897CD02B}" destId="{469E0345-6B69-4D6E-BE92-17E5737132DE}" srcOrd="1" destOrd="0" parTransId="{1C42DD8D-5EB3-4634-92EC-033D30F3B020}" sibTransId="{5AA2C47D-512C-4FFF-8D85-3FB257F084C2}"/>
    <dgm:cxn modelId="{5D3196BC-382E-4D92-B9D3-BDAE42CCF9BF}" type="presOf" srcId="{95BCD1E2-C72D-486B-A9DE-4B7085621C0E}" destId="{D3E8C834-4EB5-4EF7-9D9E-1E884C4F58C2}" srcOrd="0" destOrd="0" presId="urn:microsoft.com/office/officeart/2005/8/layout/radial1"/>
    <dgm:cxn modelId="{93953573-4793-4DD2-B1DC-710BFE7AEE2A}" type="presOf" srcId="{38A93966-D8BD-41D7-B080-82124B399883}" destId="{C3EF3108-8787-42F4-8EDD-57EFCF1249F8}" srcOrd="0" destOrd="0" presId="urn:microsoft.com/office/officeart/2005/8/layout/radial1"/>
    <dgm:cxn modelId="{E137591C-1CD5-423C-9F13-017F42CE2958}" type="presOf" srcId="{1C42DD8D-5EB3-4634-92EC-033D30F3B020}" destId="{D172737D-ECAC-4532-94DC-89E0190AA391}" srcOrd="0" destOrd="0" presId="urn:microsoft.com/office/officeart/2005/8/layout/radial1"/>
    <dgm:cxn modelId="{BAB4AC1B-7453-459E-9E17-556CC62A77F4}" srcId="{24368BFD-7DBD-4897-A0C3-E5AC897CD02B}" destId="{FE07C130-60C6-457B-A5F6-21AF2E2DB839}" srcOrd="3" destOrd="0" parTransId="{26A93B13-D9F1-4997-BE78-A11155C3FAB6}" sibTransId="{C72D7476-66D7-40CC-86D2-F9175304236B}"/>
    <dgm:cxn modelId="{2BADE005-B773-4C54-B46C-12AEFC92B06B}" type="presOf" srcId="{26A93B13-D9F1-4997-BE78-A11155C3FAB6}" destId="{46FEF3EB-8762-452E-BB52-F0C6BC995A82}" srcOrd="0" destOrd="0" presId="urn:microsoft.com/office/officeart/2005/8/layout/radial1"/>
    <dgm:cxn modelId="{45667820-BCAC-4E3C-B1CF-20DA17BB2567}" type="presOf" srcId="{26A93B13-D9F1-4997-BE78-A11155C3FAB6}" destId="{DE88AAE8-2E59-452D-AB62-50368F5A1317}" srcOrd="1" destOrd="0" presId="urn:microsoft.com/office/officeart/2005/8/layout/radial1"/>
    <dgm:cxn modelId="{B5FD85DF-7A8E-4DAF-8F72-C8750AFBEA1D}" type="presOf" srcId="{E3D69293-CD7C-4980-A403-0ADF388BC760}" destId="{9F26A7E7-FCAC-4CCD-A990-ADA2FF39A598}" srcOrd="0" destOrd="0" presId="urn:microsoft.com/office/officeart/2005/8/layout/radial1"/>
    <dgm:cxn modelId="{FDF27B07-11C4-4C67-8D97-8859BD3AE683}" type="presOf" srcId="{6D8B9017-5A76-4EBD-8F8A-B23290304C9B}" destId="{29AD81EB-B8DC-4A1B-8F8A-206F067797AF}" srcOrd="0" destOrd="0" presId="urn:microsoft.com/office/officeart/2005/8/layout/radial1"/>
    <dgm:cxn modelId="{4DBD3BBC-1E04-46CD-91FF-2002DE8BEA5D}" type="presOf" srcId="{589CFF75-2898-4E62-A687-AC9E31C87D0B}" destId="{DF5E0981-8916-449F-9EB0-4D914F24BF4C}" srcOrd="0" destOrd="0" presId="urn:microsoft.com/office/officeart/2005/8/layout/radial1"/>
    <dgm:cxn modelId="{1F15AF26-295B-4AC8-947F-92C24C122C37}" type="presOf" srcId="{FE07C130-60C6-457B-A5F6-21AF2E2DB839}" destId="{3CBECBDD-F427-4F2F-8BF5-A571B61C730E}" srcOrd="0" destOrd="0" presId="urn:microsoft.com/office/officeart/2005/8/layout/radial1"/>
    <dgm:cxn modelId="{1114EECE-F9E6-4F66-B5F9-C17CA942FC06}" type="presParOf" srcId="{C3EF3108-8787-42F4-8EDD-57EFCF1249F8}" destId="{8AAB13FF-2612-4DF4-927E-DBF82B380354}" srcOrd="0" destOrd="0" presId="urn:microsoft.com/office/officeart/2005/8/layout/radial1"/>
    <dgm:cxn modelId="{4370FF21-120E-4304-94B9-1AE03FC86F59}" type="presParOf" srcId="{C3EF3108-8787-42F4-8EDD-57EFCF1249F8}" destId="{29AD81EB-B8DC-4A1B-8F8A-206F067797AF}" srcOrd="1" destOrd="0" presId="urn:microsoft.com/office/officeart/2005/8/layout/radial1"/>
    <dgm:cxn modelId="{F4C75586-28CE-4B5E-B52A-007E5CF60FE7}" type="presParOf" srcId="{29AD81EB-B8DC-4A1B-8F8A-206F067797AF}" destId="{39B9DAED-9B87-465A-8434-8CC1EBAD26AA}" srcOrd="0" destOrd="0" presId="urn:microsoft.com/office/officeart/2005/8/layout/radial1"/>
    <dgm:cxn modelId="{1DBE27BE-E9CD-47BC-ABDB-421B6ED11DFF}" type="presParOf" srcId="{C3EF3108-8787-42F4-8EDD-57EFCF1249F8}" destId="{9F26A7E7-FCAC-4CCD-A990-ADA2FF39A598}" srcOrd="2" destOrd="0" presId="urn:microsoft.com/office/officeart/2005/8/layout/radial1"/>
    <dgm:cxn modelId="{6C868718-6282-475E-B2BA-6D1F7FA50E83}" type="presParOf" srcId="{C3EF3108-8787-42F4-8EDD-57EFCF1249F8}" destId="{D172737D-ECAC-4532-94DC-89E0190AA391}" srcOrd="3" destOrd="0" presId="urn:microsoft.com/office/officeart/2005/8/layout/radial1"/>
    <dgm:cxn modelId="{6675840E-9264-4284-9540-591EC74DBBEC}" type="presParOf" srcId="{D172737D-ECAC-4532-94DC-89E0190AA391}" destId="{ACBDEFF3-05B9-45FA-A1D4-F6BE2104B7FC}" srcOrd="0" destOrd="0" presId="urn:microsoft.com/office/officeart/2005/8/layout/radial1"/>
    <dgm:cxn modelId="{4846B0CA-80D8-44E9-A25F-33F4990E4AF1}" type="presParOf" srcId="{C3EF3108-8787-42F4-8EDD-57EFCF1249F8}" destId="{3337745F-CC1C-458D-B9A3-FA4BFFF87E75}" srcOrd="4" destOrd="0" presId="urn:microsoft.com/office/officeart/2005/8/layout/radial1"/>
    <dgm:cxn modelId="{3252A220-23CE-4495-ACBA-3AB1CF460956}" type="presParOf" srcId="{C3EF3108-8787-42F4-8EDD-57EFCF1249F8}" destId="{D3E8C834-4EB5-4EF7-9D9E-1E884C4F58C2}" srcOrd="5" destOrd="0" presId="urn:microsoft.com/office/officeart/2005/8/layout/radial1"/>
    <dgm:cxn modelId="{EF8C4DF1-C594-4618-B0B3-DE109C46FE3A}" type="presParOf" srcId="{D3E8C834-4EB5-4EF7-9D9E-1E884C4F58C2}" destId="{50EFCFC6-D438-4F92-9C8E-FD49E8440899}" srcOrd="0" destOrd="0" presId="urn:microsoft.com/office/officeart/2005/8/layout/radial1"/>
    <dgm:cxn modelId="{97276D0B-BB0A-455E-9537-868596383333}" type="presParOf" srcId="{C3EF3108-8787-42F4-8EDD-57EFCF1249F8}" destId="{DF5E0981-8916-449F-9EB0-4D914F24BF4C}" srcOrd="6" destOrd="0" presId="urn:microsoft.com/office/officeart/2005/8/layout/radial1"/>
    <dgm:cxn modelId="{A1426D28-49FD-4F09-8CF9-D9C0BBC52389}" type="presParOf" srcId="{C3EF3108-8787-42F4-8EDD-57EFCF1249F8}" destId="{46FEF3EB-8762-452E-BB52-F0C6BC995A82}" srcOrd="7" destOrd="0" presId="urn:microsoft.com/office/officeart/2005/8/layout/radial1"/>
    <dgm:cxn modelId="{8E3D3B22-9F22-4E65-A6AC-633C03B43DAC}" type="presParOf" srcId="{46FEF3EB-8762-452E-BB52-F0C6BC995A82}" destId="{DE88AAE8-2E59-452D-AB62-50368F5A1317}" srcOrd="0" destOrd="0" presId="urn:microsoft.com/office/officeart/2005/8/layout/radial1"/>
    <dgm:cxn modelId="{0DAD199F-0927-4ED4-8371-F8182B33B0CA}" type="presParOf" srcId="{C3EF3108-8787-42F4-8EDD-57EFCF1249F8}" destId="{3CBECBDD-F427-4F2F-8BF5-A571B61C730E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8BA595-68D8-4941-AA81-D54BC561CC5D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C548D82-EF85-42D9-AD03-637327762F68}">
      <dgm:prSet phldrT="[Texto]" custT="1"/>
      <dgm:spPr>
        <a:xfrm>
          <a:off x="984738" y="4060"/>
          <a:ext cx="1996572" cy="512940"/>
        </a:xfrm>
        <a:noFill/>
        <a:ln>
          <a:noFill/>
        </a:ln>
        <a:effectLst/>
      </dgm:spPr>
      <dgm:t>
        <a:bodyPr/>
        <a:lstStyle/>
        <a:p>
          <a:r>
            <a:rPr lang="es-US" sz="18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Comunicación</a:t>
          </a:r>
          <a:endParaRPr lang="es-ES" sz="1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ato"/>
            <a:ea typeface="+mn-ea"/>
            <a:cs typeface="+mn-cs"/>
          </a:endParaRPr>
        </a:p>
      </dgm:t>
    </dgm:pt>
    <dgm:pt modelId="{A18869DB-C308-4955-B7F4-23A2CCB85BFB}" type="parTrans" cxnId="{7BB0CEFC-AC69-4433-BBFF-19FEAD5EF7F4}">
      <dgm:prSet/>
      <dgm:spPr/>
      <dgm:t>
        <a:bodyPr/>
        <a:lstStyle/>
        <a:p>
          <a:endParaRPr lang="es-ES"/>
        </a:p>
      </dgm:t>
    </dgm:pt>
    <dgm:pt modelId="{CF118054-8803-4269-8FBA-B52BBBB7DCA6}" type="sibTrans" cxnId="{7BB0CEFC-AC69-4433-BBFF-19FEAD5EF7F4}">
      <dgm:prSet/>
      <dgm:spPr/>
      <dgm:t>
        <a:bodyPr/>
        <a:lstStyle/>
        <a:p>
          <a:endParaRPr lang="es-ES"/>
        </a:p>
      </dgm:t>
    </dgm:pt>
    <dgm:pt modelId="{48909A44-4C02-4F42-A8E4-2CD3FACF9966}">
      <dgm:prSet phldrT="[Texto]" custT="1"/>
      <dgm:spPr>
        <a:xfrm>
          <a:off x="1074159" y="546115"/>
          <a:ext cx="2098850" cy="347422"/>
        </a:xfrm>
        <a:noFill/>
        <a:ln>
          <a:noFill/>
        </a:ln>
        <a:effectLst/>
      </dgm:spPr>
      <dgm:t>
        <a:bodyPr/>
        <a:lstStyle/>
        <a:p>
          <a:r>
            <a:rPr lang="es-US" sz="18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Sistema de calidad </a:t>
          </a:r>
          <a:endParaRPr lang="es-ES" sz="1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ato"/>
            <a:ea typeface="+mn-ea"/>
            <a:cs typeface="+mn-cs"/>
          </a:endParaRPr>
        </a:p>
      </dgm:t>
    </dgm:pt>
    <dgm:pt modelId="{253B7069-83E7-4587-A446-BEE7B95CD9B0}" type="parTrans" cxnId="{14B0E251-BFB1-4BF1-9E7E-83782702CF37}">
      <dgm:prSet/>
      <dgm:spPr/>
      <dgm:t>
        <a:bodyPr/>
        <a:lstStyle/>
        <a:p>
          <a:endParaRPr lang="es-ES"/>
        </a:p>
      </dgm:t>
    </dgm:pt>
    <dgm:pt modelId="{9111DB70-0DDC-44A5-8B42-06CD2BB864C4}" type="sibTrans" cxnId="{14B0E251-BFB1-4BF1-9E7E-83782702CF37}">
      <dgm:prSet/>
      <dgm:spPr/>
      <dgm:t>
        <a:bodyPr/>
        <a:lstStyle/>
        <a:p>
          <a:endParaRPr lang="es-ES"/>
        </a:p>
      </dgm:t>
    </dgm:pt>
    <dgm:pt modelId="{91E99AB8-457F-4ACC-B7BF-71F3A9E826E3}">
      <dgm:prSet phldrT="[Texto]" custT="1"/>
      <dgm:spPr>
        <a:xfrm>
          <a:off x="811706" y="1131994"/>
          <a:ext cx="2367588" cy="349835"/>
        </a:xfrm>
        <a:noFill/>
        <a:ln>
          <a:noFill/>
        </a:ln>
        <a:effectLst/>
      </dgm:spPr>
      <dgm:t>
        <a:bodyPr/>
        <a:lstStyle/>
        <a:p>
          <a:r>
            <a:rPr lang="es-US" sz="18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Políticas</a:t>
          </a:r>
          <a:endParaRPr lang="es-ES" sz="1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ato"/>
            <a:ea typeface="+mn-ea"/>
            <a:cs typeface="+mn-cs"/>
          </a:endParaRPr>
        </a:p>
      </dgm:t>
    </dgm:pt>
    <dgm:pt modelId="{6B64B76A-F497-4F1D-A4BD-5DFCB58AD29E}" type="parTrans" cxnId="{220E1CF0-7019-4FD7-B339-EA796ECA533C}">
      <dgm:prSet/>
      <dgm:spPr/>
      <dgm:t>
        <a:bodyPr/>
        <a:lstStyle/>
        <a:p>
          <a:endParaRPr lang="es-ES"/>
        </a:p>
      </dgm:t>
    </dgm:pt>
    <dgm:pt modelId="{BB4B74A1-8611-433B-849D-8DD971A8902D}" type="sibTrans" cxnId="{220E1CF0-7019-4FD7-B339-EA796ECA533C}">
      <dgm:prSet/>
      <dgm:spPr/>
      <dgm:t>
        <a:bodyPr/>
        <a:lstStyle/>
        <a:p>
          <a:endParaRPr lang="es-ES"/>
        </a:p>
      </dgm:t>
    </dgm:pt>
    <dgm:pt modelId="{EB2A29B0-F7A1-41F5-9C3F-DE28A9CB508A}">
      <dgm:prSet phldrT="[Texto]" custT="1"/>
      <dgm:spPr>
        <a:xfrm>
          <a:off x="2353578" y="3313405"/>
          <a:ext cx="1766676" cy="199785"/>
        </a:xfrm>
        <a:noFill/>
        <a:ln>
          <a:noFill/>
        </a:ln>
        <a:effectLst/>
      </dgm:spPr>
      <dgm:t>
        <a:bodyPr/>
        <a:lstStyle/>
        <a:p>
          <a:r>
            <a:rPr lang="es-US" sz="18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Cooperación</a:t>
          </a:r>
          <a:endParaRPr lang="es-ES" sz="1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ato"/>
            <a:ea typeface="+mn-ea"/>
            <a:cs typeface="+mn-cs"/>
          </a:endParaRPr>
        </a:p>
      </dgm:t>
    </dgm:pt>
    <dgm:pt modelId="{5F138C14-5F67-4556-9932-A3C9B126F0D2}" type="parTrans" cxnId="{EA87BD71-3C19-45BA-A447-8AF510127874}">
      <dgm:prSet/>
      <dgm:spPr/>
      <dgm:t>
        <a:bodyPr/>
        <a:lstStyle/>
        <a:p>
          <a:endParaRPr lang="es-ES"/>
        </a:p>
      </dgm:t>
    </dgm:pt>
    <dgm:pt modelId="{B3F71232-67DA-4263-B192-BCE90BFA4733}" type="sibTrans" cxnId="{EA87BD71-3C19-45BA-A447-8AF510127874}">
      <dgm:prSet/>
      <dgm:spPr/>
      <dgm:t>
        <a:bodyPr/>
        <a:lstStyle/>
        <a:p>
          <a:endParaRPr lang="es-ES"/>
        </a:p>
      </dgm:t>
    </dgm:pt>
    <dgm:pt modelId="{B129F67E-397D-4D80-895D-C70B687F7373}">
      <dgm:prSet phldrT="[Texto]" custT="1"/>
      <dgm:spPr>
        <a:xfrm>
          <a:off x="1187668" y="1543337"/>
          <a:ext cx="1871833" cy="494542"/>
        </a:xfrm>
        <a:noFill/>
        <a:ln>
          <a:noFill/>
        </a:ln>
        <a:effectLst/>
      </dgm:spPr>
      <dgm:t>
        <a:bodyPr/>
        <a:lstStyle/>
        <a:p>
          <a:pPr>
            <a:lnSpc>
              <a:spcPct val="100000"/>
            </a:lnSpc>
          </a:pPr>
          <a:r>
            <a:rPr lang="es-US" sz="18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Fuentes </a:t>
          </a:r>
        </a:p>
        <a:p>
          <a:pPr>
            <a:lnSpc>
              <a:spcPct val="100000"/>
            </a:lnSpc>
          </a:pPr>
          <a:r>
            <a:rPr lang="es-US" sz="18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financieras </a:t>
          </a:r>
          <a:endParaRPr lang="es-ES" sz="1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ato"/>
            <a:ea typeface="+mn-ea"/>
            <a:cs typeface="+mn-cs"/>
          </a:endParaRPr>
        </a:p>
      </dgm:t>
    </dgm:pt>
    <dgm:pt modelId="{BDF3F2FF-0B8A-48A2-8810-534B4E1E6458}" type="parTrans" cxnId="{2D165A03-004F-4891-93DD-B21045B322A7}">
      <dgm:prSet/>
      <dgm:spPr/>
      <dgm:t>
        <a:bodyPr/>
        <a:lstStyle/>
        <a:p>
          <a:endParaRPr lang="es-ES"/>
        </a:p>
      </dgm:t>
    </dgm:pt>
    <dgm:pt modelId="{65C57C70-75F0-4A22-BB95-5C2F6A503087}" type="sibTrans" cxnId="{2D165A03-004F-4891-93DD-B21045B322A7}">
      <dgm:prSet/>
      <dgm:spPr/>
      <dgm:t>
        <a:bodyPr/>
        <a:lstStyle/>
        <a:p>
          <a:endParaRPr lang="es-ES"/>
        </a:p>
      </dgm:t>
    </dgm:pt>
    <dgm:pt modelId="{1D570E95-53FA-427D-9314-82B64DBEA7DF}">
      <dgm:prSet phldrT="[Texto]" custT="1"/>
      <dgm:spPr>
        <a:xfrm>
          <a:off x="1388582" y="2176137"/>
          <a:ext cx="1927512" cy="539535"/>
        </a:xfrm>
        <a:noFill/>
        <a:ln>
          <a:noFill/>
        </a:ln>
        <a:effectLst/>
      </dgm:spPr>
      <dgm:t>
        <a:bodyPr/>
        <a:lstStyle/>
        <a:p>
          <a:r>
            <a:rPr lang="es-US" sz="18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Articulación de actores</a:t>
          </a:r>
          <a:endParaRPr lang="es-ES" sz="1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ato"/>
            <a:ea typeface="+mn-ea"/>
            <a:cs typeface="+mn-cs"/>
          </a:endParaRPr>
        </a:p>
      </dgm:t>
    </dgm:pt>
    <dgm:pt modelId="{DD9F62BE-0828-46F2-A43F-59E874C35063}" type="parTrans" cxnId="{6B9A6683-20A2-4FF1-8BC7-89842AF69598}">
      <dgm:prSet/>
      <dgm:spPr/>
      <dgm:t>
        <a:bodyPr/>
        <a:lstStyle/>
        <a:p>
          <a:endParaRPr lang="es-ES"/>
        </a:p>
      </dgm:t>
    </dgm:pt>
    <dgm:pt modelId="{D6E08C70-6623-4C14-B848-9C7A50C5F939}" type="sibTrans" cxnId="{6B9A6683-20A2-4FF1-8BC7-89842AF69598}">
      <dgm:prSet/>
      <dgm:spPr/>
      <dgm:t>
        <a:bodyPr/>
        <a:lstStyle/>
        <a:p>
          <a:endParaRPr lang="es-ES"/>
        </a:p>
      </dgm:t>
    </dgm:pt>
    <dgm:pt modelId="{C26ED1A1-0D39-4B5D-99AF-21D73D671602}">
      <dgm:prSet phldrT="[Texto]" custT="1"/>
      <dgm:spPr>
        <a:xfrm>
          <a:off x="1620356" y="2956920"/>
          <a:ext cx="1190263" cy="312978"/>
        </a:xfrm>
        <a:noFill/>
        <a:ln>
          <a:noFill/>
        </a:ln>
        <a:effectLst/>
      </dgm:spPr>
      <dgm:t>
        <a:bodyPr/>
        <a:lstStyle/>
        <a:p>
          <a:r>
            <a:rPr lang="es-US" sz="18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Desarrollo sostenible</a:t>
          </a:r>
          <a:endParaRPr lang="es-ES" sz="1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ato"/>
            <a:ea typeface="+mn-ea"/>
            <a:cs typeface="+mn-cs"/>
          </a:endParaRPr>
        </a:p>
      </dgm:t>
    </dgm:pt>
    <dgm:pt modelId="{686D8E39-0340-4A00-9270-F90B73788C1C}" type="parTrans" cxnId="{CBE1B6B6-55C8-4AFC-BD07-E7E10FC92265}">
      <dgm:prSet/>
      <dgm:spPr/>
      <dgm:t>
        <a:bodyPr/>
        <a:lstStyle/>
        <a:p>
          <a:endParaRPr lang="es-ES"/>
        </a:p>
      </dgm:t>
    </dgm:pt>
    <dgm:pt modelId="{70F7D1D1-0CB8-4A26-BC33-52532B4A847B}" type="sibTrans" cxnId="{CBE1B6B6-55C8-4AFC-BD07-E7E10FC92265}">
      <dgm:prSet/>
      <dgm:spPr/>
      <dgm:t>
        <a:bodyPr/>
        <a:lstStyle/>
        <a:p>
          <a:endParaRPr lang="es-ES"/>
        </a:p>
      </dgm:t>
    </dgm:pt>
    <dgm:pt modelId="{5447AC03-3F12-4CE0-B901-72E1B876DCF4}" type="pres">
      <dgm:prSet presAssocID="{718BA595-68D8-4941-AA81-D54BC561CC5D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A6D58959-9E55-45F3-ACCE-B8BA4ED2948C}" type="pres">
      <dgm:prSet presAssocID="{FC548D82-EF85-42D9-AD03-637327762F68}" presName="Accent1" presStyleCnt="0"/>
      <dgm:spPr/>
    </dgm:pt>
    <dgm:pt modelId="{7B9F38E1-9F49-4605-9D96-617B0B8632AF}" type="pres">
      <dgm:prSet presAssocID="{FC548D82-EF85-42D9-AD03-637327762F68}" presName="Accent" presStyleLbl="node1" presStyleIdx="0" presStyleCnt="7" custAng="959876" custScaleX="279955" custScaleY="184964" custLinFactNeighborY="0"/>
      <dgm:spPr>
        <a:xfrm rot="959876">
          <a:off x="1204542" y="-351310"/>
          <a:ext cx="2295898" cy="151701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629DD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s-MX"/>
        </a:p>
      </dgm:t>
    </dgm:pt>
    <dgm:pt modelId="{788A67EA-F36C-4977-9668-934599A2CB25}" type="pres">
      <dgm:prSet presAssocID="{FC548D82-EF85-42D9-AD03-637327762F68}" presName="Parent1" presStyleLbl="revTx" presStyleIdx="0" presStyleCnt="7" custScaleX="436257" custScaleY="224244" custLinFactNeighborX="-80696" custLinFactNeighborY="-64668">
        <dgm:presLayoutVars>
          <dgm:chMax val="1"/>
          <dgm:chPref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10CD506D-19FD-4C5C-8044-A8886FA5CE70}" type="pres">
      <dgm:prSet presAssocID="{48909A44-4C02-4F42-A8E4-2CD3FACF9966}" presName="Accent2" presStyleCnt="0"/>
      <dgm:spPr/>
    </dgm:pt>
    <dgm:pt modelId="{70581983-8C67-4E9F-8708-622F2AB236A0}" type="pres">
      <dgm:prSet presAssocID="{48909A44-4C02-4F42-A8E4-2CD3FACF9966}" presName="Accent" presStyleLbl="node1" presStyleIdx="1" presStyleCnt="7" custScaleX="131935" custScaleY="112782" custLinFactNeighborX="-90032" custLinFactNeighborY="-4202"/>
      <dgm:spPr>
        <a:xfrm>
          <a:off x="845317" y="381362"/>
          <a:ext cx="1081993" cy="92500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629DD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s-MX"/>
        </a:p>
      </dgm:t>
    </dgm:pt>
    <dgm:pt modelId="{2E8F8462-A8E0-4612-9C9E-72193E9D5F36}" type="pres">
      <dgm:prSet presAssocID="{48909A44-4C02-4F42-A8E4-2CD3FACF9966}" presName="Parent2" presStyleLbl="revTx" presStyleIdx="1" presStyleCnt="7" custScaleX="458605" custScaleY="151884" custLinFactNeighborX="0" custLinFactNeighborY="-70312">
        <dgm:presLayoutVars>
          <dgm:chMax val="1"/>
          <dgm:chPref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9154EC2F-D434-445B-89A8-C435115B2AC2}" type="pres">
      <dgm:prSet presAssocID="{91E99AB8-457F-4ACC-B7BF-71F3A9E826E3}" presName="Accent3" presStyleCnt="0"/>
      <dgm:spPr/>
    </dgm:pt>
    <dgm:pt modelId="{3681A4F7-1461-42F7-A18E-FCF5B8D67486}" type="pres">
      <dgm:prSet presAssocID="{91E99AB8-457F-4ACC-B7BF-71F3A9E826E3}" presName="Accent" presStyleLbl="node1" presStyleIdx="2" presStyleCnt="7" custScaleX="131337" custScaleY="103245" custLinFactNeighborY="15408"/>
      <dgm:spPr>
        <a:xfrm>
          <a:off x="1813947" y="1054590"/>
          <a:ext cx="1077088" cy="846781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629DD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s-MX"/>
        </a:p>
      </dgm:t>
    </dgm:pt>
    <dgm:pt modelId="{1DE2C5E3-0F9C-4C2C-A9E3-595C79554025}" type="pres">
      <dgm:prSet presAssocID="{91E99AB8-457F-4ACC-B7BF-71F3A9E826E3}" presName="Parent3" presStyleLbl="revTx" presStyleIdx="2" presStyleCnt="7" custScaleX="517325" custScaleY="152939" custLinFactNeighborX="-77970" custLinFactNeighborY="-20090">
        <dgm:presLayoutVars>
          <dgm:chMax val="1"/>
          <dgm:chPref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915CCD9E-130C-4279-AC16-92B67317EAD0}" type="pres">
      <dgm:prSet presAssocID="{B129F67E-397D-4D80-895D-C70B687F7373}" presName="Accent4" presStyleCnt="0"/>
      <dgm:spPr/>
    </dgm:pt>
    <dgm:pt modelId="{AFB1E6A6-EF34-4393-A9DD-4D97049688B0}" type="pres">
      <dgm:prSet presAssocID="{B129F67E-397D-4D80-895D-C70B687F7373}" presName="Accent" presStyleLbl="node1" presStyleIdx="3" presStyleCnt="7" custScaleX="258560" custScaleY="114209"/>
      <dgm:spPr>
        <a:xfrm>
          <a:off x="1064442" y="1355464"/>
          <a:ext cx="2120439" cy="936704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629DD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s-MX"/>
        </a:p>
      </dgm:t>
    </dgm:pt>
    <dgm:pt modelId="{69083870-CA9D-4E52-A3A9-A862A749A775}" type="pres">
      <dgm:prSet presAssocID="{B129F67E-397D-4D80-895D-C70B687F7373}" presName="Parent4" presStyleLbl="revTx" presStyleIdx="3" presStyleCnt="7" custScaleX="409001" custScaleY="216201" custLinFactNeighborY="-15067">
        <dgm:presLayoutVars>
          <dgm:chMax val="1"/>
          <dgm:chPref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6AAD26A7-D42D-4497-BBF5-3E82E5F30DF1}" type="pres">
      <dgm:prSet presAssocID="{1D570E95-53FA-427D-9314-82B64DBEA7DF}" presName="Accent5" presStyleCnt="0"/>
      <dgm:spPr/>
    </dgm:pt>
    <dgm:pt modelId="{187DEF39-62D5-46C6-825E-861CB3A9DE1D}" type="pres">
      <dgm:prSet presAssocID="{1D570E95-53FA-427D-9314-82B64DBEA7DF}" presName="Accent" presStyleLbl="node1" presStyleIdx="4" presStyleCnt="7" custScaleX="133202" custScaleY="108639" custLinFactNeighborX="85450" custLinFactNeighborY="0"/>
      <dgm:spPr>
        <a:xfrm>
          <a:off x="2507071" y="1849794"/>
          <a:ext cx="1092383" cy="891021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629DD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s-MX"/>
        </a:p>
      </dgm:t>
    </dgm:pt>
    <dgm:pt modelId="{DFEE59FE-46B2-4DD4-8235-ED24F634E50A}" type="pres">
      <dgm:prSet presAssocID="{1D570E95-53FA-427D-9314-82B64DBEA7DF}" presName="Parent5" presStyleLbl="revTx" presStyleIdx="4" presStyleCnt="7" custScaleX="421167" custScaleY="235871" custLinFactNeighborY="65289">
        <dgm:presLayoutVars>
          <dgm:chMax val="1"/>
          <dgm:chPref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A51EEA22-2F4B-4E7E-AE2D-CB174F3EE643}" type="pres">
      <dgm:prSet presAssocID="{C26ED1A1-0D39-4B5D-99AF-21D73D671602}" presName="Accent6" presStyleCnt="0"/>
      <dgm:spPr/>
    </dgm:pt>
    <dgm:pt modelId="{9EDD58D1-4BB4-4CE3-9DBC-3073D8D272D4}" type="pres">
      <dgm:prSet presAssocID="{C26ED1A1-0D39-4B5D-99AF-21D73D671602}" presName="Accent" presStyleLbl="node1" presStyleIdx="5" presStyleCnt="7" custScaleX="152097" custScaleY="111730" custLinFactNeighborX="-9806" custLinFactNeighborY="37819"/>
      <dgm:spPr>
        <a:xfrm>
          <a:off x="1420573" y="2619504"/>
          <a:ext cx="1247340" cy="91637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629DD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s-MX"/>
        </a:p>
      </dgm:t>
    </dgm:pt>
    <dgm:pt modelId="{4021402E-D771-48A8-8805-6E0B6D982B16}" type="pres">
      <dgm:prSet presAssocID="{C26ED1A1-0D39-4B5D-99AF-21D73D671602}" presName="Parent6" presStyleLbl="revTx" presStyleIdx="5" presStyleCnt="7" custScaleX="260076" custScaleY="136826" custLinFactY="50668" custLinFactNeighborX="20081" custLinFactNeighborY="100000">
        <dgm:presLayoutVars>
          <dgm:chMax val="1"/>
          <dgm:chPref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93AD2139-ED1D-42C8-823A-B494BE35E623}" type="pres">
      <dgm:prSet presAssocID="{EB2A29B0-F7A1-41F5-9C3F-DE28A9CB508A}" presName="Accent7" presStyleCnt="0"/>
      <dgm:spPr/>
    </dgm:pt>
    <dgm:pt modelId="{5C3D114E-F596-4F13-B130-077DD60CBFB6}" type="pres">
      <dgm:prSet presAssocID="{EB2A29B0-F7A1-41F5-9C3F-DE28A9CB508A}" presName="Accent" presStyleLbl="node1" presStyleIdx="6" presStyleCnt="7" custScaleX="224462" custScaleY="200496" custLinFactX="40224" custLinFactNeighborX="100000" custLinFactNeighborY="33805"/>
      <dgm:spPr>
        <a:xfrm>
          <a:off x="2550259" y="2767232"/>
          <a:ext cx="1581481" cy="141329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629DD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s-MX"/>
        </a:p>
      </dgm:t>
    </dgm:pt>
    <dgm:pt modelId="{4EB7C6AA-296E-40C4-9E83-540C8C6AF73A}" type="pres">
      <dgm:prSet presAssocID="{EB2A29B0-F7A1-41F5-9C3F-DE28A9CB508A}" presName="Parent7" presStyleLbl="revTx" presStyleIdx="6" presStyleCnt="7" custScaleX="386024" custScaleY="87341" custLinFactX="93283" custLinFactNeighborX="100000" custLinFactNeighborY="75335">
        <dgm:presLayoutVars>
          <dgm:chMax val="1"/>
          <dgm:chPref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</dgm:ptLst>
  <dgm:cxnLst>
    <dgm:cxn modelId="{14B0E251-BFB1-4BF1-9E7E-83782702CF37}" srcId="{718BA595-68D8-4941-AA81-D54BC561CC5D}" destId="{48909A44-4C02-4F42-A8E4-2CD3FACF9966}" srcOrd="1" destOrd="0" parTransId="{253B7069-83E7-4587-A446-BEE7B95CD9B0}" sibTransId="{9111DB70-0DDC-44A5-8B42-06CD2BB864C4}"/>
    <dgm:cxn modelId="{220E1CF0-7019-4FD7-B339-EA796ECA533C}" srcId="{718BA595-68D8-4941-AA81-D54BC561CC5D}" destId="{91E99AB8-457F-4ACC-B7BF-71F3A9E826E3}" srcOrd="2" destOrd="0" parTransId="{6B64B76A-F497-4F1D-A4BD-5DFCB58AD29E}" sibTransId="{BB4B74A1-8611-433B-849D-8DD971A8902D}"/>
    <dgm:cxn modelId="{C6B9C05B-C0C5-4535-85E1-D1DA0AB95E69}" type="presOf" srcId="{718BA595-68D8-4941-AA81-D54BC561CC5D}" destId="{5447AC03-3F12-4CE0-B901-72E1B876DCF4}" srcOrd="0" destOrd="0" presId="urn:microsoft.com/office/officeart/2009/layout/CircleArrowProcess"/>
    <dgm:cxn modelId="{40901E6A-39CE-496F-9FB9-D44500C788EA}" type="presOf" srcId="{1D570E95-53FA-427D-9314-82B64DBEA7DF}" destId="{DFEE59FE-46B2-4DD4-8235-ED24F634E50A}" srcOrd="0" destOrd="0" presId="urn:microsoft.com/office/officeart/2009/layout/CircleArrowProcess"/>
    <dgm:cxn modelId="{2D165A03-004F-4891-93DD-B21045B322A7}" srcId="{718BA595-68D8-4941-AA81-D54BC561CC5D}" destId="{B129F67E-397D-4D80-895D-C70B687F7373}" srcOrd="3" destOrd="0" parTransId="{BDF3F2FF-0B8A-48A2-8810-534B4E1E6458}" sibTransId="{65C57C70-75F0-4A22-BB95-5C2F6A503087}"/>
    <dgm:cxn modelId="{5F8BFFB8-F2EF-4A32-9C3B-F69C9D8F6A07}" type="presOf" srcId="{91E99AB8-457F-4ACC-B7BF-71F3A9E826E3}" destId="{1DE2C5E3-0F9C-4C2C-A9E3-595C79554025}" srcOrd="0" destOrd="0" presId="urn:microsoft.com/office/officeart/2009/layout/CircleArrowProcess"/>
    <dgm:cxn modelId="{73DE110B-1E9F-4C18-BAE8-487DE56FC80C}" type="presOf" srcId="{EB2A29B0-F7A1-41F5-9C3F-DE28A9CB508A}" destId="{4EB7C6AA-296E-40C4-9E83-540C8C6AF73A}" srcOrd="0" destOrd="0" presId="urn:microsoft.com/office/officeart/2009/layout/CircleArrowProcess"/>
    <dgm:cxn modelId="{6B9A6683-20A2-4FF1-8BC7-89842AF69598}" srcId="{718BA595-68D8-4941-AA81-D54BC561CC5D}" destId="{1D570E95-53FA-427D-9314-82B64DBEA7DF}" srcOrd="4" destOrd="0" parTransId="{DD9F62BE-0828-46F2-A43F-59E874C35063}" sibTransId="{D6E08C70-6623-4C14-B848-9C7A50C5F939}"/>
    <dgm:cxn modelId="{59FFD5C1-6567-4B8F-9E1E-33C066E02A57}" type="presOf" srcId="{C26ED1A1-0D39-4B5D-99AF-21D73D671602}" destId="{4021402E-D771-48A8-8805-6E0B6D982B16}" srcOrd="0" destOrd="0" presId="urn:microsoft.com/office/officeart/2009/layout/CircleArrowProcess"/>
    <dgm:cxn modelId="{426802BF-7BD6-46DF-9345-E8AD1825365D}" type="presOf" srcId="{FC548D82-EF85-42D9-AD03-637327762F68}" destId="{788A67EA-F36C-4977-9668-934599A2CB25}" srcOrd="0" destOrd="0" presId="urn:microsoft.com/office/officeart/2009/layout/CircleArrowProcess"/>
    <dgm:cxn modelId="{7BB0CEFC-AC69-4433-BBFF-19FEAD5EF7F4}" srcId="{718BA595-68D8-4941-AA81-D54BC561CC5D}" destId="{FC548D82-EF85-42D9-AD03-637327762F68}" srcOrd="0" destOrd="0" parTransId="{A18869DB-C308-4955-B7F4-23A2CCB85BFB}" sibTransId="{CF118054-8803-4269-8FBA-B52BBBB7DCA6}"/>
    <dgm:cxn modelId="{EA87BD71-3C19-45BA-A447-8AF510127874}" srcId="{718BA595-68D8-4941-AA81-D54BC561CC5D}" destId="{EB2A29B0-F7A1-41F5-9C3F-DE28A9CB508A}" srcOrd="6" destOrd="0" parTransId="{5F138C14-5F67-4556-9932-A3C9B126F0D2}" sibTransId="{B3F71232-67DA-4263-B192-BCE90BFA4733}"/>
    <dgm:cxn modelId="{CB1CAB56-50D4-4618-BB45-5C43E0DF2D3A}" type="presOf" srcId="{48909A44-4C02-4F42-A8E4-2CD3FACF9966}" destId="{2E8F8462-A8E0-4612-9C9E-72193E9D5F36}" srcOrd="0" destOrd="0" presId="urn:microsoft.com/office/officeart/2009/layout/CircleArrowProcess"/>
    <dgm:cxn modelId="{CBE1B6B6-55C8-4AFC-BD07-E7E10FC92265}" srcId="{718BA595-68D8-4941-AA81-D54BC561CC5D}" destId="{C26ED1A1-0D39-4B5D-99AF-21D73D671602}" srcOrd="5" destOrd="0" parTransId="{686D8E39-0340-4A00-9270-F90B73788C1C}" sibTransId="{70F7D1D1-0CB8-4A26-BC33-52532B4A847B}"/>
    <dgm:cxn modelId="{60C04F72-499E-458B-A033-0D0125273A42}" type="presOf" srcId="{B129F67E-397D-4D80-895D-C70B687F7373}" destId="{69083870-CA9D-4E52-A3A9-A862A749A775}" srcOrd="0" destOrd="0" presId="urn:microsoft.com/office/officeart/2009/layout/CircleArrowProcess"/>
    <dgm:cxn modelId="{262A50EA-A054-4DEE-B049-B957DB70C11D}" type="presParOf" srcId="{5447AC03-3F12-4CE0-B901-72E1B876DCF4}" destId="{A6D58959-9E55-45F3-ACCE-B8BA4ED2948C}" srcOrd="0" destOrd="0" presId="urn:microsoft.com/office/officeart/2009/layout/CircleArrowProcess"/>
    <dgm:cxn modelId="{4A2E5B1E-23D7-4FCF-A143-5A07D722B807}" type="presParOf" srcId="{A6D58959-9E55-45F3-ACCE-B8BA4ED2948C}" destId="{7B9F38E1-9F49-4605-9D96-617B0B8632AF}" srcOrd="0" destOrd="0" presId="urn:microsoft.com/office/officeart/2009/layout/CircleArrowProcess"/>
    <dgm:cxn modelId="{6486CC56-E7F1-4A39-85E7-510E03E7C67C}" type="presParOf" srcId="{5447AC03-3F12-4CE0-B901-72E1B876DCF4}" destId="{788A67EA-F36C-4977-9668-934599A2CB25}" srcOrd="1" destOrd="0" presId="urn:microsoft.com/office/officeart/2009/layout/CircleArrowProcess"/>
    <dgm:cxn modelId="{905F0C55-1AB4-4CFF-ACA8-D0B8E1A9540B}" type="presParOf" srcId="{5447AC03-3F12-4CE0-B901-72E1B876DCF4}" destId="{10CD506D-19FD-4C5C-8044-A8886FA5CE70}" srcOrd="2" destOrd="0" presId="urn:microsoft.com/office/officeart/2009/layout/CircleArrowProcess"/>
    <dgm:cxn modelId="{9DEF845B-D5EC-4326-A038-1B87AE46053F}" type="presParOf" srcId="{10CD506D-19FD-4C5C-8044-A8886FA5CE70}" destId="{70581983-8C67-4E9F-8708-622F2AB236A0}" srcOrd="0" destOrd="0" presId="urn:microsoft.com/office/officeart/2009/layout/CircleArrowProcess"/>
    <dgm:cxn modelId="{C2AECEA9-26BC-44BE-BF93-B893D4364C2E}" type="presParOf" srcId="{5447AC03-3F12-4CE0-B901-72E1B876DCF4}" destId="{2E8F8462-A8E0-4612-9C9E-72193E9D5F36}" srcOrd="3" destOrd="0" presId="urn:microsoft.com/office/officeart/2009/layout/CircleArrowProcess"/>
    <dgm:cxn modelId="{6B5BF3D7-8C12-4FE7-8EE9-F3635F5F29F7}" type="presParOf" srcId="{5447AC03-3F12-4CE0-B901-72E1B876DCF4}" destId="{9154EC2F-D434-445B-89A8-C435115B2AC2}" srcOrd="4" destOrd="0" presId="urn:microsoft.com/office/officeart/2009/layout/CircleArrowProcess"/>
    <dgm:cxn modelId="{EA1C13EC-5AFB-47D0-9855-206047AC24ED}" type="presParOf" srcId="{9154EC2F-D434-445B-89A8-C435115B2AC2}" destId="{3681A4F7-1461-42F7-A18E-FCF5B8D67486}" srcOrd="0" destOrd="0" presId="urn:microsoft.com/office/officeart/2009/layout/CircleArrowProcess"/>
    <dgm:cxn modelId="{E687F6F1-156A-4137-9B9C-86FAE3321756}" type="presParOf" srcId="{5447AC03-3F12-4CE0-B901-72E1B876DCF4}" destId="{1DE2C5E3-0F9C-4C2C-A9E3-595C79554025}" srcOrd="5" destOrd="0" presId="urn:microsoft.com/office/officeart/2009/layout/CircleArrowProcess"/>
    <dgm:cxn modelId="{3F99BE4C-841B-449C-AD8E-C74987FE54B0}" type="presParOf" srcId="{5447AC03-3F12-4CE0-B901-72E1B876DCF4}" destId="{915CCD9E-130C-4279-AC16-92B67317EAD0}" srcOrd="6" destOrd="0" presId="urn:microsoft.com/office/officeart/2009/layout/CircleArrowProcess"/>
    <dgm:cxn modelId="{4ED180BE-E1CE-411F-A9CD-39DD8EF1DE1A}" type="presParOf" srcId="{915CCD9E-130C-4279-AC16-92B67317EAD0}" destId="{AFB1E6A6-EF34-4393-A9DD-4D97049688B0}" srcOrd="0" destOrd="0" presId="urn:microsoft.com/office/officeart/2009/layout/CircleArrowProcess"/>
    <dgm:cxn modelId="{248CE37C-F587-4860-B618-24463C7CA2C0}" type="presParOf" srcId="{5447AC03-3F12-4CE0-B901-72E1B876DCF4}" destId="{69083870-CA9D-4E52-A3A9-A862A749A775}" srcOrd="7" destOrd="0" presId="urn:microsoft.com/office/officeart/2009/layout/CircleArrowProcess"/>
    <dgm:cxn modelId="{87F46EBD-C02C-4262-8AA4-1AABC72E37EF}" type="presParOf" srcId="{5447AC03-3F12-4CE0-B901-72E1B876DCF4}" destId="{6AAD26A7-D42D-4497-BBF5-3E82E5F30DF1}" srcOrd="8" destOrd="0" presId="urn:microsoft.com/office/officeart/2009/layout/CircleArrowProcess"/>
    <dgm:cxn modelId="{54454930-2CD3-4010-A55A-A2EC8CB6FD49}" type="presParOf" srcId="{6AAD26A7-D42D-4497-BBF5-3E82E5F30DF1}" destId="{187DEF39-62D5-46C6-825E-861CB3A9DE1D}" srcOrd="0" destOrd="0" presId="urn:microsoft.com/office/officeart/2009/layout/CircleArrowProcess"/>
    <dgm:cxn modelId="{81239855-A0E3-41CE-85B1-44AB520173B0}" type="presParOf" srcId="{5447AC03-3F12-4CE0-B901-72E1B876DCF4}" destId="{DFEE59FE-46B2-4DD4-8235-ED24F634E50A}" srcOrd="9" destOrd="0" presId="urn:microsoft.com/office/officeart/2009/layout/CircleArrowProcess"/>
    <dgm:cxn modelId="{C71777E5-B1DE-4EB2-B425-DD126F663648}" type="presParOf" srcId="{5447AC03-3F12-4CE0-B901-72E1B876DCF4}" destId="{A51EEA22-2F4B-4E7E-AE2D-CB174F3EE643}" srcOrd="10" destOrd="0" presId="urn:microsoft.com/office/officeart/2009/layout/CircleArrowProcess"/>
    <dgm:cxn modelId="{9926EBBD-139E-4BD7-AC4D-1E7EE5632420}" type="presParOf" srcId="{A51EEA22-2F4B-4E7E-AE2D-CB174F3EE643}" destId="{9EDD58D1-4BB4-4CE3-9DBC-3073D8D272D4}" srcOrd="0" destOrd="0" presId="urn:microsoft.com/office/officeart/2009/layout/CircleArrowProcess"/>
    <dgm:cxn modelId="{13D1AEA9-DD6B-43D2-BFAE-393751B42446}" type="presParOf" srcId="{5447AC03-3F12-4CE0-B901-72E1B876DCF4}" destId="{4021402E-D771-48A8-8805-6E0B6D982B16}" srcOrd="11" destOrd="0" presId="urn:microsoft.com/office/officeart/2009/layout/CircleArrowProcess"/>
    <dgm:cxn modelId="{AF4F9A1B-AE59-4C62-B6C7-0A0209D5BDDF}" type="presParOf" srcId="{5447AC03-3F12-4CE0-B901-72E1B876DCF4}" destId="{93AD2139-ED1D-42C8-823A-B494BE35E623}" srcOrd="12" destOrd="0" presId="urn:microsoft.com/office/officeart/2009/layout/CircleArrowProcess"/>
    <dgm:cxn modelId="{9B0C079E-8500-445A-ADC8-F6004BAFE6CD}" type="presParOf" srcId="{93AD2139-ED1D-42C8-823A-B494BE35E623}" destId="{5C3D114E-F596-4F13-B130-077DD60CBFB6}" srcOrd="0" destOrd="0" presId="urn:microsoft.com/office/officeart/2009/layout/CircleArrowProcess"/>
    <dgm:cxn modelId="{8696BA09-50E9-4A96-8A47-9C1CFEAB6802}" type="presParOf" srcId="{5447AC03-3F12-4CE0-B901-72E1B876DCF4}" destId="{4EB7C6AA-296E-40C4-9E83-540C8C6AF73A}" srcOrd="1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2D8122-7B9A-4F89-A4F3-D9561FB01D62}" type="doc">
      <dgm:prSet loTypeId="urn:microsoft.com/office/officeart/2005/8/layout/cycle6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0E74292-4333-40C4-9C26-F251C4DA2352}">
      <dgm:prSet phldrT="[Texto]" custT="1"/>
      <dgm:spPr/>
      <dgm:t>
        <a:bodyPr/>
        <a:lstStyle/>
        <a:p>
          <a:r>
            <a:rPr lang="es-E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Comunicación</a:t>
          </a:r>
          <a:endParaRPr lang="es-E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F6F5B5-8537-40F4-A1A0-DB1506FB4124}" type="parTrans" cxnId="{475BBE14-092A-48BD-8613-156CB705ABB6}">
      <dgm:prSet/>
      <dgm:spPr/>
      <dgm:t>
        <a:bodyPr/>
        <a:lstStyle/>
        <a:p>
          <a:endParaRPr lang="es-ES"/>
        </a:p>
      </dgm:t>
    </dgm:pt>
    <dgm:pt modelId="{6E1677D2-D89B-4861-A614-62199F7D2612}" type="sibTrans" cxnId="{475BBE14-092A-48BD-8613-156CB705ABB6}">
      <dgm:prSet/>
      <dgm:spPr/>
      <dgm:t>
        <a:bodyPr/>
        <a:lstStyle/>
        <a:p>
          <a:endParaRPr lang="es-ES"/>
        </a:p>
      </dgm:t>
    </dgm:pt>
    <dgm:pt modelId="{A29DE4D6-0623-46EA-A8BA-A19F165548F8}">
      <dgm:prSet phldrT="[Texto]" custT="1"/>
      <dgm:spPr/>
      <dgm:t>
        <a:bodyPr/>
        <a:lstStyle/>
        <a:p>
          <a:r>
            <a:rPr lang="es-E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Gestión de la información</a:t>
          </a:r>
          <a:endParaRPr lang="es-E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4BC661-3802-403A-8EB7-999D7F845ADF}" type="parTrans" cxnId="{1949F01A-64AD-4907-A9A2-510D0E964D4B}">
      <dgm:prSet/>
      <dgm:spPr/>
      <dgm:t>
        <a:bodyPr/>
        <a:lstStyle/>
        <a:p>
          <a:endParaRPr lang="es-ES"/>
        </a:p>
      </dgm:t>
    </dgm:pt>
    <dgm:pt modelId="{6A48C2AB-A165-42B7-B0B8-F4DEFFEF1192}" type="sibTrans" cxnId="{1949F01A-64AD-4907-A9A2-510D0E964D4B}">
      <dgm:prSet/>
      <dgm:spPr/>
      <dgm:t>
        <a:bodyPr/>
        <a:lstStyle/>
        <a:p>
          <a:endParaRPr lang="es-ES"/>
        </a:p>
      </dgm:t>
    </dgm:pt>
    <dgm:pt modelId="{762019DC-F7E7-43C1-976A-4483BAF6D334}">
      <dgm:prSet phldrT="[Texto]" custT="1"/>
      <dgm:spPr/>
      <dgm:t>
        <a:bodyPr/>
        <a:lstStyle/>
        <a:p>
          <a:r>
            <a:rPr lang="es-E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Proceso de extensión</a:t>
          </a:r>
          <a:endParaRPr lang="es-E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0A5FA7-A453-469B-AA6F-0321800174C3}" type="parTrans" cxnId="{A6884590-65DF-4C72-848D-30651468F260}">
      <dgm:prSet/>
      <dgm:spPr/>
      <dgm:t>
        <a:bodyPr/>
        <a:lstStyle/>
        <a:p>
          <a:endParaRPr lang="es-ES"/>
        </a:p>
      </dgm:t>
    </dgm:pt>
    <dgm:pt modelId="{F84CCE54-EA72-41FD-AEE7-B307A28315EE}" type="sibTrans" cxnId="{A6884590-65DF-4C72-848D-30651468F260}">
      <dgm:prSet/>
      <dgm:spPr/>
      <dgm:t>
        <a:bodyPr/>
        <a:lstStyle/>
        <a:p>
          <a:endParaRPr lang="es-ES"/>
        </a:p>
      </dgm:t>
    </dgm:pt>
    <dgm:pt modelId="{CFDCC338-102D-4D04-B752-E5F1585EB38A}">
      <dgm:prSet phldrT="[Texto]" custT="1"/>
      <dgm:spPr/>
      <dgm:t>
        <a:bodyPr/>
        <a:lstStyle/>
        <a:p>
          <a:r>
            <a:rPr lang="es-E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Demandas a nivel de país</a:t>
          </a:r>
        </a:p>
        <a:p>
          <a:r>
            <a:rPr lang="es-E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(agrarias)</a:t>
          </a:r>
          <a:endParaRPr lang="es-ES" sz="13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5858B0-B919-45F1-A5DA-F39DEC98745E}" type="parTrans" cxnId="{4B62F169-4675-4E26-9321-99B4E7496EC5}">
      <dgm:prSet/>
      <dgm:spPr/>
      <dgm:t>
        <a:bodyPr/>
        <a:lstStyle/>
        <a:p>
          <a:endParaRPr lang="es-ES"/>
        </a:p>
      </dgm:t>
    </dgm:pt>
    <dgm:pt modelId="{543A9854-256D-47A5-817F-7B741E1253FC}" type="sibTrans" cxnId="{4B62F169-4675-4E26-9321-99B4E7496EC5}">
      <dgm:prSet/>
      <dgm:spPr/>
      <dgm:t>
        <a:bodyPr/>
        <a:lstStyle/>
        <a:p>
          <a:endParaRPr lang="es-ES"/>
        </a:p>
      </dgm:t>
    </dgm:pt>
    <dgm:pt modelId="{A83EE6B1-BE65-41AD-A041-225E78002561}">
      <dgm:prSet phldrT="[Texto]" custT="1"/>
      <dgm:spPr/>
      <dgm:t>
        <a:bodyPr/>
        <a:lstStyle/>
        <a:p>
          <a:r>
            <a:rPr lang="es-E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Informatización</a:t>
          </a:r>
          <a:endParaRPr lang="es-E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4590EF-6CC4-4BCB-84DF-0337413C11AD}" type="parTrans" cxnId="{DB2BA66A-8431-4150-84C2-17D7324C10D8}">
      <dgm:prSet/>
      <dgm:spPr/>
      <dgm:t>
        <a:bodyPr/>
        <a:lstStyle/>
        <a:p>
          <a:endParaRPr lang="es-ES"/>
        </a:p>
      </dgm:t>
    </dgm:pt>
    <dgm:pt modelId="{57C93BF2-FB11-4154-9173-43BDE01D803C}" type="sibTrans" cxnId="{DB2BA66A-8431-4150-84C2-17D7324C10D8}">
      <dgm:prSet/>
      <dgm:spPr/>
      <dgm:t>
        <a:bodyPr/>
        <a:lstStyle/>
        <a:p>
          <a:endParaRPr lang="es-ES"/>
        </a:p>
      </dgm:t>
    </dgm:pt>
    <dgm:pt modelId="{6A2DB595-4FFE-4209-87A9-A411680F9063}">
      <dgm:prSet/>
      <dgm:spPr/>
      <dgm:t>
        <a:bodyPr/>
        <a:lstStyle/>
        <a:p>
          <a:endParaRPr lang="es-ES" sz="1000"/>
        </a:p>
      </dgm:t>
    </dgm:pt>
    <dgm:pt modelId="{69FB7CB0-B6D7-4529-A0A8-DE78CA4404DF}" type="parTrans" cxnId="{69413777-C737-46F9-88AC-99A0C472911F}">
      <dgm:prSet/>
      <dgm:spPr/>
      <dgm:t>
        <a:bodyPr/>
        <a:lstStyle/>
        <a:p>
          <a:endParaRPr lang="es-ES"/>
        </a:p>
      </dgm:t>
    </dgm:pt>
    <dgm:pt modelId="{B68B9316-7D92-4E7A-8503-160F881285AF}" type="sibTrans" cxnId="{69413777-C737-46F9-88AC-99A0C472911F}">
      <dgm:prSet/>
      <dgm:spPr/>
      <dgm:t>
        <a:bodyPr/>
        <a:lstStyle/>
        <a:p>
          <a:endParaRPr lang="es-ES"/>
        </a:p>
      </dgm:t>
    </dgm:pt>
    <dgm:pt modelId="{4331962B-011E-4A22-8767-0F139543C899}">
      <dgm:prSet phldrT="[Texto]" custT="1"/>
      <dgm:spPr/>
      <dgm:t>
        <a:bodyPr/>
        <a:lstStyle/>
        <a:p>
          <a:r>
            <a:rPr lang="es-E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Educación</a:t>
          </a:r>
          <a:endParaRPr lang="es-E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0B6E71-689A-4FAA-A279-F4FC9363F609}" type="parTrans" cxnId="{2E55E89B-2ACF-4524-99FA-CE6A4783C41A}">
      <dgm:prSet/>
      <dgm:spPr/>
      <dgm:t>
        <a:bodyPr/>
        <a:lstStyle/>
        <a:p>
          <a:endParaRPr lang="es-ES"/>
        </a:p>
      </dgm:t>
    </dgm:pt>
    <dgm:pt modelId="{DE2AA97E-CEAD-497B-B445-41C7225B8FC2}" type="sibTrans" cxnId="{2E55E89B-2ACF-4524-99FA-CE6A4783C41A}">
      <dgm:prSet/>
      <dgm:spPr/>
      <dgm:t>
        <a:bodyPr/>
        <a:lstStyle/>
        <a:p>
          <a:endParaRPr lang="es-ES"/>
        </a:p>
      </dgm:t>
    </dgm:pt>
    <dgm:pt modelId="{5F61FDBC-0709-4A58-8B91-7398E9EF6585}">
      <dgm:prSet/>
      <dgm:spPr/>
      <dgm:t>
        <a:bodyPr/>
        <a:lstStyle/>
        <a:p>
          <a:endParaRPr lang="es-ES" sz="1000" dirty="0"/>
        </a:p>
      </dgm:t>
    </dgm:pt>
    <dgm:pt modelId="{C6F22849-84A0-4A23-8A17-8EC9917AB44E}" type="parTrans" cxnId="{DF69D850-1E7B-44A0-9DF6-A331CFA5FE49}">
      <dgm:prSet/>
      <dgm:spPr/>
      <dgm:t>
        <a:bodyPr/>
        <a:lstStyle/>
        <a:p>
          <a:endParaRPr lang="es-ES"/>
        </a:p>
      </dgm:t>
    </dgm:pt>
    <dgm:pt modelId="{4B209EEC-A355-4718-B48A-E8EB143DD124}" type="sibTrans" cxnId="{DF69D850-1E7B-44A0-9DF6-A331CFA5FE49}">
      <dgm:prSet/>
      <dgm:spPr/>
      <dgm:t>
        <a:bodyPr/>
        <a:lstStyle/>
        <a:p>
          <a:endParaRPr lang="es-ES"/>
        </a:p>
      </dgm:t>
    </dgm:pt>
    <dgm:pt modelId="{FB2172CD-1DDC-4B36-B862-7FC2AF440437}" type="pres">
      <dgm:prSet presAssocID="{E22D8122-7B9A-4F89-A4F3-D9561FB01D6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US"/>
        </a:p>
      </dgm:t>
    </dgm:pt>
    <dgm:pt modelId="{12E437CD-B0A9-4F53-8938-09FBFDEC60ED}" type="pres">
      <dgm:prSet presAssocID="{00E74292-4333-40C4-9C26-F251C4DA2352}" presName="node" presStyleLbl="node1" presStyleIdx="0" presStyleCnt="6" custScaleX="128049" custScaleY="10534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23789DF-A112-446B-BFC5-38CF356F5E6D}" type="pres">
      <dgm:prSet presAssocID="{00E74292-4333-40C4-9C26-F251C4DA2352}" presName="spNode" presStyleCnt="0"/>
      <dgm:spPr/>
    </dgm:pt>
    <dgm:pt modelId="{7781C082-CEFA-42CC-B8C6-2D1357E92C8E}" type="pres">
      <dgm:prSet presAssocID="{6E1677D2-D89B-4861-A614-62199F7D2612}" presName="sibTrans" presStyleLbl="sibTrans1D1" presStyleIdx="0" presStyleCnt="6"/>
      <dgm:spPr/>
      <dgm:t>
        <a:bodyPr/>
        <a:lstStyle/>
        <a:p>
          <a:endParaRPr lang="es-US"/>
        </a:p>
      </dgm:t>
    </dgm:pt>
    <dgm:pt modelId="{8CB148AA-E454-46D1-8279-8CD09DA86B23}" type="pres">
      <dgm:prSet presAssocID="{A29DE4D6-0623-46EA-A8BA-A19F165548F8}" presName="node" presStyleLbl="node1" presStyleIdx="1" presStyleCnt="6" custScaleX="111782" custScaleY="111930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  <dgm:pt modelId="{D01CA85A-FC47-44F9-9F07-36F17796569A}" type="pres">
      <dgm:prSet presAssocID="{A29DE4D6-0623-46EA-A8BA-A19F165548F8}" presName="spNode" presStyleCnt="0"/>
      <dgm:spPr/>
    </dgm:pt>
    <dgm:pt modelId="{B15CE60D-E0EA-41CD-BB4C-00423CAB7F05}" type="pres">
      <dgm:prSet presAssocID="{6A48C2AB-A165-42B7-B0B8-F4DEFFEF1192}" presName="sibTrans" presStyleLbl="sibTrans1D1" presStyleIdx="1" presStyleCnt="6"/>
      <dgm:spPr/>
      <dgm:t>
        <a:bodyPr/>
        <a:lstStyle/>
        <a:p>
          <a:endParaRPr lang="es-US"/>
        </a:p>
      </dgm:t>
    </dgm:pt>
    <dgm:pt modelId="{B07250C4-159E-4435-8B2B-202931A6BEC0}" type="pres">
      <dgm:prSet presAssocID="{762019DC-F7E7-43C1-976A-4483BAF6D334}" presName="node" presStyleLbl="node1" presStyleIdx="2" presStyleCnt="6" custScaleX="112921" custScaleY="114407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  <dgm:pt modelId="{3521D053-202D-45A1-B880-F34C41552952}" type="pres">
      <dgm:prSet presAssocID="{762019DC-F7E7-43C1-976A-4483BAF6D334}" presName="spNode" presStyleCnt="0"/>
      <dgm:spPr/>
    </dgm:pt>
    <dgm:pt modelId="{318E29ED-7103-45E3-904D-21FD3D8D5A95}" type="pres">
      <dgm:prSet presAssocID="{F84CCE54-EA72-41FD-AEE7-B307A28315EE}" presName="sibTrans" presStyleLbl="sibTrans1D1" presStyleIdx="2" presStyleCnt="6"/>
      <dgm:spPr/>
      <dgm:t>
        <a:bodyPr/>
        <a:lstStyle/>
        <a:p>
          <a:endParaRPr lang="es-US"/>
        </a:p>
      </dgm:t>
    </dgm:pt>
    <dgm:pt modelId="{C197D98C-0176-4EF7-8235-7C6AB93BF686}" type="pres">
      <dgm:prSet presAssocID="{CFDCC338-102D-4D04-B752-E5F1585EB38A}" presName="node" presStyleLbl="node1" presStyleIdx="3" presStyleCnt="6" custScaleX="112089" custScaleY="11881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4EB2F7-5AB2-4057-9C09-A46F92B65AF4}" type="pres">
      <dgm:prSet presAssocID="{CFDCC338-102D-4D04-B752-E5F1585EB38A}" presName="spNode" presStyleCnt="0"/>
      <dgm:spPr/>
    </dgm:pt>
    <dgm:pt modelId="{04EDDC8A-81B2-4149-B030-85B9488AEDB8}" type="pres">
      <dgm:prSet presAssocID="{543A9854-256D-47A5-817F-7B741E1253FC}" presName="sibTrans" presStyleLbl="sibTrans1D1" presStyleIdx="3" presStyleCnt="6"/>
      <dgm:spPr/>
      <dgm:t>
        <a:bodyPr/>
        <a:lstStyle/>
        <a:p>
          <a:endParaRPr lang="es-US"/>
        </a:p>
      </dgm:t>
    </dgm:pt>
    <dgm:pt modelId="{4A643CE5-D6EF-4E51-B093-693539F7C4DF}" type="pres">
      <dgm:prSet presAssocID="{A83EE6B1-BE65-41AD-A041-225E78002561}" presName="node" presStyleLbl="node1" presStyleIdx="4" presStyleCnt="6" custScaleX="134506" custScaleY="102966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  <dgm:pt modelId="{7F048E1E-6B0B-42CB-ACEB-4DC679481F7A}" type="pres">
      <dgm:prSet presAssocID="{A83EE6B1-BE65-41AD-A041-225E78002561}" presName="spNode" presStyleCnt="0"/>
      <dgm:spPr/>
    </dgm:pt>
    <dgm:pt modelId="{A351455F-358C-4315-9942-0F91C38E6929}" type="pres">
      <dgm:prSet presAssocID="{57C93BF2-FB11-4154-9173-43BDE01D803C}" presName="sibTrans" presStyleLbl="sibTrans1D1" presStyleIdx="4" presStyleCnt="6"/>
      <dgm:spPr/>
      <dgm:t>
        <a:bodyPr/>
        <a:lstStyle/>
        <a:p>
          <a:endParaRPr lang="es-US"/>
        </a:p>
      </dgm:t>
    </dgm:pt>
    <dgm:pt modelId="{1E300CB4-972E-4469-BE6E-B580BE0544E2}" type="pres">
      <dgm:prSet presAssocID="{4331962B-011E-4A22-8767-0F139543C899}" presName="node" presStyleLbl="node1" presStyleIdx="5" presStyleCnt="6" custScaleX="131017" custScaleY="103412" custRadScaleRad="99535" custRadScaleInc="-2333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  <dgm:pt modelId="{30D94F1C-33BF-4F41-8746-26C07A0EC609}" type="pres">
      <dgm:prSet presAssocID="{4331962B-011E-4A22-8767-0F139543C899}" presName="spNode" presStyleCnt="0"/>
      <dgm:spPr/>
    </dgm:pt>
    <dgm:pt modelId="{02E6E9CC-188B-4138-810E-F93DEEA83FE9}" type="pres">
      <dgm:prSet presAssocID="{DE2AA97E-CEAD-497B-B445-41C7225B8FC2}" presName="sibTrans" presStyleLbl="sibTrans1D1" presStyleIdx="5" presStyleCnt="6"/>
      <dgm:spPr/>
      <dgm:t>
        <a:bodyPr/>
        <a:lstStyle/>
        <a:p>
          <a:endParaRPr lang="es-US"/>
        </a:p>
      </dgm:t>
    </dgm:pt>
  </dgm:ptLst>
  <dgm:cxnLst>
    <dgm:cxn modelId="{3A4EB0C3-7FE7-4CE3-BEDB-2AC6131C8CCC}" type="presOf" srcId="{E22D8122-7B9A-4F89-A4F3-D9561FB01D62}" destId="{FB2172CD-1DDC-4B36-B862-7FC2AF440437}" srcOrd="0" destOrd="0" presId="urn:microsoft.com/office/officeart/2005/8/layout/cycle6"/>
    <dgm:cxn modelId="{3336AD1A-430F-447C-B691-27FEF83638C7}" type="presOf" srcId="{CFDCC338-102D-4D04-B752-E5F1585EB38A}" destId="{C197D98C-0176-4EF7-8235-7C6AB93BF686}" srcOrd="0" destOrd="0" presId="urn:microsoft.com/office/officeart/2005/8/layout/cycle6"/>
    <dgm:cxn modelId="{A6884590-65DF-4C72-848D-30651468F260}" srcId="{E22D8122-7B9A-4F89-A4F3-D9561FB01D62}" destId="{762019DC-F7E7-43C1-976A-4483BAF6D334}" srcOrd="2" destOrd="0" parTransId="{7C0A5FA7-A453-469B-AA6F-0321800174C3}" sibTransId="{F84CCE54-EA72-41FD-AEE7-B307A28315EE}"/>
    <dgm:cxn modelId="{11BE4F66-980C-4027-A41D-559A18D01857}" type="presOf" srcId="{F84CCE54-EA72-41FD-AEE7-B307A28315EE}" destId="{318E29ED-7103-45E3-904D-21FD3D8D5A95}" srcOrd="0" destOrd="0" presId="urn:microsoft.com/office/officeart/2005/8/layout/cycle6"/>
    <dgm:cxn modelId="{475BBE14-092A-48BD-8613-156CB705ABB6}" srcId="{E22D8122-7B9A-4F89-A4F3-D9561FB01D62}" destId="{00E74292-4333-40C4-9C26-F251C4DA2352}" srcOrd="0" destOrd="0" parTransId="{94F6F5B5-8537-40F4-A1A0-DB1506FB4124}" sibTransId="{6E1677D2-D89B-4861-A614-62199F7D2612}"/>
    <dgm:cxn modelId="{2AFB6509-E1D9-4230-A3ED-59E13415C3FB}" type="presOf" srcId="{00E74292-4333-40C4-9C26-F251C4DA2352}" destId="{12E437CD-B0A9-4F53-8938-09FBFDEC60ED}" srcOrd="0" destOrd="0" presId="urn:microsoft.com/office/officeart/2005/8/layout/cycle6"/>
    <dgm:cxn modelId="{1949F01A-64AD-4907-A9A2-510D0E964D4B}" srcId="{E22D8122-7B9A-4F89-A4F3-D9561FB01D62}" destId="{A29DE4D6-0623-46EA-A8BA-A19F165548F8}" srcOrd="1" destOrd="0" parTransId="{4C4BC661-3802-403A-8EB7-999D7F845ADF}" sibTransId="{6A48C2AB-A165-42B7-B0B8-F4DEFFEF1192}"/>
    <dgm:cxn modelId="{0DF66592-75D8-4BD5-B023-51EF92948181}" type="presOf" srcId="{6A48C2AB-A165-42B7-B0B8-F4DEFFEF1192}" destId="{B15CE60D-E0EA-41CD-BB4C-00423CAB7F05}" srcOrd="0" destOrd="0" presId="urn:microsoft.com/office/officeart/2005/8/layout/cycle6"/>
    <dgm:cxn modelId="{1A438E59-5F58-4294-A951-C4CA102420C5}" type="presOf" srcId="{57C93BF2-FB11-4154-9173-43BDE01D803C}" destId="{A351455F-358C-4315-9942-0F91C38E6929}" srcOrd="0" destOrd="0" presId="urn:microsoft.com/office/officeart/2005/8/layout/cycle6"/>
    <dgm:cxn modelId="{27A0007A-3A68-4EB6-810B-579FC52B567B}" type="presOf" srcId="{A83EE6B1-BE65-41AD-A041-225E78002561}" destId="{4A643CE5-D6EF-4E51-B093-693539F7C4DF}" srcOrd="0" destOrd="0" presId="urn:microsoft.com/office/officeart/2005/8/layout/cycle6"/>
    <dgm:cxn modelId="{6C258CC6-2424-46A2-BFAF-8123F46BFFE6}" type="presOf" srcId="{5F61FDBC-0709-4A58-8B91-7398E9EF6585}" destId="{1E300CB4-972E-4469-BE6E-B580BE0544E2}" srcOrd="0" destOrd="1" presId="urn:microsoft.com/office/officeart/2005/8/layout/cycle6"/>
    <dgm:cxn modelId="{CE49B716-A28B-408E-9518-697513B55E30}" type="presOf" srcId="{6A2DB595-4FFE-4209-87A9-A411680F9063}" destId="{12E437CD-B0A9-4F53-8938-09FBFDEC60ED}" srcOrd="0" destOrd="1" presId="urn:microsoft.com/office/officeart/2005/8/layout/cycle6"/>
    <dgm:cxn modelId="{69413777-C737-46F9-88AC-99A0C472911F}" srcId="{00E74292-4333-40C4-9C26-F251C4DA2352}" destId="{6A2DB595-4FFE-4209-87A9-A411680F9063}" srcOrd="0" destOrd="0" parTransId="{69FB7CB0-B6D7-4529-A0A8-DE78CA4404DF}" sibTransId="{B68B9316-7D92-4E7A-8503-160F881285AF}"/>
    <dgm:cxn modelId="{84AB025A-EF79-4D5B-8457-EAF232471F4D}" type="presOf" srcId="{DE2AA97E-CEAD-497B-B445-41C7225B8FC2}" destId="{02E6E9CC-188B-4138-810E-F93DEEA83FE9}" srcOrd="0" destOrd="0" presId="urn:microsoft.com/office/officeart/2005/8/layout/cycle6"/>
    <dgm:cxn modelId="{DF69D850-1E7B-44A0-9DF6-A331CFA5FE49}" srcId="{4331962B-011E-4A22-8767-0F139543C899}" destId="{5F61FDBC-0709-4A58-8B91-7398E9EF6585}" srcOrd="0" destOrd="0" parTransId="{C6F22849-84A0-4A23-8A17-8EC9917AB44E}" sibTransId="{4B209EEC-A355-4718-B48A-E8EB143DD124}"/>
    <dgm:cxn modelId="{9BA03F95-75A3-4E63-AF19-7A31FC47DB19}" type="presOf" srcId="{6E1677D2-D89B-4861-A614-62199F7D2612}" destId="{7781C082-CEFA-42CC-B8C6-2D1357E92C8E}" srcOrd="0" destOrd="0" presId="urn:microsoft.com/office/officeart/2005/8/layout/cycle6"/>
    <dgm:cxn modelId="{5EF45933-FA97-4EE1-9B56-785E6803B58A}" type="presOf" srcId="{543A9854-256D-47A5-817F-7B741E1253FC}" destId="{04EDDC8A-81B2-4149-B030-85B9488AEDB8}" srcOrd="0" destOrd="0" presId="urn:microsoft.com/office/officeart/2005/8/layout/cycle6"/>
    <dgm:cxn modelId="{DB2BA66A-8431-4150-84C2-17D7324C10D8}" srcId="{E22D8122-7B9A-4F89-A4F3-D9561FB01D62}" destId="{A83EE6B1-BE65-41AD-A041-225E78002561}" srcOrd="4" destOrd="0" parTransId="{DD4590EF-6CC4-4BCB-84DF-0337413C11AD}" sibTransId="{57C93BF2-FB11-4154-9173-43BDE01D803C}"/>
    <dgm:cxn modelId="{4B62F169-4675-4E26-9321-99B4E7496EC5}" srcId="{E22D8122-7B9A-4F89-A4F3-D9561FB01D62}" destId="{CFDCC338-102D-4D04-B752-E5F1585EB38A}" srcOrd="3" destOrd="0" parTransId="{0A5858B0-B919-45F1-A5DA-F39DEC98745E}" sibTransId="{543A9854-256D-47A5-817F-7B741E1253FC}"/>
    <dgm:cxn modelId="{36CF3BE7-626E-421E-B392-2B13143C2141}" type="presOf" srcId="{762019DC-F7E7-43C1-976A-4483BAF6D334}" destId="{B07250C4-159E-4435-8B2B-202931A6BEC0}" srcOrd="0" destOrd="0" presId="urn:microsoft.com/office/officeart/2005/8/layout/cycle6"/>
    <dgm:cxn modelId="{2E55E89B-2ACF-4524-99FA-CE6A4783C41A}" srcId="{E22D8122-7B9A-4F89-A4F3-D9561FB01D62}" destId="{4331962B-011E-4A22-8767-0F139543C899}" srcOrd="5" destOrd="0" parTransId="{140B6E71-689A-4FAA-A279-F4FC9363F609}" sibTransId="{DE2AA97E-CEAD-497B-B445-41C7225B8FC2}"/>
    <dgm:cxn modelId="{84AB2640-D12D-4A0A-9D4D-8E00096C9571}" type="presOf" srcId="{A29DE4D6-0623-46EA-A8BA-A19F165548F8}" destId="{8CB148AA-E454-46D1-8279-8CD09DA86B23}" srcOrd="0" destOrd="0" presId="urn:microsoft.com/office/officeart/2005/8/layout/cycle6"/>
    <dgm:cxn modelId="{50290D01-9582-4A03-8A68-60A3D48ECC3D}" type="presOf" srcId="{4331962B-011E-4A22-8767-0F139543C899}" destId="{1E300CB4-972E-4469-BE6E-B580BE0544E2}" srcOrd="0" destOrd="0" presId="urn:microsoft.com/office/officeart/2005/8/layout/cycle6"/>
    <dgm:cxn modelId="{41E51385-259F-498F-B2D0-41A7994EBE0A}" type="presParOf" srcId="{FB2172CD-1DDC-4B36-B862-7FC2AF440437}" destId="{12E437CD-B0A9-4F53-8938-09FBFDEC60ED}" srcOrd="0" destOrd="0" presId="urn:microsoft.com/office/officeart/2005/8/layout/cycle6"/>
    <dgm:cxn modelId="{CDA00705-6122-407D-B79D-FAB48470F245}" type="presParOf" srcId="{FB2172CD-1DDC-4B36-B862-7FC2AF440437}" destId="{123789DF-A112-446B-BFC5-38CF356F5E6D}" srcOrd="1" destOrd="0" presId="urn:microsoft.com/office/officeart/2005/8/layout/cycle6"/>
    <dgm:cxn modelId="{D42816D6-1862-470A-90DB-37991A614243}" type="presParOf" srcId="{FB2172CD-1DDC-4B36-B862-7FC2AF440437}" destId="{7781C082-CEFA-42CC-B8C6-2D1357E92C8E}" srcOrd="2" destOrd="0" presId="urn:microsoft.com/office/officeart/2005/8/layout/cycle6"/>
    <dgm:cxn modelId="{89ACD19E-8A31-474F-BD10-8902471C109D}" type="presParOf" srcId="{FB2172CD-1DDC-4B36-B862-7FC2AF440437}" destId="{8CB148AA-E454-46D1-8279-8CD09DA86B23}" srcOrd="3" destOrd="0" presId="urn:microsoft.com/office/officeart/2005/8/layout/cycle6"/>
    <dgm:cxn modelId="{829E4C6A-3268-41EE-A45B-E78676C8CAA5}" type="presParOf" srcId="{FB2172CD-1DDC-4B36-B862-7FC2AF440437}" destId="{D01CA85A-FC47-44F9-9F07-36F17796569A}" srcOrd="4" destOrd="0" presId="urn:microsoft.com/office/officeart/2005/8/layout/cycle6"/>
    <dgm:cxn modelId="{4BBD3564-8F2E-44B2-B9FC-72EED89EE15F}" type="presParOf" srcId="{FB2172CD-1DDC-4B36-B862-7FC2AF440437}" destId="{B15CE60D-E0EA-41CD-BB4C-00423CAB7F05}" srcOrd="5" destOrd="0" presId="urn:microsoft.com/office/officeart/2005/8/layout/cycle6"/>
    <dgm:cxn modelId="{D097E9A6-029F-4271-A0B3-DA2734B42A83}" type="presParOf" srcId="{FB2172CD-1DDC-4B36-B862-7FC2AF440437}" destId="{B07250C4-159E-4435-8B2B-202931A6BEC0}" srcOrd="6" destOrd="0" presId="urn:microsoft.com/office/officeart/2005/8/layout/cycle6"/>
    <dgm:cxn modelId="{8DF043BF-F55B-486D-9C2B-908001A187C3}" type="presParOf" srcId="{FB2172CD-1DDC-4B36-B862-7FC2AF440437}" destId="{3521D053-202D-45A1-B880-F34C41552952}" srcOrd="7" destOrd="0" presId="urn:microsoft.com/office/officeart/2005/8/layout/cycle6"/>
    <dgm:cxn modelId="{CCBDB0AA-40F3-45AD-AEC6-3A81D04A655C}" type="presParOf" srcId="{FB2172CD-1DDC-4B36-B862-7FC2AF440437}" destId="{318E29ED-7103-45E3-904D-21FD3D8D5A95}" srcOrd="8" destOrd="0" presId="urn:microsoft.com/office/officeart/2005/8/layout/cycle6"/>
    <dgm:cxn modelId="{93C36ABC-B8F9-447E-BE20-7C883F186F93}" type="presParOf" srcId="{FB2172CD-1DDC-4B36-B862-7FC2AF440437}" destId="{C197D98C-0176-4EF7-8235-7C6AB93BF686}" srcOrd="9" destOrd="0" presId="urn:microsoft.com/office/officeart/2005/8/layout/cycle6"/>
    <dgm:cxn modelId="{42B85C7C-00FB-4F32-A340-678FD46EAADD}" type="presParOf" srcId="{FB2172CD-1DDC-4B36-B862-7FC2AF440437}" destId="{594EB2F7-5AB2-4057-9C09-A46F92B65AF4}" srcOrd="10" destOrd="0" presId="urn:microsoft.com/office/officeart/2005/8/layout/cycle6"/>
    <dgm:cxn modelId="{E9DD24CF-E10F-4EB9-9FB9-A51A15981C6C}" type="presParOf" srcId="{FB2172CD-1DDC-4B36-B862-7FC2AF440437}" destId="{04EDDC8A-81B2-4149-B030-85B9488AEDB8}" srcOrd="11" destOrd="0" presId="urn:microsoft.com/office/officeart/2005/8/layout/cycle6"/>
    <dgm:cxn modelId="{32CD586B-1B96-42D0-B494-B6786F8C864F}" type="presParOf" srcId="{FB2172CD-1DDC-4B36-B862-7FC2AF440437}" destId="{4A643CE5-D6EF-4E51-B093-693539F7C4DF}" srcOrd="12" destOrd="0" presId="urn:microsoft.com/office/officeart/2005/8/layout/cycle6"/>
    <dgm:cxn modelId="{12C7D2F7-C14B-4899-BE1C-72E3DD49D02A}" type="presParOf" srcId="{FB2172CD-1DDC-4B36-B862-7FC2AF440437}" destId="{7F048E1E-6B0B-42CB-ACEB-4DC679481F7A}" srcOrd="13" destOrd="0" presId="urn:microsoft.com/office/officeart/2005/8/layout/cycle6"/>
    <dgm:cxn modelId="{76CD7201-B558-422B-8065-6B53E5871980}" type="presParOf" srcId="{FB2172CD-1DDC-4B36-B862-7FC2AF440437}" destId="{A351455F-358C-4315-9942-0F91C38E6929}" srcOrd="14" destOrd="0" presId="urn:microsoft.com/office/officeart/2005/8/layout/cycle6"/>
    <dgm:cxn modelId="{7C2C26BA-CEA9-44E6-AE0C-A1FA201B2F08}" type="presParOf" srcId="{FB2172CD-1DDC-4B36-B862-7FC2AF440437}" destId="{1E300CB4-972E-4469-BE6E-B580BE0544E2}" srcOrd="15" destOrd="0" presId="urn:microsoft.com/office/officeart/2005/8/layout/cycle6"/>
    <dgm:cxn modelId="{660EC97A-0E88-4B0D-AB54-14A8F77DF73A}" type="presParOf" srcId="{FB2172CD-1DDC-4B36-B862-7FC2AF440437}" destId="{30D94F1C-33BF-4F41-8746-26C07A0EC609}" srcOrd="16" destOrd="0" presId="urn:microsoft.com/office/officeart/2005/8/layout/cycle6"/>
    <dgm:cxn modelId="{E6BC014A-58C1-4E70-9BCF-B0027ECC5FEF}" type="presParOf" srcId="{FB2172CD-1DDC-4B36-B862-7FC2AF440437}" destId="{02E6E9CC-188B-4138-810E-F93DEEA83FE9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B13FF-2612-4DF4-927E-DBF82B380354}">
      <dsp:nvSpPr>
        <dsp:cNvPr id="0" name=""/>
        <dsp:cNvSpPr/>
      </dsp:nvSpPr>
      <dsp:spPr>
        <a:xfrm>
          <a:off x="2111289" y="1584529"/>
          <a:ext cx="1320065" cy="12098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US" sz="1600" b="1" u="none" kern="1200" dirty="0" smtClean="0">
              <a:latin typeface="Arial" panose="020B0604020202020204" pitchFamily="34" charset="0"/>
              <a:cs typeface="Arial" panose="020B0604020202020204" pitchFamily="34" charset="0"/>
            </a:rPr>
            <a:t>Métodos Teóricos </a:t>
          </a:r>
          <a:endParaRPr lang="es-US" sz="1600" b="1" u="none" kern="1200" dirty="0"/>
        </a:p>
      </dsp:txBody>
      <dsp:txXfrm>
        <a:off x="2304608" y="1761710"/>
        <a:ext cx="933427" cy="855508"/>
      </dsp:txXfrm>
    </dsp:sp>
    <dsp:sp modelId="{29AD81EB-B8DC-4A1B-8F8A-206F067797AF}">
      <dsp:nvSpPr>
        <dsp:cNvPr id="0" name=""/>
        <dsp:cNvSpPr/>
      </dsp:nvSpPr>
      <dsp:spPr>
        <a:xfrm rot="16200000">
          <a:off x="2596991" y="1390334"/>
          <a:ext cx="348661" cy="39726"/>
        </a:xfrm>
        <a:custGeom>
          <a:avLst/>
          <a:gdLst/>
          <a:ahLst/>
          <a:cxnLst/>
          <a:rect l="0" t="0" r="0" b="0"/>
          <a:pathLst>
            <a:path>
              <a:moveTo>
                <a:pt x="0" y="19863"/>
              </a:moveTo>
              <a:lnTo>
                <a:pt x="348661" y="19863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US" sz="500" kern="1200"/>
        </a:p>
      </dsp:txBody>
      <dsp:txXfrm>
        <a:off x="2762605" y="1401481"/>
        <a:ext cx="17433" cy="17433"/>
      </dsp:txXfrm>
    </dsp:sp>
    <dsp:sp modelId="{9F26A7E7-FCAC-4CCD-A990-ADA2FF39A598}">
      <dsp:nvSpPr>
        <dsp:cNvPr id="0" name=""/>
        <dsp:cNvSpPr/>
      </dsp:nvSpPr>
      <dsp:spPr>
        <a:xfrm>
          <a:off x="2104236" y="-2665"/>
          <a:ext cx="1334172" cy="12385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US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I.A.P.</a:t>
          </a:r>
          <a:endParaRPr lang="es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99621" y="178714"/>
        <a:ext cx="943402" cy="875774"/>
      </dsp:txXfrm>
    </dsp:sp>
    <dsp:sp modelId="{D172737D-ECAC-4532-94DC-89E0190AA391}">
      <dsp:nvSpPr>
        <dsp:cNvPr id="0" name=""/>
        <dsp:cNvSpPr/>
      </dsp:nvSpPr>
      <dsp:spPr>
        <a:xfrm>
          <a:off x="3431355" y="2169601"/>
          <a:ext cx="307895" cy="39726"/>
        </a:xfrm>
        <a:custGeom>
          <a:avLst/>
          <a:gdLst/>
          <a:ahLst/>
          <a:cxnLst/>
          <a:rect l="0" t="0" r="0" b="0"/>
          <a:pathLst>
            <a:path>
              <a:moveTo>
                <a:pt x="0" y="19863"/>
              </a:moveTo>
              <a:lnTo>
                <a:pt x="307895" y="19863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US" sz="500" kern="1200"/>
        </a:p>
      </dsp:txBody>
      <dsp:txXfrm>
        <a:off x="3577605" y="2181767"/>
        <a:ext cx="15394" cy="15394"/>
      </dsp:txXfrm>
    </dsp:sp>
    <dsp:sp modelId="{3337745F-CC1C-458D-B9A3-FA4BFFF87E75}">
      <dsp:nvSpPr>
        <dsp:cNvPr id="0" name=""/>
        <dsp:cNvSpPr/>
      </dsp:nvSpPr>
      <dsp:spPr>
        <a:xfrm>
          <a:off x="3739250" y="1584529"/>
          <a:ext cx="1209870" cy="12098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Análisis – Síntesis </a:t>
          </a:r>
          <a:endParaRPr lang="es-US" sz="1600" b="1" kern="1200" dirty="0"/>
        </a:p>
      </dsp:txBody>
      <dsp:txXfrm>
        <a:off x="3916431" y="1761710"/>
        <a:ext cx="855508" cy="855508"/>
      </dsp:txXfrm>
    </dsp:sp>
    <dsp:sp modelId="{D3E8C834-4EB5-4EF7-9D9E-1E884C4F58C2}">
      <dsp:nvSpPr>
        <dsp:cNvPr id="0" name=""/>
        <dsp:cNvSpPr/>
      </dsp:nvSpPr>
      <dsp:spPr>
        <a:xfrm rot="5400000">
          <a:off x="2589825" y="2956032"/>
          <a:ext cx="362992" cy="39726"/>
        </a:xfrm>
        <a:custGeom>
          <a:avLst/>
          <a:gdLst/>
          <a:ahLst/>
          <a:cxnLst/>
          <a:rect l="0" t="0" r="0" b="0"/>
          <a:pathLst>
            <a:path>
              <a:moveTo>
                <a:pt x="0" y="19863"/>
              </a:moveTo>
              <a:lnTo>
                <a:pt x="362992" y="19863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US" sz="500" kern="1200"/>
        </a:p>
      </dsp:txBody>
      <dsp:txXfrm>
        <a:off x="2762247" y="2966821"/>
        <a:ext cx="18149" cy="18149"/>
      </dsp:txXfrm>
    </dsp:sp>
    <dsp:sp modelId="{DF5E0981-8916-449F-9EB0-4D914F24BF4C}">
      <dsp:nvSpPr>
        <dsp:cNvPr id="0" name=""/>
        <dsp:cNvSpPr/>
      </dsp:nvSpPr>
      <dsp:spPr>
        <a:xfrm>
          <a:off x="2166387" y="3157392"/>
          <a:ext cx="1209870" cy="12098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Enfoque en sistema </a:t>
          </a:r>
          <a:endParaRPr lang="es-US" sz="1600" b="1" kern="1200" dirty="0"/>
        </a:p>
      </dsp:txBody>
      <dsp:txXfrm>
        <a:off x="2343568" y="3334573"/>
        <a:ext cx="855508" cy="855508"/>
      </dsp:txXfrm>
    </dsp:sp>
    <dsp:sp modelId="{46FEF3EB-8762-452E-BB52-F0C6BC995A82}">
      <dsp:nvSpPr>
        <dsp:cNvPr id="0" name=""/>
        <dsp:cNvSpPr/>
      </dsp:nvSpPr>
      <dsp:spPr>
        <a:xfrm rot="10800000">
          <a:off x="1843071" y="2169601"/>
          <a:ext cx="268218" cy="39726"/>
        </a:xfrm>
        <a:custGeom>
          <a:avLst/>
          <a:gdLst/>
          <a:ahLst/>
          <a:cxnLst/>
          <a:rect l="0" t="0" r="0" b="0"/>
          <a:pathLst>
            <a:path>
              <a:moveTo>
                <a:pt x="0" y="19863"/>
              </a:moveTo>
              <a:lnTo>
                <a:pt x="268218" y="19863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US" sz="500" kern="1200"/>
        </a:p>
      </dsp:txBody>
      <dsp:txXfrm rot="10800000">
        <a:off x="1970475" y="2182759"/>
        <a:ext cx="13410" cy="13410"/>
      </dsp:txXfrm>
    </dsp:sp>
    <dsp:sp modelId="{3CBECBDD-F427-4F2F-8BF5-A571B61C730E}">
      <dsp:nvSpPr>
        <dsp:cNvPr id="0" name=""/>
        <dsp:cNvSpPr/>
      </dsp:nvSpPr>
      <dsp:spPr>
        <a:xfrm>
          <a:off x="511693" y="1592320"/>
          <a:ext cx="1331377" cy="11942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rPr>
            <a:t>Histórico – Lógico </a:t>
          </a:r>
          <a:endParaRPr lang="es-US" sz="1600" b="1" kern="1200" dirty="0"/>
        </a:p>
      </dsp:txBody>
      <dsp:txXfrm>
        <a:off x="706669" y="1767219"/>
        <a:ext cx="941425" cy="8444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B13FF-2612-4DF4-927E-DBF82B380354}">
      <dsp:nvSpPr>
        <dsp:cNvPr id="0" name=""/>
        <dsp:cNvSpPr/>
      </dsp:nvSpPr>
      <dsp:spPr>
        <a:xfrm>
          <a:off x="1694043" y="1430182"/>
          <a:ext cx="2115176" cy="17039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US" sz="1600" b="1" u="none" kern="1200" dirty="0" smtClean="0">
              <a:latin typeface="Arial" panose="020B0604020202020204" pitchFamily="34" charset="0"/>
              <a:cs typeface="Arial" panose="020B0604020202020204" pitchFamily="34" charset="0"/>
            </a:rPr>
            <a:t>Métodos Empírico-Investigativos </a:t>
          </a:r>
          <a:endParaRPr lang="es-US" sz="1600" b="1" u="none" kern="1200" dirty="0"/>
        </a:p>
      </dsp:txBody>
      <dsp:txXfrm>
        <a:off x="2003803" y="1679719"/>
        <a:ext cx="1495656" cy="1204872"/>
      </dsp:txXfrm>
    </dsp:sp>
    <dsp:sp modelId="{29AD81EB-B8DC-4A1B-8F8A-206F067797AF}">
      <dsp:nvSpPr>
        <dsp:cNvPr id="0" name=""/>
        <dsp:cNvSpPr/>
      </dsp:nvSpPr>
      <dsp:spPr>
        <a:xfrm rot="16200000">
          <a:off x="2662096" y="1319521"/>
          <a:ext cx="179071" cy="42250"/>
        </a:xfrm>
        <a:custGeom>
          <a:avLst/>
          <a:gdLst/>
          <a:ahLst/>
          <a:cxnLst/>
          <a:rect l="0" t="0" r="0" b="0"/>
          <a:pathLst>
            <a:path>
              <a:moveTo>
                <a:pt x="0" y="21125"/>
              </a:moveTo>
              <a:lnTo>
                <a:pt x="179071" y="21125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US" sz="500" kern="1200"/>
        </a:p>
      </dsp:txBody>
      <dsp:txXfrm>
        <a:off x="2747155" y="1336169"/>
        <a:ext cx="8953" cy="8953"/>
      </dsp:txXfrm>
    </dsp:sp>
    <dsp:sp modelId="{9F26A7E7-FCAC-4CCD-A990-ADA2FF39A598}">
      <dsp:nvSpPr>
        <dsp:cNvPr id="0" name=""/>
        <dsp:cNvSpPr/>
      </dsp:nvSpPr>
      <dsp:spPr>
        <a:xfrm>
          <a:off x="2031936" y="-85097"/>
          <a:ext cx="1439390" cy="1336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U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Análisis de contenido</a:t>
          </a:r>
          <a:endParaRPr lang="es-US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42730" y="110586"/>
        <a:ext cx="1017802" cy="944842"/>
      </dsp:txXfrm>
    </dsp:sp>
    <dsp:sp modelId="{D172737D-ECAC-4532-94DC-89E0190AA391}">
      <dsp:nvSpPr>
        <dsp:cNvPr id="0" name=""/>
        <dsp:cNvSpPr/>
      </dsp:nvSpPr>
      <dsp:spPr>
        <a:xfrm rot="21550644">
          <a:off x="3809043" y="2244568"/>
          <a:ext cx="178251" cy="42250"/>
        </a:xfrm>
        <a:custGeom>
          <a:avLst/>
          <a:gdLst/>
          <a:ahLst/>
          <a:cxnLst/>
          <a:rect l="0" t="0" r="0" b="0"/>
          <a:pathLst>
            <a:path>
              <a:moveTo>
                <a:pt x="0" y="21125"/>
              </a:moveTo>
              <a:lnTo>
                <a:pt x="178251" y="21125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US" sz="500" kern="1200"/>
        </a:p>
      </dsp:txBody>
      <dsp:txXfrm>
        <a:off x="3893712" y="2261237"/>
        <a:ext cx="8912" cy="8912"/>
      </dsp:txXfrm>
    </dsp:sp>
    <dsp:sp modelId="{3337745F-CC1C-458D-B9A3-FA4BFFF87E75}">
      <dsp:nvSpPr>
        <dsp:cNvPr id="0" name=""/>
        <dsp:cNvSpPr/>
      </dsp:nvSpPr>
      <dsp:spPr>
        <a:xfrm>
          <a:off x="3987184" y="1560612"/>
          <a:ext cx="1551723" cy="138532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Entrevista</a:t>
          </a:r>
          <a:endParaRPr lang="es-US" sz="1600" b="1" kern="1200" dirty="0"/>
        </a:p>
      </dsp:txBody>
      <dsp:txXfrm>
        <a:off x="4214429" y="1763488"/>
        <a:ext cx="1097233" cy="979573"/>
      </dsp:txXfrm>
    </dsp:sp>
    <dsp:sp modelId="{D3E8C834-4EB5-4EF7-9D9E-1E884C4F58C2}">
      <dsp:nvSpPr>
        <dsp:cNvPr id="0" name=""/>
        <dsp:cNvSpPr/>
      </dsp:nvSpPr>
      <dsp:spPr>
        <a:xfrm rot="5206928">
          <a:off x="2797222" y="3114521"/>
          <a:ext cx="4788" cy="42250"/>
        </a:xfrm>
        <a:custGeom>
          <a:avLst/>
          <a:gdLst/>
          <a:ahLst/>
          <a:cxnLst/>
          <a:rect l="0" t="0" r="0" b="0"/>
          <a:pathLst>
            <a:path>
              <a:moveTo>
                <a:pt x="0" y="21125"/>
              </a:moveTo>
              <a:lnTo>
                <a:pt x="4788" y="21125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US" sz="500" kern="1200"/>
        </a:p>
      </dsp:txBody>
      <dsp:txXfrm>
        <a:off x="2799496" y="3135526"/>
        <a:ext cx="239" cy="239"/>
      </dsp:txXfrm>
    </dsp:sp>
    <dsp:sp modelId="{DF5E0981-8916-449F-9EB0-4D914F24BF4C}">
      <dsp:nvSpPr>
        <dsp:cNvPr id="0" name=""/>
        <dsp:cNvSpPr/>
      </dsp:nvSpPr>
      <dsp:spPr>
        <a:xfrm>
          <a:off x="1887416" y="3137006"/>
          <a:ext cx="1919488" cy="16885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Observación Participante</a:t>
          </a:r>
          <a:endParaRPr lang="es-US" sz="1600" b="1" kern="1200" dirty="0"/>
        </a:p>
      </dsp:txBody>
      <dsp:txXfrm>
        <a:off x="2168519" y="3384295"/>
        <a:ext cx="1357282" cy="1194018"/>
      </dsp:txXfrm>
    </dsp:sp>
    <dsp:sp modelId="{46FEF3EB-8762-452E-BB52-F0C6BC995A82}">
      <dsp:nvSpPr>
        <dsp:cNvPr id="0" name=""/>
        <dsp:cNvSpPr/>
      </dsp:nvSpPr>
      <dsp:spPr>
        <a:xfrm rot="10760391">
          <a:off x="1458773" y="2274570"/>
          <a:ext cx="235385" cy="42250"/>
        </a:xfrm>
        <a:custGeom>
          <a:avLst/>
          <a:gdLst/>
          <a:ahLst/>
          <a:cxnLst/>
          <a:rect l="0" t="0" r="0" b="0"/>
          <a:pathLst>
            <a:path>
              <a:moveTo>
                <a:pt x="0" y="21125"/>
              </a:moveTo>
              <a:lnTo>
                <a:pt x="235385" y="21125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US" sz="500" kern="1200"/>
        </a:p>
      </dsp:txBody>
      <dsp:txXfrm rot="10800000">
        <a:off x="1570582" y="2289811"/>
        <a:ext cx="11769" cy="11769"/>
      </dsp:txXfrm>
    </dsp:sp>
    <dsp:sp modelId="{3CBECBDD-F427-4F2F-8BF5-A571B61C730E}">
      <dsp:nvSpPr>
        <dsp:cNvPr id="0" name=""/>
        <dsp:cNvSpPr/>
      </dsp:nvSpPr>
      <dsp:spPr>
        <a:xfrm>
          <a:off x="22465" y="1661089"/>
          <a:ext cx="1436375" cy="12884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rPr>
            <a:t>Encuesta</a:t>
          </a:r>
          <a:endParaRPr lang="es-US" sz="1600" b="1" kern="1200" dirty="0"/>
        </a:p>
      </dsp:txBody>
      <dsp:txXfrm>
        <a:off x="232817" y="1849782"/>
        <a:ext cx="1015671" cy="9110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9F38E1-9F49-4605-9D96-617B0B8632AF}">
      <dsp:nvSpPr>
        <dsp:cNvPr id="0" name=""/>
        <dsp:cNvSpPr/>
      </dsp:nvSpPr>
      <dsp:spPr>
        <a:xfrm rot="959876">
          <a:off x="915948" y="-395749"/>
          <a:ext cx="2586321" cy="170891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629DD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8A67EA-F36C-4977-9668-934599A2CB25}">
      <dsp:nvSpPr>
        <dsp:cNvPr id="0" name=""/>
        <dsp:cNvSpPr/>
      </dsp:nvSpPr>
      <dsp:spPr>
        <a:xfrm>
          <a:off x="668339" y="4574"/>
          <a:ext cx="2249132" cy="5778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US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Comunicación</a:t>
          </a:r>
          <a:endParaRPr lang="es-ES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ato"/>
            <a:ea typeface="+mn-ea"/>
            <a:cs typeface="+mn-cs"/>
          </a:endParaRPr>
        </a:p>
      </dsp:txBody>
      <dsp:txXfrm>
        <a:off x="668339" y="4574"/>
        <a:ext cx="2249132" cy="577825"/>
      </dsp:txXfrm>
    </dsp:sp>
    <dsp:sp modelId="{70581983-8C67-4E9F-8708-622F2AB236A0}">
      <dsp:nvSpPr>
        <dsp:cNvPr id="0" name=""/>
        <dsp:cNvSpPr/>
      </dsp:nvSpPr>
      <dsp:spPr>
        <a:xfrm>
          <a:off x="511282" y="429602"/>
          <a:ext cx="1218861" cy="104201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629DD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8F8462-A8E0-4612-9C9E-72193E9D5F36}">
      <dsp:nvSpPr>
        <dsp:cNvPr id="0" name=""/>
        <dsp:cNvSpPr/>
      </dsp:nvSpPr>
      <dsp:spPr>
        <a:xfrm>
          <a:off x="769072" y="615197"/>
          <a:ext cx="2364347" cy="391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US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Sistema de calidad </a:t>
          </a:r>
          <a:endParaRPr lang="es-ES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ato"/>
            <a:ea typeface="+mn-ea"/>
            <a:cs typeface="+mn-cs"/>
          </a:endParaRPr>
        </a:p>
      </dsp:txBody>
      <dsp:txXfrm>
        <a:off x="769072" y="615197"/>
        <a:ext cx="2364347" cy="391370"/>
      </dsp:txXfrm>
    </dsp:sp>
    <dsp:sp modelId="{3681A4F7-1461-42F7-A18E-FCF5B8D67486}">
      <dsp:nvSpPr>
        <dsp:cNvPr id="0" name=""/>
        <dsp:cNvSpPr/>
      </dsp:nvSpPr>
      <dsp:spPr>
        <a:xfrm>
          <a:off x="1602440" y="1187992"/>
          <a:ext cx="1213336" cy="953896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629DD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E2C5E3-0F9C-4C2C-A9E3-595C79554025}">
      <dsp:nvSpPr>
        <dsp:cNvPr id="0" name=""/>
        <dsp:cNvSpPr/>
      </dsp:nvSpPr>
      <dsp:spPr>
        <a:xfrm>
          <a:off x="473420" y="1275187"/>
          <a:ext cx="2667079" cy="394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US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Políticas</a:t>
          </a:r>
          <a:endParaRPr lang="es-ES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ato"/>
            <a:ea typeface="+mn-ea"/>
            <a:cs typeface="+mn-cs"/>
          </a:endParaRPr>
        </a:p>
      </dsp:txBody>
      <dsp:txXfrm>
        <a:off x="473420" y="1275187"/>
        <a:ext cx="2667079" cy="394088"/>
      </dsp:txXfrm>
    </dsp:sp>
    <dsp:sp modelId="{AFB1E6A6-EF34-4393-A9DD-4D97049688B0}">
      <dsp:nvSpPr>
        <dsp:cNvPr id="0" name=""/>
        <dsp:cNvSpPr/>
      </dsp:nvSpPr>
      <dsp:spPr>
        <a:xfrm>
          <a:off x="758126" y="1526925"/>
          <a:ext cx="2388667" cy="1055194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629DD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083870-CA9D-4E52-A3A9-A862A749A775}">
      <dsp:nvSpPr>
        <dsp:cNvPr id="0" name=""/>
        <dsp:cNvSpPr/>
      </dsp:nvSpPr>
      <dsp:spPr>
        <a:xfrm>
          <a:off x="896939" y="1738564"/>
          <a:ext cx="2108613" cy="557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US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Fuentes 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US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financieras </a:t>
          </a:r>
          <a:endParaRPr lang="es-ES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ato"/>
            <a:ea typeface="+mn-ea"/>
            <a:cs typeface="+mn-cs"/>
          </a:endParaRPr>
        </a:p>
      </dsp:txBody>
      <dsp:txXfrm>
        <a:off x="896939" y="1738564"/>
        <a:ext cx="2108613" cy="557100"/>
      </dsp:txXfrm>
    </dsp:sp>
    <dsp:sp modelId="{187DEF39-62D5-46C6-825E-861CB3A9DE1D}">
      <dsp:nvSpPr>
        <dsp:cNvPr id="0" name=""/>
        <dsp:cNvSpPr/>
      </dsp:nvSpPr>
      <dsp:spPr>
        <a:xfrm>
          <a:off x="2383242" y="2083786"/>
          <a:ext cx="1230566" cy="1003732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629DD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EE59FE-46B2-4DD4-8235-ED24F634E50A}">
      <dsp:nvSpPr>
        <dsp:cNvPr id="0" name=""/>
        <dsp:cNvSpPr/>
      </dsp:nvSpPr>
      <dsp:spPr>
        <a:xfrm>
          <a:off x="1123268" y="2451410"/>
          <a:ext cx="2171335" cy="607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US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Articulación de actores</a:t>
          </a:r>
          <a:endParaRPr lang="es-ES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ato"/>
            <a:ea typeface="+mn-ea"/>
            <a:cs typeface="+mn-cs"/>
          </a:endParaRPr>
        </a:p>
      </dsp:txBody>
      <dsp:txXfrm>
        <a:off x="1123268" y="2451410"/>
        <a:ext cx="2171335" cy="607785"/>
      </dsp:txXfrm>
    </dsp:sp>
    <dsp:sp modelId="{9EDD58D1-4BB4-4CE3-9DBC-3073D8D272D4}">
      <dsp:nvSpPr>
        <dsp:cNvPr id="0" name=""/>
        <dsp:cNvSpPr/>
      </dsp:nvSpPr>
      <dsp:spPr>
        <a:xfrm>
          <a:off x="1159305" y="2950862"/>
          <a:ext cx="1405124" cy="103229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629DD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21402E-D771-48A8-8805-6E0B6D982B16}">
      <dsp:nvSpPr>
        <dsp:cNvPr id="0" name=""/>
        <dsp:cNvSpPr/>
      </dsp:nvSpPr>
      <dsp:spPr>
        <a:xfrm>
          <a:off x="1384360" y="3330959"/>
          <a:ext cx="1340827" cy="352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US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Desarrollo sostenible</a:t>
          </a:r>
          <a:endParaRPr lang="es-ES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ato"/>
            <a:ea typeface="+mn-ea"/>
            <a:cs typeface="+mn-cs"/>
          </a:endParaRPr>
        </a:p>
      </dsp:txBody>
      <dsp:txXfrm>
        <a:off x="1384360" y="3330959"/>
        <a:ext cx="1340827" cy="352569"/>
      </dsp:txXfrm>
    </dsp:sp>
    <dsp:sp modelId="{5C3D114E-F596-4F13-B130-077DD60CBFB6}">
      <dsp:nvSpPr>
        <dsp:cNvPr id="0" name=""/>
        <dsp:cNvSpPr/>
      </dsp:nvSpPr>
      <dsp:spPr>
        <a:xfrm>
          <a:off x="2431893" y="3117277"/>
          <a:ext cx="1781533" cy="1592069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629DD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B7C6AA-296E-40C4-9E83-540C8C6AF73A}">
      <dsp:nvSpPr>
        <dsp:cNvPr id="0" name=""/>
        <dsp:cNvSpPr/>
      </dsp:nvSpPr>
      <dsp:spPr>
        <a:xfrm>
          <a:off x="2210333" y="3732538"/>
          <a:ext cx="1990154" cy="2250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US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Lato"/>
              <a:ea typeface="+mn-ea"/>
              <a:cs typeface="+mn-cs"/>
            </a:rPr>
            <a:t>Cooperación</a:t>
          </a:r>
          <a:endParaRPr lang="es-ES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ato"/>
            <a:ea typeface="+mn-ea"/>
            <a:cs typeface="+mn-cs"/>
          </a:endParaRPr>
        </a:p>
      </dsp:txBody>
      <dsp:txXfrm>
        <a:off x="2210333" y="3732538"/>
        <a:ext cx="1990154" cy="2250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437CD-B0A9-4F53-8938-09FBFDEC60ED}">
      <dsp:nvSpPr>
        <dsp:cNvPr id="0" name=""/>
        <dsp:cNvSpPr/>
      </dsp:nvSpPr>
      <dsp:spPr>
        <a:xfrm>
          <a:off x="3208897" y="-54647"/>
          <a:ext cx="1867614" cy="99870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Comunicación</a:t>
          </a:r>
          <a:endParaRPr lang="es-E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000" kern="1200"/>
        </a:p>
      </dsp:txBody>
      <dsp:txXfrm>
        <a:off x="3257650" y="-5894"/>
        <a:ext cx="1770108" cy="901201"/>
      </dsp:txXfrm>
    </dsp:sp>
    <dsp:sp modelId="{7781C082-CEFA-42CC-B8C6-2D1357E92C8E}">
      <dsp:nvSpPr>
        <dsp:cNvPr id="0" name=""/>
        <dsp:cNvSpPr/>
      </dsp:nvSpPr>
      <dsp:spPr>
        <a:xfrm>
          <a:off x="1910010" y="444706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3172754" y="207549"/>
              </a:moveTo>
              <a:arcTo wR="2232695" hR="2232695" stAng="17694025" swAng="1043547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B148AA-E454-46D1-8279-8CD09DA86B23}">
      <dsp:nvSpPr>
        <dsp:cNvPr id="0" name=""/>
        <dsp:cNvSpPr/>
      </dsp:nvSpPr>
      <dsp:spPr>
        <a:xfrm>
          <a:off x="5261096" y="1030485"/>
          <a:ext cx="1630357" cy="10611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Gestión de la información</a:t>
          </a:r>
          <a:endParaRPr lang="es-E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12896" y="1082285"/>
        <a:ext cx="1526757" cy="957535"/>
      </dsp:txXfrm>
    </dsp:sp>
    <dsp:sp modelId="{B15CE60D-E0EA-41CD-BB4C-00423CAB7F05}">
      <dsp:nvSpPr>
        <dsp:cNvPr id="0" name=""/>
        <dsp:cNvSpPr/>
      </dsp:nvSpPr>
      <dsp:spPr>
        <a:xfrm>
          <a:off x="1910010" y="444706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4390190" y="1658115"/>
              </a:moveTo>
              <a:arcTo wR="2232695" hR="2232695" stAng="20705234" swAng="1770811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7250C4-159E-4435-8B2B-202931A6BEC0}">
      <dsp:nvSpPr>
        <dsp:cNvPr id="0" name=""/>
        <dsp:cNvSpPr/>
      </dsp:nvSpPr>
      <dsp:spPr>
        <a:xfrm>
          <a:off x="5252790" y="3251439"/>
          <a:ext cx="1646970" cy="10846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Proceso de extensión</a:t>
          </a:r>
          <a:endParaRPr lang="es-E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05737" y="3304386"/>
        <a:ext cx="1541076" cy="978724"/>
      </dsp:txXfrm>
    </dsp:sp>
    <dsp:sp modelId="{318E29ED-7103-45E3-904D-21FD3D8D5A95}">
      <dsp:nvSpPr>
        <dsp:cNvPr id="0" name=""/>
        <dsp:cNvSpPr/>
      </dsp:nvSpPr>
      <dsp:spPr>
        <a:xfrm>
          <a:off x="1910010" y="444706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3721354" y="3896672"/>
              </a:moveTo>
              <a:arcTo wR="2232695" hR="2232695" stAng="2890975" swAng="1208199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97D98C-0176-4EF7-8235-7C6AB93BF686}">
      <dsp:nvSpPr>
        <dsp:cNvPr id="0" name=""/>
        <dsp:cNvSpPr/>
      </dsp:nvSpPr>
      <dsp:spPr>
        <a:xfrm>
          <a:off x="3325287" y="4346878"/>
          <a:ext cx="1634835" cy="112643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Demandas a nivel de país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(agrarias)</a:t>
          </a:r>
          <a:endParaRPr lang="es-ES" sz="13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0275" y="4401866"/>
        <a:ext cx="1524859" cy="1016460"/>
      </dsp:txXfrm>
    </dsp:sp>
    <dsp:sp modelId="{04EDDC8A-81B2-4149-B030-85B9488AEDB8}">
      <dsp:nvSpPr>
        <dsp:cNvPr id="0" name=""/>
        <dsp:cNvSpPr/>
      </dsp:nvSpPr>
      <dsp:spPr>
        <a:xfrm>
          <a:off x="1910010" y="444706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1407146" y="4307158"/>
              </a:moveTo>
              <a:arcTo wR="2232695" hR="2232695" stAng="6702027" swAng="1328147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43CE5-D6EF-4E51-B093-693539F7C4DF}">
      <dsp:nvSpPr>
        <dsp:cNvPr id="0" name=""/>
        <dsp:cNvSpPr/>
      </dsp:nvSpPr>
      <dsp:spPr>
        <a:xfrm>
          <a:off x="1228238" y="3305671"/>
          <a:ext cx="1961791" cy="9761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Informatización</a:t>
          </a:r>
          <a:endParaRPr lang="es-E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75890" y="3353323"/>
        <a:ext cx="1866487" cy="880849"/>
      </dsp:txXfrm>
    </dsp:sp>
    <dsp:sp modelId="{A351455F-358C-4315-9942-0F91C38E6929}">
      <dsp:nvSpPr>
        <dsp:cNvPr id="0" name=""/>
        <dsp:cNvSpPr/>
      </dsp:nvSpPr>
      <dsp:spPr>
        <a:xfrm>
          <a:off x="1915424" y="463472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81470" y="2830323"/>
              </a:moveTo>
              <a:arcTo wR="2232695" hR="2232695" stAng="9868456" swAng="1886347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300CB4-972E-4469-BE6E-B580BE0544E2}">
      <dsp:nvSpPr>
        <dsp:cNvPr id="0" name=""/>
        <dsp:cNvSpPr/>
      </dsp:nvSpPr>
      <dsp:spPr>
        <a:xfrm>
          <a:off x="1253688" y="1091763"/>
          <a:ext cx="1910903" cy="98038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Educación</a:t>
          </a:r>
          <a:endParaRPr lang="es-E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000" kern="1200" dirty="0"/>
        </a:p>
      </dsp:txBody>
      <dsp:txXfrm>
        <a:off x="1301546" y="1139621"/>
        <a:ext cx="1815187" cy="884666"/>
      </dsp:txXfrm>
    </dsp:sp>
    <dsp:sp modelId="{02E6E9CC-188B-4138-810E-F93DEEA83FE9}">
      <dsp:nvSpPr>
        <dsp:cNvPr id="0" name=""/>
        <dsp:cNvSpPr/>
      </dsp:nvSpPr>
      <dsp:spPr>
        <a:xfrm>
          <a:off x="1937850" y="431653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653189" y="654693"/>
              </a:moveTo>
              <a:arcTo wR="2232695" hR="2232695" stAng="13498362" swAng="1159105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602" cy="471039"/>
          </a:xfrm>
          <a:prstGeom prst="rect">
            <a:avLst/>
          </a:prstGeom>
        </p:spPr>
        <p:txBody>
          <a:bodyPr vert="horz" lIns="86969" tIns="43484" rIns="86969" bIns="43484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2912" y="0"/>
            <a:ext cx="3077602" cy="471039"/>
          </a:xfrm>
          <a:prstGeom prst="rect">
            <a:avLst/>
          </a:prstGeom>
        </p:spPr>
        <p:txBody>
          <a:bodyPr vert="horz" lIns="86969" tIns="43484" rIns="86969" bIns="43484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917145"/>
            <a:ext cx="3077602" cy="471039"/>
          </a:xfrm>
          <a:prstGeom prst="rect">
            <a:avLst/>
          </a:prstGeom>
        </p:spPr>
        <p:txBody>
          <a:bodyPr vert="horz" lIns="86969" tIns="43484" rIns="86969" bIns="43484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2912" y="8917145"/>
            <a:ext cx="3077602" cy="471039"/>
          </a:xfrm>
          <a:prstGeom prst="rect">
            <a:avLst/>
          </a:prstGeom>
        </p:spPr>
        <p:txBody>
          <a:bodyPr vert="horz" lIns="86969" tIns="43484" rIns="86969" bIns="43484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3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475" cy="470371"/>
          </a:xfrm>
          <a:prstGeom prst="rect">
            <a:avLst/>
          </a:prstGeom>
        </p:spPr>
        <p:txBody>
          <a:bodyPr vert="horz" lIns="86969" tIns="43484" rIns="86969" bIns="43484" rtlCol="0"/>
          <a:lstStyle>
            <a:lvl1pPr algn="l">
              <a:defRPr sz="11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413" y="0"/>
            <a:ext cx="3077474" cy="470371"/>
          </a:xfrm>
          <a:prstGeom prst="rect">
            <a:avLst/>
          </a:prstGeom>
        </p:spPr>
        <p:txBody>
          <a:bodyPr vert="horz" lIns="86969" tIns="43484" rIns="86969" bIns="43484" rtlCol="0"/>
          <a:lstStyle>
            <a:lvl1pPr algn="r">
              <a:defRPr sz="1100"/>
            </a:lvl1pPr>
          </a:lstStyle>
          <a:p>
            <a:fld id="{D6C8D182-E4C8-4120-9249-FC9774456FFA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4037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969" tIns="43484" rIns="86969" bIns="43484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041" y="4518759"/>
            <a:ext cx="5681980" cy="3695975"/>
          </a:xfrm>
          <a:prstGeom prst="rect">
            <a:avLst/>
          </a:prstGeom>
        </p:spPr>
        <p:txBody>
          <a:bodyPr vert="horz" lIns="86969" tIns="43484" rIns="86969" bIns="43484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918105"/>
            <a:ext cx="3077475" cy="470371"/>
          </a:xfrm>
          <a:prstGeom prst="rect">
            <a:avLst/>
          </a:prstGeom>
        </p:spPr>
        <p:txBody>
          <a:bodyPr vert="horz" lIns="86969" tIns="43484" rIns="86969" bIns="43484" rtlCol="0" anchor="b"/>
          <a:lstStyle>
            <a:lvl1pPr algn="l">
              <a:defRPr sz="11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413" y="8918105"/>
            <a:ext cx="3077474" cy="470371"/>
          </a:xfrm>
          <a:prstGeom prst="rect">
            <a:avLst/>
          </a:prstGeom>
        </p:spPr>
        <p:txBody>
          <a:bodyPr vert="horz" lIns="86969" tIns="43484" rIns="86969" bIns="43484" rtlCol="0" anchor="b"/>
          <a:lstStyle>
            <a:lvl1pPr algn="r">
              <a:defRPr sz="1100"/>
            </a:lvl1pPr>
          </a:lstStyle>
          <a:p>
            <a:fld id="{85D0DACE-38E0-42D2-9336-2B707D34BC6D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471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>
                <a:sym typeface="+mn-ea"/>
              </a:rPr>
              <a:t>Click to edit Master title style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</a:p>
          <a:p>
            <a:pPr lvl="1"/>
            <a:r>
              <a:rPr lang="zh-CN" altLang="en-US" dirty="0"/>
              <a:t>Second level</a:t>
            </a:r>
          </a:p>
          <a:p>
            <a:pPr lvl="2"/>
            <a:r>
              <a:rPr lang="zh-CN" altLang="en-US" dirty="0"/>
              <a:t>Third level</a:t>
            </a:r>
          </a:p>
          <a:p>
            <a:pPr lvl="3"/>
            <a:r>
              <a:rPr lang="zh-CN" altLang="en-US" dirty="0"/>
              <a:t>Fourth level</a:t>
            </a:r>
          </a:p>
          <a:p>
            <a:pPr lvl="4"/>
            <a:r>
              <a:rPr lang="zh-CN" altLang="en-US" dirty="0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8088" cy="811530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</a:p>
          <a:p>
            <a:pPr lvl="1"/>
            <a:r>
              <a:rPr lang="zh-CN" altLang="en-US" dirty="0"/>
              <a:t>Second level</a:t>
            </a:r>
          </a:p>
          <a:p>
            <a:pPr lvl="2"/>
            <a:r>
              <a:rPr lang="zh-CN" altLang="en-US" dirty="0"/>
              <a:t>Third level</a:t>
            </a:r>
          </a:p>
          <a:p>
            <a:pPr lvl="3"/>
            <a:r>
              <a:rPr lang="zh-CN" altLang="en-US" dirty="0"/>
              <a:t>Fourth level</a:t>
            </a:r>
          </a:p>
          <a:p>
            <a:pPr lvl="4"/>
            <a:r>
              <a:rPr lang="zh-CN" altLang="en-US" dirty="0"/>
              <a:t>Fifth level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</a:p>
          <a:p>
            <a:pPr lvl="1"/>
            <a:r>
              <a:rPr lang="zh-CN" altLang="en-US" dirty="0"/>
              <a:t>Second level</a:t>
            </a:r>
          </a:p>
          <a:p>
            <a:pPr lvl="2"/>
            <a:r>
              <a:rPr lang="zh-CN" altLang="en-US" dirty="0"/>
              <a:t>Third level</a:t>
            </a:r>
          </a:p>
          <a:p>
            <a:pPr lvl="3"/>
            <a:r>
              <a:rPr lang="zh-CN" altLang="en-US" dirty="0"/>
              <a:t>Fourth level</a:t>
            </a:r>
          </a:p>
          <a:p>
            <a:pPr lvl="4"/>
            <a:r>
              <a:rPr lang="zh-CN" altLang="en-US" dirty="0"/>
              <a:t>Fifth level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Click to edit Master title style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</a:p>
          <a:p>
            <a:pPr lvl="1"/>
            <a:r>
              <a:rPr lang="zh-CN" altLang="en-US" dirty="0"/>
              <a:t>Second level</a:t>
            </a:r>
          </a:p>
          <a:p>
            <a:pPr lvl="2"/>
            <a:r>
              <a:rPr lang="zh-CN" altLang="en-US" dirty="0"/>
              <a:t>Third level</a:t>
            </a:r>
          </a:p>
          <a:p>
            <a:pPr lvl="3"/>
            <a:r>
              <a:rPr lang="zh-CN" altLang="en-US" dirty="0"/>
              <a:t>Fourth level</a:t>
            </a:r>
          </a:p>
          <a:p>
            <a:pPr lvl="4"/>
            <a:r>
              <a:rPr lang="zh-CN" altLang="en-US" dirty="0"/>
              <a:t>Fifth level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</a:p>
          <a:p>
            <a:pPr lvl="1"/>
            <a:r>
              <a:rPr lang="zh-CN" altLang="en-US" dirty="0"/>
              <a:t>Second level</a:t>
            </a:r>
          </a:p>
          <a:p>
            <a:pPr lvl="2"/>
            <a:r>
              <a:rPr lang="zh-CN" altLang="en-US" dirty="0"/>
              <a:t>Third level</a:t>
            </a:r>
          </a:p>
          <a:p>
            <a:pPr lvl="3"/>
            <a:r>
              <a:rPr lang="zh-CN" altLang="en-US" dirty="0"/>
              <a:t>Fourth level</a:t>
            </a:r>
          </a:p>
          <a:p>
            <a:pPr lvl="4"/>
            <a:r>
              <a:rPr lang="zh-CN" altLang="en-US" dirty="0"/>
              <a:t>Fifth level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>
                <a:sym typeface="+mn-ea"/>
              </a:rPr>
              <a:t>Click to edit Master title style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Click to edit Master text styles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2023/11/20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‹Nº›</a:t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Click to edit Master title style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</a:p>
          <a:p>
            <a:pPr lvl="1"/>
            <a:r>
              <a:rPr lang="zh-CN" altLang="en-US" dirty="0"/>
              <a:t>Second level</a:t>
            </a:r>
          </a:p>
          <a:p>
            <a:pPr lvl="2"/>
            <a:r>
              <a:rPr lang="zh-CN" altLang="en-US" dirty="0"/>
              <a:t>Third level</a:t>
            </a:r>
          </a:p>
          <a:p>
            <a:pPr lvl="3"/>
            <a:r>
              <a:rPr lang="zh-CN" altLang="en-US" dirty="0"/>
              <a:t>Fourth level</a:t>
            </a:r>
          </a:p>
          <a:p>
            <a:pPr lvl="4"/>
            <a:r>
              <a:rPr lang="zh-CN" altLang="en-US" dirty="0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</a:p>
          <a:p>
            <a:pPr lvl="1"/>
            <a:r>
              <a:rPr lang="zh-CN" altLang="en-US" dirty="0"/>
              <a:t>Second level</a:t>
            </a:r>
          </a:p>
          <a:p>
            <a:pPr lvl="2"/>
            <a:r>
              <a:rPr lang="zh-CN" altLang="en-US" dirty="0"/>
              <a:t>Third level</a:t>
            </a:r>
          </a:p>
          <a:p>
            <a:pPr lvl="3"/>
            <a:r>
              <a:rPr lang="zh-CN" altLang="en-US" dirty="0"/>
              <a:t>Fourth level</a:t>
            </a:r>
          </a:p>
          <a:p>
            <a:pPr lvl="4"/>
            <a:r>
              <a:rPr lang="zh-CN" alt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Click to edit Master title style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</a:p>
          <a:p>
            <a:pPr lvl="1"/>
            <a:r>
              <a:rPr lang="zh-CN" altLang="en-US" dirty="0"/>
              <a:t>Second level</a:t>
            </a:r>
          </a:p>
          <a:p>
            <a:pPr lvl="2"/>
            <a:r>
              <a:rPr lang="zh-CN" altLang="en-US" dirty="0"/>
              <a:t>Third level</a:t>
            </a:r>
          </a:p>
          <a:p>
            <a:pPr lvl="3"/>
            <a:r>
              <a:rPr lang="zh-CN" altLang="en-US" dirty="0"/>
              <a:t>Fourth level</a:t>
            </a:r>
          </a:p>
          <a:p>
            <a:pPr lvl="4"/>
            <a:r>
              <a:rPr lang="zh-CN" altLang="en-US" dirty="0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Box 99"/>
          <p:cNvSpPr txBox="1"/>
          <p:nvPr/>
        </p:nvSpPr>
        <p:spPr>
          <a:xfrm>
            <a:off x="3702685" y="638810"/>
            <a:ext cx="5080000" cy="8002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cs typeface="Calibri" charset="0"/>
              </a:rPr>
              <a:t>UNIVERSIDAD AGRARIA DE LA HABANA</a:t>
            </a:r>
          </a:p>
          <a:p>
            <a:pPr algn="ctr"/>
            <a:r>
              <a:rPr lang="en-US" sz="1200" b="1" dirty="0">
                <a:solidFill>
                  <a:prstClr val="black"/>
                </a:solidFill>
                <a:cs typeface="Calibri" charset="0"/>
              </a:rPr>
              <a:t>“</a:t>
            </a:r>
            <a:r>
              <a:rPr lang="en-US" sz="1200" b="1" dirty="0" err="1">
                <a:solidFill>
                  <a:prstClr val="black"/>
                </a:solidFill>
                <a:cs typeface="Calibri" charset="0"/>
              </a:rPr>
              <a:t>Fructuoso</a:t>
            </a:r>
            <a:r>
              <a:rPr lang="en-US" sz="1200" b="1" dirty="0">
                <a:solidFill>
                  <a:prstClr val="black"/>
                </a:solidFill>
                <a:cs typeface="Calibri" charset="0"/>
              </a:rPr>
              <a:t> Rodríguez Pérez”</a:t>
            </a:r>
          </a:p>
          <a:p>
            <a:pPr algn="ctr"/>
            <a:r>
              <a:rPr lang="en-US" sz="1200" b="1" dirty="0" err="1">
                <a:solidFill>
                  <a:prstClr val="black"/>
                </a:solidFill>
                <a:cs typeface="Calibri" charset="0"/>
              </a:rPr>
              <a:t>Facultad</a:t>
            </a:r>
            <a:r>
              <a:rPr lang="en-US" sz="1200" b="1" dirty="0">
                <a:solidFill>
                  <a:prstClr val="black"/>
                </a:solidFill>
                <a:cs typeface="Calibri" charset="0"/>
              </a:rPr>
              <a:t> de </a:t>
            </a:r>
            <a:r>
              <a:rPr lang="en-US" sz="1200" b="1" dirty="0" err="1">
                <a:solidFill>
                  <a:prstClr val="black"/>
                </a:solidFill>
                <a:cs typeface="Calibri" charset="0"/>
              </a:rPr>
              <a:t>Agronomía</a:t>
            </a:r>
            <a:r>
              <a:rPr lang="en-US" sz="1200" b="1" dirty="0">
                <a:solidFill>
                  <a:prstClr val="black"/>
                </a:solidFill>
                <a:cs typeface="Calibri" charset="0"/>
              </a:rPr>
              <a:t> </a:t>
            </a:r>
          </a:p>
          <a:p>
            <a:pPr algn="ctr"/>
            <a:r>
              <a:rPr lang="en-US" sz="1000" b="1" dirty="0">
                <a:solidFill>
                  <a:prstClr val="black"/>
                </a:solidFill>
                <a:cs typeface="Calibri" charset="0"/>
              </a:rPr>
              <a:t> 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4" name="Imagen 1" descr="Identidad UNAH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3466" y="594688"/>
            <a:ext cx="1486535" cy="1687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82685" y="1094740"/>
            <a:ext cx="1696085" cy="10839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Box 5"/>
          <p:cNvSpPr txBox="1"/>
          <p:nvPr/>
        </p:nvSpPr>
        <p:spPr>
          <a:xfrm>
            <a:off x="4049545" y="2064686"/>
            <a:ext cx="4242636" cy="90159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s-ES_tradnl" altLang="es-ES" sz="4000" b="1" dirty="0" smtClean="0">
                <a:solidFill>
                  <a:prstClr val="black"/>
                </a:solidFill>
                <a:ea typeface="Calibri" charset="0"/>
                <a:cs typeface="Times New Roman" panose="02020603050405020304" pitchFamily="18" charset="0"/>
                <a:sym typeface="+mn-ea"/>
              </a:rPr>
              <a:t>II </a:t>
            </a:r>
            <a:r>
              <a:rPr lang="es-ES" sz="4000" b="1" dirty="0" smtClean="0">
                <a:solidFill>
                  <a:prstClr val="black"/>
                </a:solidFill>
                <a:ea typeface="Calibri" charset="0"/>
                <a:cs typeface="Times New Roman" panose="02020603050405020304" pitchFamily="18" charset="0"/>
                <a:sym typeface="+mn-ea"/>
              </a:rPr>
              <a:t>Taller de Tesis 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375954" y="3338451"/>
            <a:ext cx="944009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es-ES_tradnl" altLang="es-ES" sz="2400" b="1" dirty="0" smtClean="0">
                <a:solidFill>
                  <a:prstClr val="black"/>
                </a:solidFill>
                <a:latin typeface="Arial "/>
                <a:ea typeface="Times New Roman" panose="02020603050405020304" pitchFamily="18" charset="0"/>
                <a:sym typeface="+mn-ea"/>
              </a:rPr>
              <a:t>Proceso de Extensión Agraria del INCA: un estudio para el diseño de su Estrategia Participativa de Internacionalización. 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540583" y="4950615"/>
            <a:ext cx="6724015" cy="1118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ES" sz="2000" b="1" dirty="0" smtClean="0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Autor:     </a:t>
            </a:r>
            <a:r>
              <a:rPr lang="es-ES" dirty="0" smtClean="0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Lic. Joanna Gazmuri Roldán</a:t>
            </a:r>
            <a:endParaRPr lang="es-ES" dirty="0" smtClean="0">
              <a:solidFill>
                <a:prstClr val="black"/>
              </a:solidFill>
              <a:latin typeface="Arial "/>
              <a:ea typeface="Calibri" charset="0"/>
              <a:cs typeface="Times New Roman" panose="02020603050405020304" pitchFamily="18" charset="0"/>
            </a:endParaRPr>
          </a:p>
          <a:p>
            <a:pPr algn="just"/>
            <a:r>
              <a:rPr lang="es-ES" sz="2000" b="1" dirty="0" smtClean="0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Tutores: </a:t>
            </a:r>
            <a:r>
              <a:rPr lang="en-US" dirty="0" smtClean="0">
                <a:solidFill>
                  <a:prstClr val="black"/>
                </a:solidFill>
                <a:latin typeface="Arial "/>
                <a:ea typeface="Calibri" charset="0"/>
                <a:sym typeface="+mn-ea"/>
              </a:rPr>
              <a:t>Dr</a:t>
            </a:r>
            <a:r>
              <a:rPr lang="en-US" dirty="0">
                <a:solidFill>
                  <a:prstClr val="black"/>
                </a:solidFill>
                <a:latin typeface="Arial "/>
                <a:ea typeface="Calibri" charset="0"/>
                <a:sym typeface="+mn-ea"/>
              </a:rPr>
              <a:t>. C.  </a:t>
            </a:r>
            <a:r>
              <a:rPr lang="en-US" dirty="0" err="1">
                <a:solidFill>
                  <a:prstClr val="black"/>
                </a:solidFill>
                <a:latin typeface="Arial "/>
                <a:ea typeface="Calibri" charset="0"/>
                <a:sym typeface="+mn-ea"/>
              </a:rPr>
              <a:t>Yanelis</a:t>
            </a:r>
            <a:r>
              <a:rPr lang="en-US" dirty="0">
                <a:solidFill>
                  <a:prstClr val="black"/>
                </a:solidFill>
                <a:latin typeface="Arial "/>
                <a:ea typeface="Calibri" charset="0"/>
                <a:sym typeface="+mn-ea"/>
              </a:rPr>
              <a:t> Camejo  Serrano </a:t>
            </a:r>
            <a:endParaRPr lang="es-ES" b="1" dirty="0">
              <a:solidFill>
                <a:prstClr val="black"/>
              </a:solidFill>
              <a:latin typeface="Arial "/>
              <a:ea typeface="Calibri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                 M. Sc</a:t>
            </a:r>
            <a:r>
              <a:rPr lang="en-US" dirty="0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dirty="0" err="1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Lisdey</a:t>
            </a:r>
            <a:r>
              <a:rPr lang="en-US" dirty="0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Bullain</a:t>
            </a:r>
            <a:r>
              <a:rPr lang="en-US" dirty="0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 Ceballos</a:t>
            </a:r>
            <a:r>
              <a:rPr lang="en-US" b="1" dirty="0">
                <a:solidFill>
                  <a:prstClr val="black"/>
                </a:solidFill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5438457" y="6311733"/>
            <a:ext cx="1826141" cy="338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ea typeface="Calibri" charset="0"/>
                <a:cs typeface="Times New Roman" panose="02020603050405020304" pitchFamily="18" charset="0"/>
                <a:sym typeface="+mn-ea"/>
              </a:rPr>
              <a:t>Mayabeque, 2023</a:t>
            </a:r>
          </a:p>
        </p:txBody>
      </p:sp>
    </p:spTree>
    <p:extLst>
      <p:ext uri="{BB962C8B-B14F-4D97-AF65-F5344CB8AC3E}">
        <p14:creationId xmlns:p14="http://schemas.microsoft.com/office/powerpoint/2010/main" val="99394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860928" y="3013501"/>
            <a:ext cx="1071612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x-none" sz="2400" b="1" dirty="0" smtClean="0">
                <a:latin typeface="Arial "/>
                <a:cs typeface="+mn-ea"/>
                <a:sym typeface="+mn-ea"/>
              </a:rPr>
              <a:t>¿Qué fenómenos socioculturales están incidiendo en el contexto actual que hace</a:t>
            </a:r>
            <a:r>
              <a:rPr lang="es-US" sz="2400" b="1" dirty="0" smtClean="0">
                <a:latin typeface="Arial "/>
                <a:cs typeface="+mn-ea"/>
                <a:sym typeface="+mn-ea"/>
              </a:rPr>
              <a:t>n</a:t>
            </a:r>
            <a:r>
              <a:rPr lang="x-none" sz="2400" b="1" dirty="0" smtClean="0">
                <a:latin typeface="Arial "/>
                <a:cs typeface="+mn-ea"/>
                <a:sym typeface="+mn-ea"/>
              </a:rPr>
              <a:t> un llamado de atención al desarrollo agrario en Cuba?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995971" y="1896798"/>
            <a:ext cx="28184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sz="2400" b="1" dirty="0">
                <a:latin typeface="Arial "/>
              </a:rPr>
              <a:t>extensión agraria </a:t>
            </a:r>
          </a:p>
        </p:txBody>
      </p:sp>
      <p:sp>
        <p:nvSpPr>
          <p:cNvPr id="5" name="Flecha izquierda, derecha y arriba 4"/>
          <p:cNvSpPr/>
          <p:nvPr/>
        </p:nvSpPr>
        <p:spPr>
          <a:xfrm rot="10800000">
            <a:off x="4874126" y="1847507"/>
            <a:ext cx="2443747" cy="1165994"/>
          </a:xfrm>
          <a:prstGeom prst="leftRightUp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p:sp>
        <p:nvSpPr>
          <p:cNvPr id="6" name="Rectángulo 5"/>
          <p:cNvSpPr/>
          <p:nvPr/>
        </p:nvSpPr>
        <p:spPr>
          <a:xfrm>
            <a:off x="7377628" y="1886103"/>
            <a:ext cx="3140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sz="2400" b="1" dirty="0">
                <a:latin typeface="Arial "/>
              </a:rPr>
              <a:t>internacionalización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29" y="943039"/>
            <a:ext cx="1607942" cy="904467"/>
          </a:xfrm>
          <a:prstGeom prst="rect">
            <a:avLst/>
          </a:prstGeom>
        </p:spPr>
      </p:pic>
      <p:sp>
        <p:nvSpPr>
          <p:cNvPr id="8" name="Flecha doblada 7"/>
          <p:cNvSpPr/>
          <p:nvPr/>
        </p:nvSpPr>
        <p:spPr>
          <a:xfrm rot="16200000">
            <a:off x="967087" y="1253391"/>
            <a:ext cx="732590" cy="1265424"/>
          </a:xfrm>
          <a:prstGeom prst="ben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>
              <a:solidFill>
                <a:schemeClr val="tx1"/>
              </a:solidFill>
            </a:endParaRPr>
          </a:p>
        </p:txBody>
      </p:sp>
      <p:pic>
        <p:nvPicPr>
          <p:cNvPr id="9" name="Picture 5" descr="D:\Nueva carpeta\Sin títul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58" y="140186"/>
            <a:ext cx="1497098" cy="137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2090661" y="498976"/>
            <a:ext cx="290335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sz="2000" b="1" dirty="0" smtClean="0">
                <a:latin typeface="Arial "/>
              </a:rPr>
              <a:t>seguridad </a:t>
            </a:r>
            <a:r>
              <a:rPr lang="es-US" sz="2000" b="1" dirty="0">
                <a:latin typeface="Arial "/>
              </a:rPr>
              <a:t>alimentaria </a:t>
            </a:r>
            <a:endParaRPr lang="es-US" sz="2000" b="1" dirty="0" smtClean="0">
              <a:latin typeface="Arial "/>
            </a:endParaRPr>
          </a:p>
          <a:p>
            <a:r>
              <a:rPr lang="es-US" sz="2000" b="1" dirty="0">
                <a:latin typeface="Arial "/>
              </a:rPr>
              <a:t>desarrollo </a:t>
            </a:r>
            <a:r>
              <a:rPr lang="es-US" sz="2000" b="1" dirty="0" smtClean="0">
                <a:latin typeface="Arial "/>
              </a:rPr>
              <a:t>del país</a:t>
            </a:r>
          </a:p>
          <a:p>
            <a:r>
              <a:rPr lang="es-US" sz="2000" b="1" dirty="0" smtClean="0">
                <a:latin typeface="Arial "/>
              </a:rPr>
              <a:t>cultura </a:t>
            </a:r>
            <a:r>
              <a:rPr lang="es-US" sz="2000" b="1" dirty="0">
                <a:latin typeface="Arial "/>
              </a:rPr>
              <a:t>agrícola </a:t>
            </a:r>
          </a:p>
        </p:txBody>
      </p:sp>
      <p:sp>
        <p:nvSpPr>
          <p:cNvPr id="11" name="Abrir llave 10"/>
          <p:cNvSpPr/>
          <p:nvPr/>
        </p:nvSpPr>
        <p:spPr>
          <a:xfrm>
            <a:off x="1678436" y="241741"/>
            <a:ext cx="501724" cy="1555433"/>
          </a:xfrm>
          <a:prstGeom prst="leftBrac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722402" y="361404"/>
            <a:ext cx="304762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sz="2000" b="1" dirty="0">
                <a:latin typeface="Arial" panose="020B0604020202020204" pitchFamily="34" charset="0"/>
                <a:cs typeface="Arial" panose="020B0604020202020204" pitchFamily="34" charset="0"/>
              </a:rPr>
              <a:t>integración y </a:t>
            </a:r>
            <a:r>
              <a:rPr lang="es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extensión</a:t>
            </a:r>
          </a:p>
          <a:p>
            <a:r>
              <a:rPr lang="es-US" sz="20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ooperación</a:t>
            </a:r>
          </a:p>
          <a:p>
            <a:r>
              <a:rPr lang="es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articulación</a:t>
            </a:r>
          </a:p>
          <a:p>
            <a:endParaRPr lang="es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122991" y="5071520"/>
            <a:ext cx="59730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57200"/>
            <a:r>
              <a:rPr lang="es-US" sz="2000" b="1" dirty="0">
                <a:solidFill>
                  <a:prstClr val="black"/>
                </a:solidFill>
                <a:latin typeface="Arial "/>
              </a:rPr>
              <a:t>Proyecto: </a:t>
            </a:r>
            <a:r>
              <a:rPr lang="es-US" sz="2000" dirty="0">
                <a:solidFill>
                  <a:prstClr val="black"/>
                </a:solidFill>
                <a:latin typeface="Arial "/>
              </a:rPr>
              <a:t>“Internacionalización de la educación superior cubana poscovid 19. Mejores prácticas y sostenibilidad”</a:t>
            </a:r>
          </a:p>
        </p:txBody>
      </p:sp>
      <p:pic>
        <p:nvPicPr>
          <p:cNvPr id="14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6" t="35269" r="21048" b="36276"/>
          <a:stretch>
            <a:fillRect/>
          </a:stretch>
        </p:blipFill>
        <p:spPr bwMode="auto">
          <a:xfrm>
            <a:off x="3952851" y="5987166"/>
            <a:ext cx="1929253" cy="578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brir llave 14"/>
          <p:cNvSpPr/>
          <p:nvPr/>
        </p:nvSpPr>
        <p:spPr>
          <a:xfrm rot="5400000">
            <a:off x="8576865" y="472533"/>
            <a:ext cx="501408" cy="2467809"/>
          </a:xfrm>
          <a:prstGeom prst="leftBrac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lecha abajo 15"/>
          <p:cNvSpPr/>
          <p:nvPr/>
        </p:nvSpPr>
        <p:spPr>
          <a:xfrm>
            <a:off x="3609474" y="4021221"/>
            <a:ext cx="491958" cy="866274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p:sp>
        <p:nvSpPr>
          <p:cNvPr id="17" name="Flecha abajo 16"/>
          <p:cNvSpPr/>
          <p:nvPr/>
        </p:nvSpPr>
        <p:spPr>
          <a:xfrm>
            <a:off x="8335611" y="4021221"/>
            <a:ext cx="491958" cy="866274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p:sp>
        <p:nvSpPr>
          <p:cNvPr id="18" name="Rectángulo 17"/>
          <p:cNvSpPr/>
          <p:nvPr/>
        </p:nvSpPr>
        <p:spPr>
          <a:xfrm>
            <a:off x="7379664" y="4960839"/>
            <a:ext cx="25779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sz="2000" b="1" dirty="0">
                <a:latin typeface="Arial" panose="020B0604020202020204" pitchFamily="34" charset="0"/>
                <a:cs typeface="Arial" panose="020B0604020202020204" pitchFamily="34" charset="0"/>
              </a:rPr>
              <a:t>base metodológica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280692" y="78962"/>
            <a:ext cx="49760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Problema </a:t>
            </a:r>
            <a:r>
              <a:rPr lang="es-US" sz="2400" b="1" dirty="0">
                <a:latin typeface="Arial" panose="020B0604020202020204" pitchFamily="34" charset="0"/>
                <a:cs typeface="Arial" panose="020B0604020202020204" pitchFamily="34" charset="0"/>
              </a:rPr>
              <a:t>científico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8821" y="844429"/>
            <a:ext cx="6096000" cy="1420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¿Cómo el proceso de </a:t>
            </a:r>
            <a:r>
              <a:rPr lang="es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extensión agraria </a:t>
            </a: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del INCA contribuye al diseño de su Estrategia Participativa de Internacionalización?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832078" y="67996"/>
            <a:ext cx="25939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Objetivo general</a:t>
            </a:r>
            <a:endParaRPr lang="es-US" sz="2400" dirty="0"/>
          </a:p>
        </p:txBody>
      </p:sp>
      <p:sp>
        <p:nvSpPr>
          <p:cNvPr id="6" name="Rectángulo 5"/>
          <p:cNvSpPr/>
          <p:nvPr/>
        </p:nvSpPr>
        <p:spPr>
          <a:xfrm>
            <a:off x="6284268" y="769566"/>
            <a:ext cx="5689600" cy="142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Diseñar mediante el proceso de </a:t>
            </a:r>
            <a:r>
              <a:rPr lang="es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extensión agraria </a:t>
            </a: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del INCA su Estrategia Participativa de Internacionalización.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309445" y="2967335"/>
            <a:ext cx="3347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Objetivos específicos</a:t>
            </a:r>
            <a:endParaRPr lang="es-US" sz="2400" dirty="0"/>
          </a:p>
        </p:txBody>
      </p:sp>
      <p:sp>
        <p:nvSpPr>
          <p:cNvPr id="8" name="Rectángulo 7"/>
          <p:cNvSpPr/>
          <p:nvPr/>
        </p:nvSpPr>
        <p:spPr>
          <a:xfrm>
            <a:off x="502653" y="3534610"/>
            <a:ext cx="1102627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1. Sistematizar los referentes teóricos metodológicos que sustentan los términos extensión agraria e internacionalización.</a:t>
            </a:r>
          </a:p>
          <a:p>
            <a:pPr algn="just">
              <a:lnSpc>
                <a:spcPct val="150000"/>
              </a:lnSpc>
            </a:pP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2. Diagnosticar el estado actual del proceso de </a:t>
            </a:r>
            <a:r>
              <a:rPr lang="es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internacionalización </a:t>
            </a: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del INCA a partir de bases metodológicas que brinda el proceso de extensión agraria.</a:t>
            </a:r>
          </a:p>
          <a:p>
            <a:pPr algn="just">
              <a:lnSpc>
                <a:spcPct val="150000"/>
              </a:lnSpc>
            </a:pP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3. Elaborar la Estrategia Participativa de Internacionalización del INCA a partir de bases metodológicas que brinda el proceso de extensión agraria.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49235" y="760181"/>
            <a:ext cx="6046765" cy="938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58820" y="760181"/>
            <a:ext cx="10694" cy="14951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52919" y="2264754"/>
            <a:ext cx="604308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>
            <a:off x="6096000" y="769566"/>
            <a:ext cx="0" cy="14951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6307498" y="764873"/>
            <a:ext cx="567595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6284268" y="769566"/>
            <a:ext cx="0" cy="14951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>
            <a:off x="6284268" y="2264754"/>
            <a:ext cx="5689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>
            <a:off x="11983453" y="760181"/>
            <a:ext cx="0" cy="14951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502653" y="3534610"/>
            <a:ext cx="1102627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Conector recto 29"/>
          <p:cNvCxnSpPr/>
          <p:nvPr/>
        </p:nvCxnSpPr>
        <p:spPr>
          <a:xfrm>
            <a:off x="502653" y="3534610"/>
            <a:ext cx="0" cy="27806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Conector recto 31"/>
          <p:cNvCxnSpPr/>
          <p:nvPr/>
        </p:nvCxnSpPr>
        <p:spPr>
          <a:xfrm>
            <a:off x="3288632" y="566821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/>
          <p:nvPr/>
        </p:nvCxnSpPr>
        <p:spPr>
          <a:xfrm flipV="1">
            <a:off x="478590" y="6306029"/>
            <a:ext cx="11074400" cy="320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Conector recto 36"/>
          <p:cNvCxnSpPr/>
          <p:nvPr/>
        </p:nvCxnSpPr>
        <p:spPr>
          <a:xfrm>
            <a:off x="11528927" y="3534610"/>
            <a:ext cx="0" cy="277141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092756" y="130085"/>
            <a:ext cx="38427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ES" sz="28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Materiales y métodos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0" y="1033921"/>
            <a:ext cx="45768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Metodología: </a:t>
            </a: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Educación Popular </a:t>
            </a:r>
            <a:endParaRPr lang="es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7547491" y="5537718"/>
            <a:ext cx="3913251" cy="1692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Técnicas</a:t>
            </a:r>
            <a:r>
              <a:rPr lang="es-E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Árbol </a:t>
            </a:r>
            <a:r>
              <a:rPr lang="es-E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es-E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problemas</a:t>
            </a:r>
          </a:p>
          <a:p>
            <a:pPr algn="just">
              <a:spcAft>
                <a:spcPts val="0"/>
              </a:spcAft>
            </a:pPr>
            <a:r>
              <a:rPr lang="es-E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Lluvia </a:t>
            </a:r>
            <a:r>
              <a:rPr lang="es-E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ideas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s-ES" sz="2000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s-ES" sz="2000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4929981" y="6267115"/>
            <a:ext cx="2403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López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A. et all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., 2021 </a:t>
            </a:r>
            <a:endParaRPr lang="es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355796753"/>
              </p:ext>
            </p:extLst>
          </p:nvPr>
        </p:nvGraphicFramePr>
        <p:xfrm>
          <a:off x="278013" y="1808603"/>
          <a:ext cx="5481891" cy="4364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9" name="Diagrama 18"/>
          <p:cNvGraphicFramePr/>
          <p:nvPr>
            <p:extLst>
              <p:ext uri="{D42A27DB-BD31-4B8C-83A1-F6EECF244321}">
                <p14:modId xmlns:p14="http://schemas.microsoft.com/office/powerpoint/2010/main" val="1945726842"/>
              </p:ext>
            </p:extLst>
          </p:nvPr>
        </p:nvGraphicFramePr>
        <p:xfrm>
          <a:off x="6377044" y="438085"/>
          <a:ext cx="5560938" cy="4740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72716" y="2536448"/>
            <a:ext cx="1202623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Acciones</a:t>
            </a:r>
          </a:p>
          <a:p>
            <a:pPr lvl="0" algn="just"/>
            <a:r>
              <a:rPr lang="es-ES" sz="20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  </a:t>
            </a:r>
            <a:endParaRPr lang="es-ES" sz="20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154947" y="588210"/>
            <a:ext cx="875364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US" sz="2000" dirty="0">
                <a:latin typeface="Arial "/>
              </a:rPr>
              <a:t>1- Determinar el devenir histórico y comportamiento actual de las variables: extensión agraria </a:t>
            </a:r>
            <a:r>
              <a:rPr lang="es-US" sz="2000" dirty="0" smtClean="0">
                <a:latin typeface="Arial "/>
              </a:rPr>
              <a:t>e internacionalización</a:t>
            </a:r>
            <a:r>
              <a:rPr lang="es-US" sz="2000" dirty="0">
                <a:latin typeface="Arial "/>
              </a:rPr>
              <a:t>.</a:t>
            </a:r>
            <a:endParaRPr lang="es-US" sz="2000" dirty="0" smtClean="0">
              <a:latin typeface="Arial "/>
            </a:endParaRPr>
          </a:p>
          <a:p>
            <a:pPr algn="just"/>
            <a:endParaRPr lang="es-US" sz="2000" dirty="0" smtClean="0">
              <a:latin typeface="Arial "/>
            </a:endParaRPr>
          </a:p>
          <a:p>
            <a:pPr algn="just"/>
            <a:endParaRPr lang="es-US" sz="2000" dirty="0">
              <a:latin typeface="Arial "/>
            </a:endParaRPr>
          </a:p>
          <a:p>
            <a:pPr algn="just"/>
            <a:r>
              <a:rPr lang="es-US" sz="2000" dirty="0">
                <a:latin typeface="Arial "/>
              </a:rPr>
              <a:t>2- Identificar los elementos teóricos – metodológicos de las variables</a:t>
            </a:r>
            <a:r>
              <a:rPr lang="es-US" sz="2000" dirty="0" smtClean="0">
                <a:latin typeface="Arial "/>
              </a:rPr>
              <a:t>.</a:t>
            </a:r>
          </a:p>
          <a:p>
            <a:pPr algn="just"/>
            <a:endParaRPr lang="es-US" sz="2000" dirty="0" smtClean="0">
              <a:latin typeface="Arial "/>
            </a:endParaRPr>
          </a:p>
          <a:p>
            <a:pPr algn="just"/>
            <a:endParaRPr lang="es-US" sz="2000" dirty="0">
              <a:latin typeface="Arial "/>
            </a:endParaRPr>
          </a:p>
          <a:p>
            <a:pPr algn="just"/>
            <a:r>
              <a:rPr lang="es-US" sz="2000" dirty="0">
                <a:latin typeface="Arial "/>
              </a:rPr>
              <a:t>3-  Diagnosticar </a:t>
            </a:r>
            <a:r>
              <a:rPr lang="es-US" sz="2000" dirty="0" smtClean="0">
                <a:latin typeface="Arial "/>
              </a:rPr>
              <a:t>en los </a:t>
            </a:r>
            <a:r>
              <a:rPr lang="es-US" sz="2000" dirty="0">
                <a:latin typeface="Arial "/>
              </a:rPr>
              <a:t>servicios científicos y tecnológicos, la formación posgraduada y el trabajo directo con los productores, el enfoque multidisciplinar de </a:t>
            </a:r>
            <a:r>
              <a:rPr lang="es-US" sz="2000" dirty="0" smtClean="0">
                <a:latin typeface="Arial "/>
              </a:rPr>
              <a:t>extensión </a:t>
            </a:r>
            <a:r>
              <a:rPr lang="es-US" sz="2000" dirty="0">
                <a:latin typeface="Arial "/>
              </a:rPr>
              <a:t>agraria </a:t>
            </a:r>
            <a:r>
              <a:rPr lang="es-US" sz="2000" dirty="0" smtClean="0">
                <a:latin typeface="Arial "/>
              </a:rPr>
              <a:t>e internacionalización </a:t>
            </a:r>
            <a:r>
              <a:rPr lang="es-US" sz="2000" dirty="0">
                <a:latin typeface="Arial "/>
              </a:rPr>
              <a:t>del INCA</a:t>
            </a:r>
            <a:r>
              <a:rPr lang="es-US" sz="2000" dirty="0" smtClean="0">
                <a:latin typeface="Arial "/>
              </a:rPr>
              <a:t>.</a:t>
            </a:r>
          </a:p>
          <a:p>
            <a:pPr algn="just"/>
            <a:endParaRPr lang="es-US" sz="2000" dirty="0" smtClean="0">
              <a:latin typeface="Arial "/>
            </a:endParaRPr>
          </a:p>
          <a:p>
            <a:pPr algn="just"/>
            <a:endParaRPr lang="es-US" sz="2000" dirty="0">
              <a:latin typeface="Arial "/>
            </a:endParaRPr>
          </a:p>
          <a:p>
            <a:pPr algn="just"/>
            <a:r>
              <a:rPr lang="es-US" sz="2000" dirty="0">
                <a:latin typeface="Arial "/>
              </a:rPr>
              <a:t>4- Sentar las bases para los objetivos e indicadores de la Estrategia Participativa de Internacionalización.</a:t>
            </a:r>
          </a:p>
        </p:txBody>
      </p:sp>
      <p:sp>
        <p:nvSpPr>
          <p:cNvPr id="4" name="Abrir llave 3"/>
          <p:cNvSpPr/>
          <p:nvPr/>
        </p:nvSpPr>
        <p:spPr>
          <a:xfrm>
            <a:off x="2593474" y="507999"/>
            <a:ext cx="834189" cy="4764505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232" y="5604042"/>
            <a:ext cx="1621568" cy="1216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8337" y="197853"/>
            <a:ext cx="11780252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US" sz="28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Resultados esperados</a:t>
            </a:r>
            <a:r>
              <a:rPr lang="es-US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s-E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1- </a:t>
            </a: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Referentes teóricos metodológicos de extensión </a:t>
            </a:r>
            <a:r>
              <a:rPr lang="es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agraria e </a:t>
            </a: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internacionalización </a:t>
            </a:r>
            <a:r>
              <a:rPr lang="es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permitan avalar la  Estrategia de Internacionalización del INCA</a:t>
            </a:r>
            <a:r>
              <a:rPr lang="es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2- </a:t>
            </a:r>
            <a:r>
              <a:rPr lang="es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Diagnóstico que refleje desde los servicios científicos y tecnológicos, la formación posgraduada y el trabajo directo con los productores, el enfoque multidisciplinar </a:t>
            </a:r>
            <a:r>
              <a:rPr lang="es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es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extensión agraria </a:t>
            </a:r>
            <a:r>
              <a:rPr lang="es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internacionalización </a:t>
            </a:r>
            <a:r>
              <a:rPr lang="es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INCA</a:t>
            </a:r>
            <a:r>
              <a:rPr lang="es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s-E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s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3- Diseño de la </a:t>
            </a:r>
            <a:r>
              <a:rPr lang="es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Estrategia de Internacionalización del INCA con sus </a:t>
            </a:r>
            <a:r>
              <a:rPr lang="es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objetivos, indicadores y acciones </a:t>
            </a:r>
            <a:r>
              <a:rPr lang="es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partir de herramientas de la extensión agraria</a:t>
            </a:r>
            <a:r>
              <a:rPr lang="es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Bases </a:t>
            </a:r>
            <a:r>
              <a:rPr lang="es-E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los objetivos e </a:t>
            </a:r>
            <a:r>
              <a:rPr lang="es-E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indicadores.</a:t>
            </a:r>
            <a:endParaRPr lang="es-E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738" y="127598"/>
            <a:ext cx="1752620" cy="1203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551801" y="4237407"/>
            <a:ext cx="999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US" sz="24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Marco </a:t>
            </a:r>
            <a:r>
              <a:rPr lang="es-US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Legislativo: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Agenda 2030 de Desarrollo </a:t>
            </a:r>
            <a:r>
              <a:rPr lang="es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Sostenible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63 </a:t>
            </a: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Medidas Aprobadas para dinamizar la Producción </a:t>
            </a:r>
            <a:r>
              <a:rPr lang="es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Agropecuaria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Plan </a:t>
            </a:r>
            <a:r>
              <a:rPr lang="es-US" sz="2000" dirty="0">
                <a:latin typeface="Arial" panose="020B0604020202020204" pitchFamily="34" charset="0"/>
                <a:cs typeface="Arial" panose="020B0604020202020204" pitchFamily="34" charset="0"/>
              </a:rPr>
              <a:t>de Soberanía Alimentaria y Educación Nutricional de Cuba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1254035" y="129143"/>
            <a:ext cx="104934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US" b="1" dirty="0" smtClean="0"/>
              <a:t>Análisis </a:t>
            </a:r>
            <a:r>
              <a:rPr lang="es-US" b="1" dirty="0"/>
              <a:t>de los referentes teóricos metodológicos que sustentan los términos </a:t>
            </a:r>
            <a:r>
              <a:rPr lang="es-US" b="1" dirty="0" smtClean="0"/>
              <a:t>                               </a:t>
            </a:r>
          </a:p>
          <a:p>
            <a:pPr algn="just"/>
            <a:r>
              <a:rPr lang="es-US" b="1" dirty="0"/>
              <a:t> </a:t>
            </a:r>
            <a:r>
              <a:rPr lang="es-US" b="1" dirty="0" smtClean="0"/>
              <a:t>           internacionalización </a:t>
            </a:r>
            <a:r>
              <a:rPr lang="es-US" b="1" dirty="0"/>
              <a:t>y extensión </a:t>
            </a:r>
            <a:r>
              <a:rPr lang="es-US" b="1" dirty="0" smtClean="0"/>
              <a:t>agraria.</a:t>
            </a:r>
          </a:p>
          <a:p>
            <a:pPr algn="just"/>
            <a:r>
              <a:rPr lang="en-US" sz="2000" b="1" dirty="0" smtClean="0"/>
              <a:t> </a:t>
            </a:r>
          </a:p>
          <a:p>
            <a:pPr algn="just"/>
            <a:r>
              <a:rPr lang="en-US" sz="2000" b="1" dirty="0" smtClean="0"/>
              <a:t>Knight </a:t>
            </a:r>
            <a:r>
              <a:rPr lang="en-US" sz="2000" b="1" dirty="0"/>
              <a:t>y de Wit (1995) </a:t>
            </a:r>
            <a:r>
              <a:rPr lang="en-US" sz="2000" b="1" dirty="0" smtClean="0"/>
              <a:t>                                    Marzin </a:t>
            </a:r>
            <a:r>
              <a:rPr lang="en-US" sz="2000" b="1" dirty="0"/>
              <a:t>et </a:t>
            </a:r>
            <a:r>
              <a:rPr lang="en-US" sz="2000" b="1" dirty="0" smtClean="0"/>
              <a:t>al. (2003)</a:t>
            </a:r>
          </a:p>
          <a:p>
            <a:pPr algn="just"/>
            <a:r>
              <a:rPr lang="es-US" sz="2000" b="1" dirty="0" smtClean="0"/>
              <a:t>Gacel-Ávila (2006)                                            Pavón (2009)</a:t>
            </a:r>
          </a:p>
          <a:p>
            <a:pPr algn="just"/>
            <a:r>
              <a:rPr lang="es-US" sz="2000" b="1" dirty="0" smtClean="0"/>
              <a:t>Villavicencio (2019, 2020)                                Peláez (2010)</a:t>
            </a:r>
          </a:p>
          <a:p>
            <a:pPr algn="just"/>
            <a:endParaRPr lang="es-US" sz="2000" b="1" dirty="0" smtClean="0"/>
          </a:p>
          <a:p>
            <a:pPr algn="just"/>
            <a:r>
              <a:rPr lang="es-US" b="1" dirty="0" smtClean="0"/>
              <a:t>							relaciones </a:t>
            </a:r>
            <a:r>
              <a:rPr lang="es-US" b="1" dirty="0"/>
              <a:t>de confianza </a:t>
            </a:r>
            <a:endParaRPr lang="es-US" b="1" dirty="0" smtClean="0"/>
          </a:p>
          <a:p>
            <a:pPr algn="just"/>
            <a:r>
              <a:rPr lang="es-US" b="1" dirty="0"/>
              <a:t>proceso transversal e </a:t>
            </a:r>
            <a:r>
              <a:rPr lang="es-US" b="1" dirty="0" smtClean="0"/>
              <a:t>integral				búsqueda </a:t>
            </a:r>
            <a:r>
              <a:rPr lang="es-US" b="1" dirty="0"/>
              <a:t>de alternativas </a:t>
            </a:r>
            <a:endParaRPr lang="es-US" b="1" dirty="0" smtClean="0"/>
          </a:p>
          <a:p>
            <a:pPr algn="just"/>
            <a:r>
              <a:rPr lang="es-US" b="1" dirty="0"/>
              <a:t>perspectiva y consciencia global </a:t>
            </a:r>
            <a:r>
              <a:rPr lang="es-US" b="1" dirty="0" smtClean="0"/>
              <a:t>                           		crear </a:t>
            </a:r>
            <a:r>
              <a:rPr lang="es-US" b="1" dirty="0"/>
              <a:t>vínculos </a:t>
            </a:r>
            <a:endParaRPr lang="es-US" b="1" dirty="0" smtClean="0"/>
          </a:p>
          <a:p>
            <a:pPr algn="just"/>
            <a:r>
              <a:rPr lang="es-US" b="1" dirty="0"/>
              <a:t>dimensión internacional e intercultural </a:t>
            </a:r>
            <a:r>
              <a:rPr lang="es-US" b="1" dirty="0" smtClean="0"/>
              <a:t>                 		     fortalecer capacidades </a:t>
            </a:r>
          </a:p>
          <a:p>
            <a:pPr algn="just"/>
            <a:r>
              <a:rPr lang="es-US" b="1" dirty="0" smtClean="0"/>
              <a:t>contribución al desarrollo, bienestar sociedad                	     intercambiar conocimientos</a:t>
            </a:r>
          </a:p>
          <a:p>
            <a:pPr algn="just"/>
            <a:r>
              <a:rPr lang="es-US" b="1" dirty="0" smtClean="0"/>
              <a:t>Educación </a:t>
            </a:r>
            <a:r>
              <a:rPr lang="es-US" b="1" dirty="0"/>
              <a:t>superior </a:t>
            </a:r>
            <a:r>
              <a:rPr lang="es-US" b="1" dirty="0" smtClean="0"/>
              <a:t>– Ciencia tecnología e innovación</a:t>
            </a:r>
          </a:p>
          <a:p>
            <a:pPr algn="just"/>
            <a:endParaRPr lang="es-US" sz="2000" b="1" dirty="0"/>
          </a:p>
        </p:txBody>
      </p:sp>
      <p:sp>
        <p:nvSpPr>
          <p:cNvPr id="26" name="Flecha curvada hacia arriba 25"/>
          <p:cNvSpPr/>
          <p:nvPr/>
        </p:nvSpPr>
        <p:spPr>
          <a:xfrm rot="7568196">
            <a:off x="1327190" y="559008"/>
            <a:ext cx="614416" cy="376012"/>
          </a:xfrm>
          <a:prstGeom prst="curvedUpArrow">
            <a:avLst/>
          </a:prstGeom>
          <a:solidFill>
            <a:srgbClr val="629DD1"/>
          </a:solidFill>
          <a:ln>
            <a:solidFill>
              <a:srgbClr val="629DD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S">
              <a:solidFill>
                <a:schemeClr val="tx1"/>
              </a:solidFill>
            </a:endParaRPr>
          </a:p>
        </p:txBody>
      </p:sp>
      <p:sp>
        <p:nvSpPr>
          <p:cNvPr id="27" name="Flecha curvada hacia arriba 26"/>
          <p:cNvSpPr/>
          <p:nvPr/>
        </p:nvSpPr>
        <p:spPr>
          <a:xfrm rot="3687896" flipV="1">
            <a:off x="6955894" y="566770"/>
            <a:ext cx="671735" cy="330448"/>
          </a:xfrm>
          <a:prstGeom prst="curvedUpArrow">
            <a:avLst/>
          </a:prstGeom>
          <a:solidFill>
            <a:srgbClr val="629DD1"/>
          </a:solidFill>
          <a:ln>
            <a:solidFill>
              <a:srgbClr val="629DD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S">
              <a:solidFill>
                <a:schemeClr val="tx1"/>
              </a:solidFill>
            </a:endParaRPr>
          </a:p>
        </p:txBody>
      </p:sp>
      <p:sp>
        <p:nvSpPr>
          <p:cNvPr id="28" name="Flecha curvada hacia arriba 27"/>
          <p:cNvSpPr/>
          <p:nvPr/>
        </p:nvSpPr>
        <p:spPr>
          <a:xfrm rot="4148247" flipV="1">
            <a:off x="4537655" y="1684353"/>
            <a:ext cx="1055582" cy="628464"/>
          </a:xfrm>
          <a:prstGeom prst="curvedUpArrow">
            <a:avLst/>
          </a:prstGeom>
          <a:solidFill>
            <a:srgbClr val="629DD1"/>
          </a:solidFill>
          <a:ln>
            <a:solidFill>
              <a:srgbClr val="629DD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S">
              <a:solidFill>
                <a:schemeClr val="tx1"/>
              </a:solidFill>
            </a:endParaRPr>
          </a:p>
        </p:txBody>
      </p:sp>
      <p:sp>
        <p:nvSpPr>
          <p:cNvPr id="29" name="Flecha curvada hacia arriba 28"/>
          <p:cNvSpPr/>
          <p:nvPr/>
        </p:nvSpPr>
        <p:spPr>
          <a:xfrm rot="4915600">
            <a:off x="5482911" y="1759560"/>
            <a:ext cx="1111676" cy="520157"/>
          </a:xfrm>
          <a:prstGeom prst="curvedUpArrow">
            <a:avLst/>
          </a:prstGeom>
          <a:solidFill>
            <a:srgbClr val="629DD1"/>
          </a:solidFill>
          <a:ln>
            <a:solidFill>
              <a:srgbClr val="629DD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S">
              <a:solidFill>
                <a:schemeClr val="tx1"/>
              </a:solidFill>
            </a:endParaRPr>
          </a:p>
        </p:txBody>
      </p:sp>
      <p:cxnSp>
        <p:nvCxnSpPr>
          <p:cNvPr id="30" name="Conector recto de flecha 29"/>
          <p:cNvCxnSpPr/>
          <p:nvPr/>
        </p:nvCxnSpPr>
        <p:spPr>
          <a:xfrm>
            <a:off x="4686953" y="2667507"/>
            <a:ext cx="2910405" cy="706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 flipV="1">
            <a:off x="7304750" y="2969560"/>
            <a:ext cx="356465" cy="792311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Conector recto de flecha 31"/>
          <p:cNvCxnSpPr/>
          <p:nvPr/>
        </p:nvCxnSpPr>
        <p:spPr>
          <a:xfrm flipV="1">
            <a:off x="6471882" y="3527065"/>
            <a:ext cx="1470335" cy="2915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/>
          <p:nvPr/>
        </p:nvCxnSpPr>
        <p:spPr>
          <a:xfrm flipV="1">
            <a:off x="5005131" y="2401726"/>
            <a:ext cx="2656084" cy="554404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Conector recto de flecha 33"/>
          <p:cNvCxnSpPr/>
          <p:nvPr/>
        </p:nvCxnSpPr>
        <p:spPr>
          <a:xfrm flipV="1">
            <a:off x="5657611" y="3207479"/>
            <a:ext cx="2347308" cy="41217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25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57779" y="105428"/>
            <a:ext cx="35589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8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Árbol de problemas</a:t>
            </a:r>
            <a:endParaRPr lang="es-ES" sz="2800" b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Nube 12"/>
          <p:cNvSpPr/>
          <p:nvPr/>
        </p:nvSpPr>
        <p:spPr>
          <a:xfrm>
            <a:off x="4053306" y="194569"/>
            <a:ext cx="4502484" cy="1668378"/>
          </a:xfrm>
          <a:prstGeom prst="cloud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ES" sz="20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Estrategia Participativa de Internacionalización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3028042" y="2035828"/>
            <a:ext cx="63177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ES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Deficiente gestión de internacionalización</a:t>
            </a:r>
          </a:p>
          <a:p>
            <a:pPr lvl="0" algn="ctr"/>
            <a:r>
              <a:rPr lang="es-ES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para fortalecer el funcionamiento de la institución</a:t>
            </a:r>
            <a:endParaRPr lang="es-ES" sz="2000" b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6" name="Conector recto 15"/>
          <p:cNvCxnSpPr/>
          <p:nvPr/>
        </p:nvCxnSpPr>
        <p:spPr>
          <a:xfrm>
            <a:off x="3187145" y="2052887"/>
            <a:ext cx="5347" cy="67376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3187145" y="2716212"/>
            <a:ext cx="6074497" cy="2750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 flipV="1">
            <a:off x="3187145" y="2018769"/>
            <a:ext cx="6074497" cy="334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9261642" y="2018769"/>
            <a:ext cx="0" cy="70788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/>
          <p:nvPr/>
        </p:nvCxnSpPr>
        <p:spPr>
          <a:xfrm>
            <a:off x="2592499" y="2256652"/>
            <a:ext cx="510102" cy="2803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Rectángulo 32"/>
          <p:cNvSpPr/>
          <p:nvPr/>
        </p:nvSpPr>
        <p:spPr>
          <a:xfrm>
            <a:off x="213872" y="1769384"/>
            <a:ext cx="2313587" cy="1406358"/>
          </a:xfrm>
          <a:prstGeom prst="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b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Alinear la gestión</a:t>
            </a:r>
          </a:p>
          <a:p>
            <a:pPr lvl="0" algn="just"/>
            <a:r>
              <a:rPr lang="es-ES" b="1">
                <a:solidFill>
                  <a:prstClr val="black"/>
                </a:solidFill>
                <a:latin typeface="Arial" panose="020B0604020202020204" pitchFamily="34" charset="0"/>
              </a:rPr>
              <a:t>del instituto con la </a:t>
            </a:r>
          </a:p>
          <a:p>
            <a:pPr lvl="0" algn="just"/>
            <a:r>
              <a:rPr lang="es-ES" b="1">
                <a:solidFill>
                  <a:prstClr val="black"/>
                </a:solidFill>
                <a:latin typeface="Arial" panose="020B0604020202020204" pitchFamily="34" charset="0"/>
              </a:rPr>
              <a:t>Agenda OdS</a:t>
            </a:r>
            <a:endParaRPr lang="es-US" dirty="0">
              <a:solidFill>
                <a:prstClr val="black"/>
              </a:solidFill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667793" y="3658006"/>
            <a:ext cx="2313587" cy="1406358"/>
          </a:xfrm>
          <a:prstGeom prst="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Débil método de evaluación del impacto de los procesos</a:t>
            </a:r>
            <a:endParaRPr lang="es-US" dirty="0">
              <a:solidFill>
                <a:prstClr val="black"/>
              </a:solidFill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3187145" y="4997118"/>
            <a:ext cx="2313587" cy="1406358"/>
          </a:xfrm>
          <a:prstGeom prst="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Insuficientes iniciativas para internacionalizar el currículo </a:t>
            </a:r>
            <a:endParaRPr lang="es-US" dirty="0">
              <a:solidFill>
                <a:prstClr val="black"/>
              </a:solidFill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8926940" y="4997118"/>
            <a:ext cx="2313587" cy="1406358"/>
          </a:xfrm>
          <a:prstGeom prst="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Inexistente plan, política o directriz para el desarrollo de nuevas alianzas</a:t>
            </a:r>
            <a:endParaRPr lang="es-US" dirty="0">
              <a:solidFill>
                <a:prstClr val="black"/>
              </a:solidFill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9420745" y="2852824"/>
            <a:ext cx="2313587" cy="1406358"/>
          </a:xfrm>
          <a:prstGeom prst="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Falta de política de Extensión</a:t>
            </a:r>
            <a:endParaRPr lang="es-US" dirty="0">
              <a:solidFill>
                <a:prstClr val="black"/>
              </a:solidFill>
            </a:endParaRPr>
          </a:p>
        </p:txBody>
      </p:sp>
      <p:sp>
        <p:nvSpPr>
          <p:cNvPr id="39" name="Rectángulo 38"/>
          <p:cNvSpPr/>
          <p:nvPr/>
        </p:nvSpPr>
        <p:spPr>
          <a:xfrm>
            <a:off x="5912261" y="3556003"/>
            <a:ext cx="2350938" cy="1610365"/>
          </a:xfrm>
          <a:prstGeom prst="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Débil proceso de gestión para mejorar la articulación entre los procesos estratégicos</a:t>
            </a:r>
            <a:endParaRPr lang="es-US" dirty="0">
              <a:solidFill>
                <a:prstClr val="black"/>
              </a:solidFill>
            </a:endParaRPr>
          </a:p>
        </p:txBody>
      </p:sp>
      <p:cxnSp>
        <p:nvCxnSpPr>
          <p:cNvPr id="40" name="Conector recto de flecha 39"/>
          <p:cNvCxnSpPr/>
          <p:nvPr/>
        </p:nvCxnSpPr>
        <p:spPr>
          <a:xfrm flipH="1" flipV="1">
            <a:off x="8926940" y="2895366"/>
            <a:ext cx="611789" cy="19929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de flecha 40"/>
          <p:cNvCxnSpPr/>
          <p:nvPr/>
        </p:nvCxnSpPr>
        <p:spPr>
          <a:xfrm flipV="1">
            <a:off x="7090197" y="2834399"/>
            <a:ext cx="53887" cy="6826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Conector recto de flecha 41"/>
          <p:cNvCxnSpPr/>
          <p:nvPr/>
        </p:nvCxnSpPr>
        <p:spPr>
          <a:xfrm flipV="1">
            <a:off x="3102601" y="2895366"/>
            <a:ext cx="747504" cy="9402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de flecha 42"/>
          <p:cNvCxnSpPr/>
          <p:nvPr/>
        </p:nvCxnSpPr>
        <p:spPr>
          <a:xfrm flipV="1">
            <a:off x="4343938" y="2869360"/>
            <a:ext cx="463345" cy="19737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de flecha 51"/>
          <p:cNvCxnSpPr/>
          <p:nvPr/>
        </p:nvCxnSpPr>
        <p:spPr>
          <a:xfrm flipH="1" flipV="1">
            <a:off x="9302712" y="2295403"/>
            <a:ext cx="957256" cy="5361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64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502219" y="1494710"/>
            <a:ext cx="4492224" cy="4045164"/>
            <a:chOff x="-505838" y="941887"/>
            <a:chExt cx="4035056" cy="3367143"/>
          </a:xfrm>
        </p:grpSpPr>
        <p:graphicFrame>
          <p:nvGraphicFramePr>
            <p:cNvPr id="10" name="6 Diagrama"/>
            <p:cNvGraphicFramePr/>
            <p:nvPr>
              <p:extLst>
                <p:ext uri="{D42A27DB-BD31-4B8C-83A1-F6EECF244321}">
                  <p14:modId xmlns:p14="http://schemas.microsoft.com/office/powerpoint/2010/main" val="4139095280"/>
                </p:ext>
              </p:extLst>
            </p:nvPr>
          </p:nvGraphicFramePr>
          <p:xfrm>
            <a:off x="-505838" y="941887"/>
            <a:ext cx="3862935" cy="336714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1006" y="1857487"/>
              <a:ext cx="938212" cy="7921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" name="Grupo 11"/>
          <p:cNvGrpSpPr/>
          <p:nvPr/>
        </p:nvGrpSpPr>
        <p:grpSpPr>
          <a:xfrm>
            <a:off x="6195774" y="1195696"/>
            <a:ext cx="5552393" cy="4701318"/>
            <a:chOff x="5174428" y="941887"/>
            <a:chExt cx="4427410" cy="3415526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4428" y="941887"/>
              <a:ext cx="4427410" cy="3415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9342" y="3171949"/>
              <a:ext cx="1391020" cy="10445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Rectángulo 2"/>
          <p:cNvSpPr/>
          <p:nvPr/>
        </p:nvSpPr>
        <p:spPr>
          <a:xfrm>
            <a:off x="100385" y="359994"/>
            <a:ext cx="5762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US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Diagnóstico proceso internacionalización </a:t>
            </a:r>
            <a:r>
              <a:rPr lang="es-US" sz="20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del </a:t>
            </a:r>
            <a:r>
              <a:rPr lang="es-US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INCA</a:t>
            </a:r>
            <a:endParaRPr lang="es-US" sz="2000" b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6536654" y="359994"/>
            <a:ext cx="86859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US" sz="2000" b="1" dirty="0">
                <a:latin typeface="Arial" panose="020B0604020202020204" pitchFamily="34" charset="0"/>
                <a:cs typeface="Arial" panose="020B0604020202020204" pitchFamily="34" charset="0"/>
              </a:rPr>
              <a:t>Bases </a:t>
            </a:r>
            <a:r>
              <a:rPr lang="es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metodológicas extensión agraria  </a:t>
            </a:r>
            <a:endParaRPr lang="es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308525" y="6233513"/>
            <a:ext cx="3005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b="1" dirty="0">
                <a:latin typeface="Arial "/>
              </a:rPr>
              <a:t>Fuente: </a:t>
            </a:r>
            <a:r>
              <a:rPr lang="es-US" dirty="0">
                <a:latin typeface="Arial "/>
              </a:rPr>
              <a:t>Elaboración propia</a:t>
            </a:r>
          </a:p>
        </p:txBody>
      </p:sp>
    </p:spTree>
    <p:extLst>
      <p:ext uri="{BB962C8B-B14F-4D97-AF65-F5344CB8AC3E}">
        <p14:creationId xmlns:p14="http://schemas.microsoft.com/office/powerpoint/2010/main" val="265695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541" y="1130497"/>
            <a:ext cx="7388076" cy="544143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21345" y="425336"/>
            <a:ext cx="106259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US" sz="2000" b="1" dirty="0">
                <a:latin typeface="Arial" panose="020B0604020202020204" pitchFamily="34" charset="0"/>
                <a:cs typeface="Arial" panose="020B0604020202020204" pitchFamily="34" charset="0"/>
              </a:rPr>
              <a:t>Conectores de las variables que tributan a la planeación estratégica del </a:t>
            </a:r>
            <a:r>
              <a:rPr lang="es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INCA</a:t>
            </a:r>
            <a:endParaRPr lang="es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8783111" y="6290592"/>
            <a:ext cx="3005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b="1" dirty="0"/>
              <a:t>Fuente: </a:t>
            </a:r>
            <a:r>
              <a:rPr lang="es-US" dirty="0"/>
              <a:t>Elaboración propia</a:t>
            </a:r>
          </a:p>
        </p:txBody>
      </p:sp>
    </p:spTree>
    <p:extLst>
      <p:ext uri="{BB962C8B-B14F-4D97-AF65-F5344CB8AC3E}">
        <p14:creationId xmlns:p14="http://schemas.microsoft.com/office/powerpoint/2010/main" val="207045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380" y="1756532"/>
            <a:ext cx="7553716" cy="410236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33687" y="433142"/>
            <a:ext cx="116311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U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Enfoque </a:t>
            </a:r>
            <a:r>
              <a:rPr lang="es-US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multidisciplinar de extensión agraria </a:t>
            </a:r>
            <a:r>
              <a:rPr lang="es-U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internacionalización </a:t>
            </a:r>
            <a:r>
              <a:rPr lang="es-US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</a:t>
            </a:r>
            <a:r>
              <a:rPr lang="es-U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INCA </a:t>
            </a:r>
            <a:r>
              <a:rPr lang="es-US" sz="20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(ENCUESTA)</a:t>
            </a:r>
            <a:endParaRPr lang="es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86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655" y="612926"/>
            <a:ext cx="7910494" cy="496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62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672158"/>
            <a:ext cx="8673737" cy="551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38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218" y="631624"/>
            <a:ext cx="8846166" cy="58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0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956851" y="902546"/>
            <a:ext cx="8128000" cy="5418667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es-ES"/>
          </a:p>
          <a:p>
            <a:pPr lvl="0">
              <a:buChar char="•"/>
            </a:pPr>
            <a:endParaRPr lang="es-ES"/>
          </a:p>
          <a:p>
            <a:pPr lvl="0">
              <a:buChar char="•"/>
            </a:pPr>
            <a:endParaRPr lang="es-ES"/>
          </a:p>
          <a:p>
            <a:pPr lvl="0">
              <a:buChar char="•"/>
            </a:pPr>
            <a:endParaRPr lang="es-ES"/>
          </a:p>
          <a:p>
            <a:pPr lvl="0">
              <a:buChar char="•"/>
            </a:pPr>
            <a:endParaRPr lang="es-ES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637903273"/>
              </p:ext>
            </p:extLst>
          </p:nvPr>
        </p:nvGraphicFramePr>
        <p:xfrm>
          <a:off x="2272356" y="89591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ángulo 7"/>
          <p:cNvSpPr/>
          <p:nvPr/>
        </p:nvSpPr>
        <p:spPr>
          <a:xfrm>
            <a:off x="4091052" y="3030036"/>
            <a:ext cx="48020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INTERNACIONALIZACIÓN</a:t>
            </a:r>
          </a:p>
          <a:p>
            <a:pPr algn="ctr"/>
            <a:r>
              <a:rPr lang="es-ES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 estratégico-transversal-institucional-sociocultural</a:t>
            </a:r>
            <a:endParaRPr lang="es-ES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572414" y="6259241"/>
            <a:ext cx="3005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b="1" dirty="0"/>
              <a:t>Fuente: </a:t>
            </a:r>
            <a:r>
              <a:rPr lang="es-US" dirty="0"/>
              <a:t>Elaboración propia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23549" y="262496"/>
            <a:ext cx="11250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Bases para los objetivos e </a:t>
            </a:r>
            <a:r>
              <a:rPr lang="es-US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(Entrevista y Análisis de contenido):</a:t>
            </a:r>
            <a:endParaRPr lang="es-US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13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63101" y="1027607"/>
            <a:ext cx="1941557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Capacitación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Planificación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Reflexión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Decisión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Socialización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Creación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Implementación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s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lecha izquierda y derecha 4"/>
          <p:cNvSpPr/>
          <p:nvPr/>
        </p:nvSpPr>
        <p:spPr>
          <a:xfrm>
            <a:off x="2901639" y="1890778"/>
            <a:ext cx="775855" cy="429490"/>
          </a:xfrm>
          <a:prstGeom prst="left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774475" y="1782357"/>
            <a:ext cx="18773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PLANEACIÓN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ESTRATÉGICA 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(herramienta)</a:t>
            </a:r>
            <a:endParaRPr lang="es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lecha izquierda y derecha 6"/>
          <p:cNvSpPr/>
          <p:nvPr/>
        </p:nvSpPr>
        <p:spPr>
          <a:xfrm rot="5400000">
            <a:off x="4110488" y="2878870"/>
            <a:ext cx="775855" cy="429490"/>
          </a:xfrm>
          <a:prstGeom prst="left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059544" y="3570492"/>
            <a:ext cx="4647426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Contexto interno – externo 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Coordinación de equipo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Impacto de proyectos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Diagnóstico institucional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Gestión de la ciencia-técnica-innovación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Investigación</a:t>
            </a:r>
            <a:endParaRPr lang="es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lecha izquierda y derecha 8"/>
          <p:cNvSpPr/>
          <p:nvPr/>
        </p:nvSpPr>
        <p:spPr>
          <a:xfrm rot="10800000">
            <a:off x="8486203" y="4232910"/>
            <a:ext cx="775855" cy="429490"/>
          </a:xfrm>
          <a:prstGeom prst="left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9408794" y="4232910"/>
            <a:ext cx="154401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Sinergia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Visibilidad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Pertinencia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indicadores</a:t>
            </a:r>
            <a:endParaRPr lang="es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9262058" y="459571"/>
            <a:ext cx="191590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Equipamiento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Infraestructura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Financiamiento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Cooperación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Trámites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Desarrollo local</a:t>
            </a:r>
            <a:endParaRPr lang="es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orma libre 13"/>
          <p:cNvSpPr/>
          <p:nvPr/>
        </p:nvSpPr>
        <p:spPr>
          <a:xfrm>
            <a:off x="597758" y="2094803"/>
            <a:ext cx="11261734" cy="3960399"/>
          </a:xfrm>
          <a:custGeom>
            <a:avLst/>
            <a:gdLst>
              <a:gd name="connsiteX0" fmla="*/ 1777 w 11237814"/>
              <a:gd name="connsiteY0" fmla="*/ 0 h 3949679"/>
              <a:gd name="connsiteX1" fmla="*/ 971595 w 11237814"/>
              <a:gd name="connsiteY1" fmla="*/ 3810000 h 3949679"/>
              <a:gd name="connsiteX2" fmla="*/ 5931523 w 11237814"/>
              <a:gd name="connsiteY2" fmla="*/ 3186545 h 3949679"/>
              <a:gd name="connsiteX3" fmla="*/ 10766759 w 11237814"/>
              <a:gd name="connsiteY3" fmla="*/ 3810000 h 3949679"/>
              <a:gd name="connsiteX4" fmla="*/ 10905305 w 11237814"/>
              <a:gd name="connsiteY4" fmla="*/ 2396836 h 3949679"/>
              <a:gd name="connsiteX5" fmla="*/ 11237814 w 11237814"/>
              <a:gd name="connsiteY5" fmla="*/ 1953491 h 394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37814" h="3949679">
                <a:moveTo>
                  <a:pt x="1777" y="0"/>
                </a:moveTo>
                <a:cubicBezTo>
                  <a:pt x="-7460" y="1639454"/>
                  <a:pt x="-16696" y="3278909"/>
                  <a:pt x="971595" y="3810000"/>
                </a:cubicBezTo>
                <a:cubicBezTo>
                  <a:pt x="1959886" y="4341091"/>
                  <a:pt x="4298996" y="3186545"/>
                  <a:pt x="5931523" y="3186545"/>
                </a:cubicBezTo>
                <a:cubicBezTo>
                  <a:pt x="7564050" y="3186545"/>
                  <a:pt x="9937796" y="3941618"/>
                  <a:pt x="10766759" y="3810000"/>
                </a:cubicBezTo>
                <a:cubicBezTo>
                  <a:pt x="11595722" y="3678382"/>
                  <a:pt x="10826796" y="2706254"/>
                  <a:pt x="10905305" y="2396836"/>
                </a:cubicBezTo>
                <a:cubicBezTo>
                  <a:pt x="10983814" y="2087418"/>
                  <a:pt x="11200869" y="2025073"/>
                  <a:pt x="11237814" y="1953491"/>
                </a:cubicBezTo>
              </a:path>
            </a:pathLst>
          </a:custGeom>
          <a:ln>
            <a:solidFill>
              <a:schemeClr val="dk1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p:sp>
        <p:nvSpPr>
          <p:cNvPr id="15" name="Forma libre 14"/>
          <p:cNvSpPr/>
          <p:nvPr/>
        </p:nvSpPr>
        <p:spPr>
          <a:xfrm>
            <a:off x="597758" y="661182"/>
            <a:ext cx="3079735" cy="1237956"/>
          </a:xfrm>
          <a:custGeom>
            <a:avLst/>
            <a:gdLst>
              <a:gd name="connsiteX0" fmla="*/ 63423 w 1357650"/>
              <a:gd name="connsiteY0" fmla="*/ 1252024 h 1252024"/>
              <a:gd name="connsiteX1" fmla="*/ 147829 w 1357650"/>
              <a:gd name="connsiteY1" fmla="*/ 253218 h 1252024"/>
              <a:gd name="connsiteX2" fmla="*/ 1357650 w 1357650"/>
              <a:gd name="connsiteY2" fmla="*/ 0 h 125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7650" h="1252024">
                <a:moveTo>
                  <a:pt x="63423" y="1252024"/>
                </a:moveTo>
                <a:cubicBezTo>
                  <a:pt x="-2227" y="856956"/>
                  <a:pt x="-67876" y="461889"/>
                  <a:pt x="147829" y="253218"/>
                </a:cubicBezTo>
                <a:cubicBezTo>
                  <a:pt x="363534" y="44547"/>
                  <a:pt x="834801" y="39858"/>
                  <a:pt x="1357650" y="0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p:sp>
        <p:nvSpPr>
          <p:cNvPr id="16" name="Rectángulo 15"/>
          <p:cNvSpPr/>
          <p:nvPr/>
        </p:nvSpPr>
        <p:spPr>
          <a:xfrm>
            <a:off x="3583129" y="385875"/>
            <a:ext cx="21820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Globalización</a:t>
            </a:r>
          </a:p>
        </p:txBody>
      </p:sp>
      <p:sp>
        <p:nvSpPr>
          <p:cNvPr id="17" name="Forma libre 16"/>
          <p:cNvSpPr/>
          <p:nvPr/>
        </p:nvSpPr>
        <p:spPr>
          <a:xfrm>
            <a:off x="5627077" y="185311"/>
            <a:ext cx="6276943" cy="3880252"/>
          </a:xfrm>
          <a:custGeom>
            <a:avLst/>
            <a:gdLst>
              <a:gd name="connsiteX0" fmla="*/ 0 w 6276943"/>
              <a:gd name="connsiteY0" fmla="*/ 546209 h 3880252"/>
              <a:gd name="connsiteX1" fmla="*/ 1871003 w 6276943"/>
              <a:gd name="connsiteY1" fmla="*/ 574344 h 3880252"/>
              <a:gd name="connsiteX2" fmla="*/ 2574388 w 6276943"/>
              <a:gd name="connsiteY2" fmla="*/ 602480 h 3880252"/>
              <a:gd name="connsiteX3" fmla="*/ 3545058 w 6276943"/>
              <a:gd name="connsiteY3" fmla="*/ 250787 h 3880252"/>
              <a:gd name="connsiteX4" fmla="*/ 5458265 w 6276943"/>
              <a:gd name="connsiteY4" fmla="*/ 96043 h 3880252"/>
              <a:gd name="connsiteX5" fmla="*/ 6203852 w 6276943"/>
              <a:gd name="connsiteY5" fmla="*/ 1784166 h 3880252"/>
              <a:gd name="connsiteX6" fmla="*/ 6260123 w 6276943"/>
              <a:gd name="connsiteY6" fmla="*/ 3880252 h 388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6943" h="3880252">
                <a:moveTo>
                  <a:pt x="0" y="546209"/>
                </a:moveTo>
                <a:lnTo>
                  <a:pt x="1871003" y="574344"/>
                </a:lnTo>
                <a:cubicBezTo>
                  <a:pt x="2300068" y="583722"/>
                  <a:pt x="2295379" y="656406"/>
                  <a:pt x="2574388" y="602480"/>
                </a:cubicBezTo>
                <a:cubicBezTo>
                  <a:pt x="2853397" y="548554"/>
                  <a:pt x="3064412" y="335193"/>
                  <a:pt x="3545058" y="250787"/>
                </a:cubicBezTo>
                <a:cubicBezTo>
                  <a:pt x="4025704" y="166381"/>
                  <a:pt x="5015133" y="-159520"/>
                  <a:pt x="5458265" y="96043"/>
                </a:cubicBezTo>
                <a:cubicBezTo>
                  <a:pt x="5901397" y="351606"/>
                  <a:pt x="6070209" y="1153465"/>
                  <a:pt x="6203852" y="1784166"/>
                </a:cubicBezTo>
                <a:cubicBezTo>
                  <a:pt x="6337495" y="2414868"/>
                  <a:pt x="6243711" y="3547317"/>
                  <a:pt x="6260123" y="3880252"/>
                </a:cubicBezTo>
              </a:path>
            </a:pathLst>
          </a:cu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p:sp>
        <p:nvSpPr>
          <p:cNvPr id="18" name="Rectángulo 17"/>
          <p:cNvSpPr/>
          <p:nvPr/>
        </p:nvSpPr>
        <p:spPr>
          <a:xfrm>
            <a:off x="6352629" y="2320268"/>
            <a:ext cx="39982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INTERNACIONALIZACIÓN</a:t>
            </a:r>
          </a:p>
          <a:p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EXTENSIÓN AGRARIA</a:t>
            </a:r>
            <a:endParaRPr lang="es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lecha izquierda y derecha 18"/>
          <p:cNvSpPr/>
          <p:nvPr/>
        </p:nvSpPr>
        <p:spPr>
          <a:xfrm rot="8378249">
            <a:off x="8522779" y="1882730"/>
            <a:ext cx="760912" cy="429490"/>
          </a:xfrm>
          <a:prstGeom prst="left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Flecha izquierda y derecha 19"/>
          <p:cNvSpPr/>
          <p:nvPr/>
        </p:nvSpPr>
        <p:spPr>
          <a:xfrm rot="7262234">
            <a:off x="7114641" y="3199525"/>
            <a:ext cx="775855" cy="429490"/>
          </a:xfrm>
          <a:prstGeom prst="left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77300" y="6182982"/>
            <a:ext cx="3005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b="1" dirty="0"/>
              <a:t>Fuente: </a:t>
            </a:r>
            <a:r>
              <a:rPr lang="es-US" dirty="0"/>
              <a:t>Elaboración propia</a:t>
            </a:r>
          </a:p>
        </p:txBody>
      </p:sp>
    </p:spTree>
    <p:extLst>
      <p:ext uri="{BB962C8B-B14F-4D97-AF65-F5344CB8AC3E}">
        <p14:creationId xmlns:p14="http://schemas.microsoft.com/office/powerpoint/2010/main" val="371651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107490" y="323479"/>
            <a:ext cx="3861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Cronograma de acciones</a:t>
            </a:r>
            <a:endParaRPr lang="es-US" sz="2400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169596"/>
              </p:ext>
            </p:extLst>
          </p:nvPr>
        </p:nvGraphicFramePr>
        <p:xfrm>
          <a:off x="408246" y="1235824"/>
          <a:ext cx="10492510" cy="3459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46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6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9312">
                <a:tc>
                  <a:txBody>
                    <a:bodyPr/>
                    <a:lstStyle/>
                    <a:p>
                      <a:r>
                        <a:rPr lang="es-US" dirty="0" smtClean="0"/>
                        <a:t>Taller Participativo (construir en conjunto el modo de ser, hacer y tener del INCA ) </a:t>
                      </a:r>
                      <a:endParaRPr lang="es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Enero 2024</a:t>
                      </a:r>
                      <a:endParaRPr lang="es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721">
                <a:tc>
                  <a:txBody>
                    <a:bodyPr/>
                    <a:lstStyle/>
                    <a:p>
                      <a:r>
                        <a:rPr lang="es-US" dirty="0" smtClean="0"/>
                        <a:t>Diseño</a:t>
                      </a:r>
                      <a:r>
                        <a:rPr lang="es-US" baseline="0" dirty="0" smtClean="0"/>
                        <a:t> de la Estrategia Participativa de Internacionalización</a:t>
                      </a:r>
                      <a:endParaRPr lang="es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Enero – Febrero 2024</a:t>
                      </a:r>
                      <a:endParaRPr lang="es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Presentación de la Estrategia Participativa de Internacionalización en el INCA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endParaRPr lang="es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Febrero 2024</a:t>
                      </a:r>
                    </a:p>
                    <a:p>
                      <a:endParaRPr lang="es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721">
                <a:tc>
                  <a:txBody>
                    <a:bodyPr/>
                    <a:lstStyle/>
                    <a:p>
                      <a:r>
                        <a:rPr lang="es-US" dirty="0" smtClean="0"/>
                        <a:t>Predefensa de tesis</a:t>
                      </a:r>
                      <a:endParaRPr lang="es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r>
                        <a:rPr lang="es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2024</a:t>
                      </a:r>
                      <a:endParaRPr lang="es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US" dirty="0" smtClean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Defensa de tesis</a:t>
                      </a:r>
                      <a:endParaRPr lang="es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Abril 2024</a:t>
                      </a:r>
                      <a:endParaRPr lang="es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68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324154" y="2551837"/>
            <a:ext cx="939231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S" sz="3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“El mundo no es, está siendo”</a:t>
            </a:r>
          </a:p>
          <a:p>
            <a:endParaRPr lang="es-US" sz="36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US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US" sz="3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Paulo Freire</a:t>
            </a:r>
            <a:endParaRPr lang="es-US" sz="3600" dirty="0"/>
          </a:p>
        </p:txBody>
      </p:sp>
    </p:spTree>
    <p:extLst>
      <p:ext uri="{BB962C8B-B14F-4D97-AF65-F5344CB8AC3E}">
        <p14:creationId xmlns:p14="http://schemas.microsoft.com/office/powerpoint/2010/main" val="152516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Box 99"/>
          <p:cNvSpPr txBox="1"/>
          <p:nvPr/>
        </p:nvSpPr>
        <p:spPr>
          <a:xfrm>
            <a:off x="3702685" y="638810"/>
            <a:ext cx="5080000" cy="8002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cs typeface="Calibri" charset="0"/>
              </a:rPr>
              <a:t>UNIVERSIDAD AGRARIA DE LA HABANA</a:t>
            </a:r>
          </a:p>
          <a:p>
            <a:pPr algn="ctr"/>
            <a:r>
              <a:rPr lang="en-US" sz="1200" b="1" dirty="0">
                <a:solidFill>
                  <a:prstClr val="black"/>
                </a:solidFill>
                <a:cs typeface="Calibri" charset="0"/>
              </a:rPr>
              <a:t>“</a:t>
            </a:r>
            <a:r>
              <a:rPr lang="en-US" sz="1200" b="1" dirty="0" err="1">
                <a:solidFill>
                  <a:prstClr val="black"/>
                </a:solidFill>
                <a:cs typeface="Calibri" charset="0"/>
              </a:rPr>
              <a:t>Fructuoso</a:t>
            </a:r>
            <a:r>
              <a:rPr lang="en-US" sz="1200" b="1" dirty="0">
                <a:solidFill>
                  <a:prstClr val="black"/>
                </a:solidFill>
                <a:cs typeface="Calibri" charset="0"/>
              </a:rPr>
              <a:t> Rodríguez Pérez”</a:t>
            </a:r>
          </a:p>
          <a:p>
            <a:pPr algn="ctr"/>
            <a:r>
              <a:rPr lang="en-US" sz="1200" b="1" dirty="0" err="1">
                <a:solidFill>
                  <a:prstClr val="black"/>
                </a:solidFill>
                <a:cs typeface="Calibri" charset="0"/>
              </a:rPr>
              <a:t>Facultad</a:t>
            </a:r>
            <a:r>
              <a:rPr lang="en-US" sz="1200" b="1" dirty="0">
                <a:solidFill>
                  <a:prstClr val="black"/>
                </a:solidFill>
                <a:cs typeface="Calibri" charset="0"/>
              </a:rPr>
              <a:t> de </a:t>
            </a:r>
            <a:r>
              <a:rPr lang="en-US" sz="1200" b="1" dirty="0" err="1">
                <a:solidFill>
                  <a:prstClr val="black"/>
                </a:solidFill>
                <a:cs typeface="Calibri" charset="0"/>
              </a:rPr>
              <a:t>Agronomía</a:t>
            </a:r>
            <a:r>
              <a:rPr lang="en-US" sz="1200" b="1" dirty="0">
                <a:solidFill>
                  <a:prstClr val="black"/>
                </a:solidFill>
                <a:cs typeface="Calibri" charset="0"/>
              </a:rPr>
              <a:t> </a:t>
            </a:r>
          </a:p>
          <a:p>
            <a:pPr algn="ctr"/>
            <a:r>
              <a:rPr lang="en-US" sz="1000" b="1" dirty="0">
                <a:solidFill>
                  <a:prstClr val="black"/>
                </a:solidFill>
                <a:cs typeface="Calibri" charset="0"/>
              </a:rPr>
              <a:t> 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4" name="Imagen 1" descr="Identidad UNAH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3466" y="594688"/>
            <a:ext cx="1486535" cy="1687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82685" y="1094740"/>
            <a:ext cx="1696085" cy="10839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Box 5"/>
          <p:cNvSpPr txBox="1"/>
          <p:nvPr/>
        </p:nvSpPr>
        <p:spPr>
          <a:xfrm>
            <a:off x="4049545" y="2064686"/>
            <a:ext cx="4242636" cy="90159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s-ES_tradnl" altLang="es-ES" sz="4000" b="1" dirty="0" smtClean="0">
                <a:solidFill>
                  <a:prstClr val="black"/>
                </a:solidFill>
                <a:ea typeface="Calibri" charset="0"/>
                <a:cs typeface="Times New Roman" panose="02020603050405020304" pitchFamily="18" charset="0"/>
                <a:sym typeface="+mn-ea"/>
              </a:rPr>
              <a:t>II </a:t>
            </a:r>
            <a:r>
              <a:rPr lang="es-ES" sz="4000" b="1" dirty="0" smtClean="0">
                <a:solidFill>
                  <a:prstClr val="black"/>
                </a:solidFill>
                <a:ea typeface="Calibri" charset="0"/>
                <a:cs typeface="Times New Roman" panose="02020603050405020304" pitchFamily="18" charset="0"/>
                <a:sym typeface="+mn-ea"/>
              </a:rPr>
              <a:t>Taller de Tesis 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375954" y="3338451"/>
            <a:ext cx="944009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es-ES_tradnl" altLang="es-ES" sz="2400" b="1" dirty="0" smtClean="0">
                <a:solidFill>
                  <a:prstClr val="black"/>
                </a:solidFill>
                <a:latin typeface="Arial "/>
                <a:ea typeface="Times New Roman" panose="02020603050405020304" pitchFamily="18" charset="0"/>
                <a:sym typeface="+mn-ea"/>
              </a:rPr>
              <a:t>Proceso de Extensión Agraria del INCA: un estudio para el diseño de su Estrategia Participativa de Internacionalización. 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540583" y="4950615"/>
            <a:ext cx="6724015" cy="1118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ES" sz="2000" b="1" dirty="0" smtClean="0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Autor:     </a:t>
            </a:r>
            <a:r>
              <a:rPr lang="es-ES" dirty="0" smtClean="0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Lic. Joanna Gazmuri Roldán</a:t>
            </a:r>
            <a:endParaRPr lang="es-ES" dirty="0" smtClean="0">
              <a:solidFill>
                <a:prstClr val="black"/>
              </a:solidFill>
              <a:latin typeface="Arial "/>
              <a:ea typeface="Calibri" charset="0"/>
              <a:cs typeface="Times New Roman" panose="02020603050405020304" pitchFamily="18" charset="0"/>
            </a:endParaRPr>
          </a:p>
          <a:p>
            <a:pPr algn="just"/>
            <a:r>
              <a:rPr lang="es-ES" sz="2000" b="1" dirty="0" smtClean="0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Tutores: </a:t>
            </a:r>
            <a:r>
              <a:rPr lang="en-US" dirty="0" smtClean="0">
                <a:solidFill>
                  <a:prstClr val="black"/>
                </a:solidFill>
                <a:latin typeface="Arial "/>
                <a:ea typeface="Calibri" charset="0"/>
                <a:sym typeface="+mn-ea"/>
              </a:rPr>
              <a:t>Dr</a:t>
            </a:r>
            <a:r>
              <a:rPr lang="en-US" dirty="0">
                <a:solidFill>
                  <a:prstClr val="black"/>
                </a:solidFill>
                <a:latin typeface="Arial "/>
                <a:ea typeface="Calibri" charset="0"/>
                <a:sym typeface="+mn-ea"/>
              </a:rPr>
              <a:t>. C.  </a:t>
            </a:r>
            <a:r>
              <a:rPr lang="en-US" dirty="0" err="1">
                <a:solidFill>
                  <a:prstClr val="black"/>
                </a:solidFill>
                <a:latin typeface="Arial "/>
                <a:ea typeface="Calibri" charset="0"/>
                <a:sym typeface="+mn-ea"/>
              </a:rPr>
              <a:t>Yanelis</a:t>
            </a:r>
            <a:r>
              <a:rPr lang="en-US" dirty="0">
                <a:solidFill>
                  <a:prstClr val="black"/>
                </a:solidFill>
                <a:latin typeface="Arial "/>
                <a:ea typeface="Calibri" charset="0"/>
                <a:sym typeface="+mn-ea"/>
              </a:rPr>
              <a:t> Camejo  Serrano </a:t>
            </a:r>
            <a:endParaRPr lang="es-ES" b="1" dirty="0">
              <a:solidFill>
                <a:prstClr val="black"/>
              </a:solidFill>
              <a:latin typeface="Arial "/>
              <a:ea typeface="Calibri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                 M. Sc</a:t>
            </a:r>
            <a:r>
              <a:rPr lang="en-US" dirty="0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dirty="0" err="1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Lisdey</a:t>
            </a:r>
            <a:r>
              <a:rPr lang="en-US" dirty="0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Bullain</a:t>
            </a:r>
            <a:r>
              <a:rPr lang="en-US" dirty="0">
                <a:solidFill>
                  <a:prstClr val="black"/>
                </a:solidFill>
                <a:latin typeface="Arial "/>
                <a:ea typeface="Calibri" charset="0"/>
                <a:cs typeface="Times New Roman" panose="02020603050405020304" pitchFamily="18" charset="0"/>
                <a:sym typeface="+mn-ea"/>
              </a:rPr>
              <a:t> Ceballos</a:t>
            </a:r>
            <a:r>
              <a:rPr lang="en-US" b="1" dirty="0">
                <a:solidFill>
                  <a:prstClr val="black"/>
                </a:solidFill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5438457" y="6311733"/>
            <a:ext cx="1826141" cy="338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ea typeface="Calibri" charset="0"/>
                <a:cs typeface="Times New Roman" panose="02020603050405020304" pitchFamily="18" charset="0"/>
                <a:sym typeface="+mn-ea"/>
              </a:rPr>
              <a:t>Mayabeque, 2023</a:t>
            </a:r>
          </a:p>
        </p:txBody>
      </p:sp>
    </p:spTree>
    <p:extLst>
      <p:ext uri="{BB962C8B-B14F-4D97-AF65-F5344CB8AC3E}">
        <p14:creationId xmlns:p14="http://schemas.microsoft.com/office/powerpoint/2010/main" val="146858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宋体"/>
        <a:font script="Hant" typeface="新細明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</TotalTime>
  <Words>857</Words>
  <Application>Microsoft Office PowerPoint</Application>
  <PresentationFormat>Panorámica</PresentationFormat>
  <Paragraphs>182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8" baseType="lpstr">
      <vt:lpstr>宋体</vt:lpstr>
      <vt:lpstr>Arial</vt:lpstr>
      <vt:lpstr>Arial </vt:lpstr>
      <vt:lpstr>Arial Black</vt:lpstr>
      <vt:lpstr>Calibri</vt:lpstr>
      <vt:lpstr>Lato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sysadmin</dc:creator>
  <cp:lastModifiedBy>user</cp:lastModifiedBy>
  <cp:revision>135</cp:revision>
  <cp:lastPrinted>2023-11-20T17:02:54Z</cp:lastPrinted>
  <dcterms:created xsi:type="dcterms:W3CDTF">2023-11-14T20:34:33Z</dcterms:created>
  <dcterms:modified xsi:type="dcterms:W3CDTF">2023-11-20T18:00:49Z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1033-11.1.0.11708</vt:lpwstr>
  </property>
  <property fmtid="{D5CDD505-2E9C-101B-9397-08002B2CF9AE}" pid="3" name="ICV">
    <vt:lpwstr/>
  </property>
</Properties>
</file>