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>
        <p:scale>
          <a:sx n="33" d="100"/>
          <a:sy n="33" d="100"/>
        </p:scale>
        <p:origin x="2534" y="11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4D666-CABC-4EEB-A9EC-1EB27862E546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28DA6-284D-4222-A25C-4900FA39D20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735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4D666-CABC-4EEB-A9EC-1EB27862E546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28DA6-284D-4222-A25C-4900FA39D20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690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4D666-CABC-4EEB-A9EC-1EB27862E546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28DA6-284D-4222-A25C-4900FA39D20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965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4D666-CABC-4EEB-A9EC-1EB27862E546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28DA6-284D-4222-A25C-4900FA39D20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465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4D666-CABC-4EEB-A9EC-1EB27862E546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28DA6-284D-4222-A25C-4900FA39D20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881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4D666-CABC-4EEB-A9EC-1EB27862E546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28DA6-284D-4222-A25C-4900FA39D20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752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4D666-CABC-4EEB-A9EC-1EB27862E546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28DA6-284D-4222-A25C-4900FA39D20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390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4D666-CABC-4EEB-A9EC-1EB27862E546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28DA6-284D-4222-A25C-4900FA39D20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269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4D666-CABC-4EEB-A9EC-1EB27862E546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28DA6-284D-4222-A25C-4900FA39D20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109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4D666-CABC-4EEB-A9EC-1EB27862E546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28DA6-284D-4222-A25C-4900FA39D20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162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4D666-CABC-4EEB-A9EC-1EB27862E546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28DA6-284D-4222-A25C-4900FA39D20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61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4D666-CABC-4EEB-A9EC-1EB27862E546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28DA6-284D-4222-A25C-4900FA39D20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199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26" Type="http://schemas.openxmlformats.org/officeDocument/2006/relationships/image" Target="../media/image25.jpeg"/><Relationship Id="rId3" Type="http://schemas.openxmlformats.org/officeDocument/2006/relationships/image" Target="../media/image2.jpeg"/><Relationship Id="rId21" Type="http://schemas.openxmlformats.org/officeDocument/2006/relationships/image" Target="../media/image20.jpeg"/><Relationship Id="rId34" Type="http://schemas.openxmlformats.org/officeDocument/2006/relationships/image" Target="../media/image33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5" Type="http://schemas.openxmlformats.org/officeDocument/2006/relationships/image" Target="../media/image24.jpeg"/><Relationship Id="rId33" Type="http://schemas.openxmlformats.org/officeDocument/2006/relationships/image" Target="../media/image32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29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24" Type="http://schemas.openxmlformats.org/officeDocument/2006/relationships/image" Target="../media/image23.jpeg"/><Relationship Id="rId32" Type="http://schemas.openxmlformats.org/officeDocument/2006/relationships/image" Target="../media/image31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23" Type="http://schemas.openxmlformats.org/officeDocument/2006/relationships/image" Target="../media/image22.jpeg"/><Relationship Id="rId28" Type="http://schemas.openxmlformats.org/officeDocument/2006/relationships/image" Target="../media/image27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31" Type="http://schemas.openxmlformats.org/officeDocument/2006/relationships/image" Target="../media/image30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Relationship Id="rId27" Type="http://schemas.openxmlformats.org/officeDocument/2006/relationships/image" Target="../media/image26.jpeg"/><Relationship Id="rId30" Type="http://schemas.openxmlformats.org/officeDocument/2006/relationships/image" Target="../media/image29.jpeg"/><Relationship Id="rId35" Type="http://schemas.openxmlformats.org/officeDocument/2006/relationships/image" Target="../media/image34.jpeg"/><Relationship Id="rId8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21615" y="-697524"/>
            <a:ext cx="1922585" cy="1922585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21615" y="1506415"/>
            <a:ext cx="1922585" cy="1922585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21615" y="1506415"/>
            <a:ext cx="1922585" cy="1922585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21615" y="1506415"/>
            <a:ext cx="1922585" cy="1922585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21615" y="1506415"/>
            <a:ext cx="1922585" cy="1922585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52550" y="3886200"/>
            <a:ext cx="784453" cy="13950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15754" y="6350976"/>
            <a:ext cx="1916724" cy="1916724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15754" y="6350976"/>
            <a:ext cx="1916724" cy="1916724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15754" y="6350976"/>
            <a:ext cx="1916724" cy="1916724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15754" y="6350976"/>
            <a:ext cx="1916724" cy="1916724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73616" y="-697524"/>
            <a:ext cx="2063262" cy="2063262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73616" y="-697524"/>
            <a:ext cx="2063262" cy="2063262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73616" y="-697524"/>
            <a:ext cx="2063262" cy="2063262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73616" y="-697524"/>
            <a:ext cx="2063262" cy="2063262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21615" y="8692661"/>
            <a:ext cx="1922585" cy="1922585"/>
          </a:xfrm>
          <a:prstGeom prst="rect">
            <a:avLst/>
          </a:prstGeom>
        </p:spPr>
      </p:pic>
      <p:pic>
        <p:nvPicPr>
          <p:cNvPr id="30" name="Imagen 29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21615" y="8692661"/>
            <a:ext cx="1922585" cy="1922585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21615" y="8692661"/>
            <a:ext cx="1922585" cy="1922585"/>
          </a:xfrm>
          <a:prstGeom prst="rect">
            <a:avLst/>
          </a:prstGeom>
        </p:spPr>
      </p:pic>
      <p:pic>
        <p:nvPicPr>
          <p:cNvPr id="32" name="Imagen 31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21615" y="8692661"/>
            <a:ext cx="1922585" cy="1922585"/>
          </a:xfrm>
          <a:prstGeom prst="rect">
            <a:avLst/>
          </a:prstGeom>
        </p:spPr>
      </p:pic>
      <p:pic>
        <p:nvPicPr>
          <p:cNvPr id="33" name="Imagen 32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73616" y="3710354"/>
            <a:ext cx="2063262" cy="2063262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73616" y="3710354"/>
            <a:ext cx="2063262" cy="2063262"/>
          </a:xfrm>
          <a:prstGeom prst="rect">
            <a:avLst/>
          </a:prstGeom>
        </p:spPr>
      </p:pic>
      <p:pic>
        <p:nvPicPr>
          <p:cNvPr id="35" name="Imagen 34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73616" y="3710354"/>
            <a:ext cx="2063262" cy="2063262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73616" y="3710354"/>
            <a:ext cx="2063262" cy="2063262"/>
          </a:xfrm>
          <a:prstGeom prst="rect">
            <a:avLst/>
          </a:prstGeom>
        </p:spPr>
      </p:pic>
      <p:pic>
        <p:nvPicPr>
          <p:cNvPr id="37" name="Imagen 36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73616" y="1506415"/>
            <a:ext cx="1922585" cy="1922585"/>
          </a:xfrm>
          <a:prstGeom prst="rect">
            <a:avLst/>
          </a:prstGeom>
        </p:spPr>
      </p:pic>
      <p:pic>
        <p:nvPicPr>
          <p:cNvPr id="38" name="Imagen 37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73616" y="1506415"/>
            <a:ext cx="1922585" cy="1922585"/>
          </a:xfrm>
          <a:prstGeom prst="rect">
            <a:avLst/>
          </a:prstGeom>
        </p:spPr>
      </p:pic>
      <p:pic>
        <p:nvPicPr>
          <p:cNvPr id="39" name="Imagen 38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73616" y="1506415"/>
            <a:ext cx="1922585" cy="1922585"/>
          </a:xfrm>
          <a:prstGeom prst="rect">
            <a:avLst/>
          </a:prstGeom>
        </p:spPr>
      </p:pic>
      <p:pic>
        <p:nvPicPr>
          <p:cNvPr id="40" name="Imagen 39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73616" y="1506415"/>
            <a:ext cx="1922585" cy="1922585"/>
          </a:xfrm>
          <a:prstGeom prst="rect">
            <a:avLst/>
          </a:prstGeom>
        </p:spPr>
      </p:pic>
      <p:pic>
        <p:nvPicPr>
          <p:cNvPr id="41" name="Imagen 40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73616" y="6063761"/>
            <a:ext cx="2063262" cy="2063262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73616" y="6063761"/>
            <a:ext cx="2063262" cy="2063262"/>
          </a:xfrm>
          <a:prstGeom prst="rect">
            <a:avLst/>
          </a:prstGeom>
        </p:spPr>
      </p:pic>
      <p:pic>
        <p:nvPicPr>
          <p:cNvPr id="43" name="Imagen 42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73616" y="6063761"/>
            <a:ext cx="2063262" cy="2063262"/>
          </a:xfrm>
          <a:prstGeom prst="rect">
            <a:avLst/>
          </a:prstGeom>
        </p:spPr>
      </p:pic>
      <p:pic>
        <p:nvPicPr>
          <p:cNvPr id="44" name="Imagen 43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73616" y="6063761"/>
            <a:ext cx="2063262" cy="2063262"/>
          </a:xfrm>
          <a:prstGeom prst="rect">
            <a:avLst/>
          </a:prstGeom>
        </p:spPr>
      </p:pic>
      <p:pic>
        <p:nvPicPr>
          <p:cNvPr id="45" name="Imagen 44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73616" y="8417168"/>
            <a:ext cx="2016370" cy="2016370"/>
          </a:xfrm>
          <a:prstGeom prst="rect">
            <a:avLst/>
          </a:prstGeom>
        </p:spPr>
      </p:pic>
      <p:pic>
        <p:nvPicPr>
          <p:cNvPr id="46" name="Imagen 45"/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73616" y="8417168"/>
            <a:ext cx="2016370" cy="2016370"/>
          </a:xfrm>
          <a:prstGeom prst="rect">
            <a:avLst/>
          </a:prstGeom>
        </p:spPr>
      </p:pic>
      <p:pic>
        <p:nvPicPr>
          <p:cNvPr id="47" name="Imagen 46"/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73616" y="8417168"/>
            <a:ext cx="2016370" cy="2016370"/>
          </a:xfrm>
          <a:prstGeom prst="rect">
            <a:avLst/>
          </a:prstGeom>
        </p:spPr>
      </p:pic>
      <p:pic>
        <p:nvPicPr>
          <p:cNvPr id="48" name="Imagen 47"/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73616" y="8417168"/>
            <a:ext cx="2016370" cy="2016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5387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INCA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Yuniel Loriga Martínez</dc:creator>
  <cp:lastModifiedBy>Yuniel Loriga Martínez</cp:lastModifiedBy>
  <cp:revision>8</cp:revision>
  <dcterms:created xsi:type="dcterms:W3CDTF">2024-02-06T19:57:21Z</dcterms:created>
  <dcterms:modified xsi:type="dcterms:W3CDTF">2024-02-06T21:09:38Z</dcterms:modified>
</cp:coreProperties>
</file>